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</p:sldMasterIdLst>
  <p:notesMasterIdLst>
    <p:notesMasterId r:id="rId45"/>
  </p:notesMasterIdLst>
  <p:sldIdLst>
    <p:sldId id="301" r:id="rId3"/>
    <p:sldId id="335" r:id="rId4"/>
    <p:sldId id="257" r:id="rId5"/>
    <p:sldId id="258" r:id="rId6"/>
    <p:sldId id="259" r:id="rId7"/>
    <p:sldId id="260" r:id="rId8"/>
    <p:sldId id="334" r:id="rId9"/>
    <p:sldId id="33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0" r:id="rId38"/>
    <p:sldId id="291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2" autoAdjust="0"/>
  </p:normalViewPr>
  <p:slideViewPr>
    <p:cSldViewPr>
      <p:cViewPr varScale="1">
        <p:scale>
          <a:sx n="134" d="100"/>
          <a:sy n="134" d="100"/>
        </p:scale>
        <p:origin x="2394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11"/>
    </p:cViewPr>
  </p:sorterViewPr>
  <p:notesViewPr>
    <p:cSldViewPr>
      <p:cViewPr varScale="1">
        <p:scale>
          <a:sx n="79" d="100"/>
          <a:sy n="79" d="100"/>
        </p:scale>
        <p:origin x="230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F038-D1A4-4F87-9E47-8916810646F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F8C4C-31AF-47D7-944E-F78556CB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0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F8C4C-31AF-47D7-944E-F78556CBCC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F8C4C-31AF-47D7-944E-F78556CBCC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F8C4C-31AF-47D7-944E-F78556CBCC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4708-ED5B-6602-4BC2-38E95C1A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57EB5-704E-45B5-47DD-791DC5FC4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3F92-16C2-E4AB-A2FC-035CF7EA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4B1F-661F-21E1-5326-E37129F7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04BA-79C3-49A8-8B53-D7CE837B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799F-C0FD-F861-99BA-7CC1E4C2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031F9-8157-148C-0836-863E669C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EF5C-18CB-5CF5-3BF2-C0879011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4757-C5AF-FFC7-D502-17A5BA48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5E46-2FC5-8F2E-D462-BD66925D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2BB29-1772-4D98-CBAF-64FFF5499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5913-52F9-C6AA-CF97-8BA37230D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4C9D-6937-0BD3-FB4C-2DA78896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8900-2350-E5F9-981A-ABA10836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8AFB-DE16-31E2-13FA-A6417F8F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0412-D71D-3A24-585B-BDAFC6AFE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D4396-4CF0-9D4A-8CE3-F2C31A2D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E129-524F-565F-E0CE-B66BCA87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6727-8ACB-4634-3C8C-E41827D1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BBF4-4EC7-9E07-CFCB-270E364C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2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4D4-3FEE-5544-04CB-B0C983CD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3436-794A-28EE-7045-C94B0460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D97E-7AC4-D5A7-FB6E-1DB8403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27F0-A431-689B-FDEF-B69AD6B2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98CD-1537-07A8-E0EF-CBA99C89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D93B-3ADF-ABD6-1EBE-1478E51A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A340C-2A19-DF68-BD12-1D3EC794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1EFCA-1EF9-F827-1D62-CC51E86A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480E-56B9-03BD-65E8-9C51374B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F197-7ABF-A135-6711-2B066D09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2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87A-4920-E7AC-C274-95981F6D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05B0-74CC-1690-39C9-A4CB8C543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935BF-6ED6-E999-1167-F72F40918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C1C55-F9D7-191A-4B18-8ECBAB02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A23AC-393F-90BF-EAAA-8A58B398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6196-86D2-896A-44DE-3788457D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2D65-C690-9749-2014-8E0782F8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63B3-5EE4-C8DC-0642-82DE7A02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A8DE8-C38C-EB16-0E67-2DB7B90A5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80C8D-4751-688D-BFB2-4305D7CE4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9B907-49F1-9A10-0204-54E545F2D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007B0-51AC-9403-2A12-9D0947C4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3753-F372-04C3-FE8F-15E8DD51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2686C-2B3A-17B0-F176-C903726E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11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CEF6-3AD5-CA4B-87E3-C7B1CDCB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9ECD5-9D91-1145-F365-2059F11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D1B3D-8FF3-F998-7EB4-21AD2A9C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F6B00-DF3D-808B-C7DA-D9AF4F48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1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AE45B-70FC-62FF-7398-271A6B0A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4106A-2BA5-FDBC-9869-594C69A3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AECE9-E9FE-E615-F57D-A6BC962C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1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7212-1C9D-E79D-696A-9663533B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F4AE-993B-07F0-6B7F-D1C7F265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C3BB6-2841-4282-4AE5-5A1ECFD8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E22BF-123E-3699-E8C5-EE6AA0B2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8BC6-F7C8-372A-979A-1DDCD825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78587-CAA1-E705-F7B0-F993F52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7943-8560-93B7-0081-A22568B7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7BDD-8F0D-BBD3-B968-096B0A59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5F31-F971-371E-7A57-5539CFEF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5244-F23F-63C9-B2FA-5A157F33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B3511-25C5-5073-513C-97E10E2F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5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9D15-0FED-FE9D-10BA-CE837DDE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20F7C-856D-D337-6EFE-409D9F204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0D71-D959-83AC-2C44-AAC39C3A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CB05A-32B7-0BAF-3422-DDB6FF3F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9C21B-7C02-7AF4-B037-F55D3E14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00C9A-810B-DFCC-276F-1335760B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574B-16E4-811B-21CE-AC5B823D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39883-1378-0866-901F-550C48696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6762-2007-BBB3-F55F-B7CBF6A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DD16-C076-8BC4-297A-325F44B3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933D-C809-F3C7-93D8-2A7EB41D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5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D58A8-19B5-2C79-68C2-37B0FC75C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1B0DB-0AC0-9C2F-E95C-98B382D8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5C7D-1ACC-E5A5-9870-DDB19F2E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3183-5949-2EC5-C7D9-A73CE457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E4A7-3607-EA0D-A62D-A278853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3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F348-66B8-C11A-22CC-A30E4FAD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E5747-9196-1F40-DE43-6C0959B60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D749-D402-9ED2-AC31-601E32FB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A06B-109C-B388-9DEE-FB6CA06B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8A89-ADE2-AC1B-038F-5408DA13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F7CE-4438-2911-8166-C03D6ACE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38B9-29C1-1457-92A6-537E0C1F6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AA66-7D59-67FE-D94C-1E65DEDA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8A7D-4A81-00DD-4610-A257E13D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E7A01-A72E-E0F8-348D-5F04FD6B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AD6D9-2C85-7B19-AFF8-E753D0E6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F110-2247-8F26-E131-7716A23E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63388-6304-4C9C-F3FE-B27187BC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2AD66-E634-3E73-05C8-8E715A13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C2037-DE1D-1255-4F64-B068A656C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3B713-6400-03AD-4222-F241FDE44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1366A-86FE-3A05-3C00-19CF8CE9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32879-7A01-7B2D-C55C-14C15902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EA00A-5F99-18EA-F2E5-38FFB9E8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741B-1F9B-6663-A33F-98B3421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3167E-DD47-1638-5EE3-EAC5C01B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85458-33DC-D165-1BE4-0336C0FE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9015B-B5D9-A3D8-87FC-97EB81FA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81655-9E3F-6D17-88E9-AFF3AC22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4A508-A00A-2FD2-5640-CCEFD429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66332-3361-362A-9339-3EEE924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930-717E-4A0B-FF48-FEE418B9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FCD9-0215-11D3-84AB-960AB49F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DCADB-4CFE-9489-6BE4-E48E9F8B5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40442-B405-9F9C-57C3-76B0C60A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69D6-3529-3AF1-F1E5-5CE6B146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6BE67-4882-050A-26CA-DCB89565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6EEE-C0CA-6851-90EB-4969F739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F82C0-F79C-CC92-0F5F-92248F652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12997-34CF-8387-E90F-9A0535721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B0E78-DF65-3469-BF26-725F93C0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7065-9E32-A81E-24FF-1F01C165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619ED-34E2-5B1B-0757-D12534A8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CD49E-32DF-C860-38A8-CA04F12B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6CE90-D015-AEE5-D62F-9F654FE5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9337-DBBB-5487-5C55-4438F76D1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823C-084E-4105-8889-CC70F48FDE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C7E6-783E-CC04-F89B-69A05C862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1C28-528A-03C8-A043-C052C07F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C0064-7F77-361E-CD4F-7181135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9D24-4879-0E56-3B29-C2D95F3C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F00C-C074-36BE-8474-B8222202D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8C3C-B1C6-46DD-A78B-2FDD0F0CB0E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381B-51AD-10DB-F436-EBF42B2E0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C561-ED8D-2044-696A-B7A3E7886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BF00-453B-49D7-9ED8-26F132DB0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566" y="3587110"/>
            <a:ext cx="6858000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679906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0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0" y="5867400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260566" y="4125557"/>
            <a:ext cx="6858000" cy="3551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</a:t>
            </a:r>
            <a:endParaRPr lang="en-US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1284142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48050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Our</a:t>
            </a:r>
            <a:r>
              <a:rPr sz="3800" b="1" spc="-1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first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2415" y="2263139"/>
            <a:ext cx="3980815" cy="1164590"/>
          </a:xfrm>
          <a:custGeom>
            <a:avLst/>
            <a:gdLst/>
            <a:ahLst/>
            <a:cxnLst/>
            <a:rect l="l" t="t" r="r" b="b"/>
            <a:pathLst>
              <a:path w="3980815" h="1164589">
                <a:moveTo>
                  <a:pt x="397611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164336"/>
                </a:lnTo>
                <a:lnTo>
                  <a:pt x="24384" y="1164336"/>
                </a:lnTo>
                <a:lnTo>
                  <a:pt x="24384" y="25908"/>
                </a:lnTo>
                <a:lnTo>
                  <a:pt x="12192" y="25908"/>
                </a:lnTo>
                <a:lnTo>
                  <a:pt x="24384" y="12191"/>
                </a:lnTo>
                <a:lnTo>
                  <a:pt x="3980688" y="12191"/>
                </a:lnTo>
                <a:lnTo>
                  <a:pt x="3980688" y="6096"/>
                </a:lnTo>
                <a:lnTo>
                  <a:pt x="3976116" y="0"/>
                </a:lnTo>
                <a:close/>
              </a:path>
              <a:path w="3980815" h="1164589">
                <a:moveTo>
                  <a:pt x="3956304" y="12191"/>
                </a:moveTo>
                <a:lnTo>
                  <a:pt x="3956304" y="1164336"/>
                </a:lnTo>
                <a:lnTo>
                  <a:pt x="3980688" y="1164336"/>
                </a:lnTo>
                <a:lnTo>
                  <a:pt x="3980688" y="25908"/>
                </a:lnTo>
                <a:lnTo>
                  <a:pt x="3968495" y="25908"/>
                </a:lnTo>
                <a:lnTo>
                  <a:pt x="3956304" y="12191"/>
                </a:lnTo>
                <a:close/>
              </a:path>
              <a:path w="3980815" h="1164589">
                <a:moveTo>
                  <a:pt x="24384" y="12191"/>
                </a:moveTo>
                <a:lnTo>
                  <a:pt x="12192" y="25908"/>
                </a:lnTo>
                <a:lnTo>
                  <a:pt x="24384" y="25908"/>
                </a:lnTo>
                <a:lnTo>
                  <a:pt x="24384" y="12191"/>
                </a:lnTo>
                <a:close/>
              </a:path>
              <a:path w="3980815" h="1164589">
                <a:moveTo>
                  <a:pt x="3956304" y="12191"/>
                </a:moveTo>
                <a:lnTo>
                  <a:pt x="24384" y="12191"/>
                </a:lnTo>
                <a:lnTo>
                  <a:pt x="24384" y="25908"/>
                </a:lnTo>
                <a:lnTo>
                  <a:pt x="3956304" y="25908"/>
                </a:lnTo>
                <a:lnTo>
                  <a:pt x="3956304" y="12191"/>
                </a:lnTo>
                <a:close/>
              </a:path>
              <a:path w="3980815" h="1164589">
                <a:moveTo>
                  <a:pt x="3980688" y="12191"/>
                </a:moveTo>
                <a:lnTo>
                  <a:pt x="3956304" y="12191"/>
                </a:lnTo>
                <a:lnTo>
                  <a:pt x="3968495" y="25908"/>
                </a:lnTo>
                <a:lnTo>
                  <a:pt x="3980688" y="25908"/>
                </a:lnTo>
                <a:lnTo>
                  <a:pt x="3980688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43334" y="2277868"/>
            <a:ext cx="27095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45" dirty="0">
                <a:latin typeface="Courier New"/>
                <a:cs typeface="Courier New"/>
              </a:rPr>
              <a:t>#include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&lt;iostream&gt; </a:t>
            </a:r>
            <a:r>
              <a:rPr sz="2000" b="1" spc="-135" dirty="0">
                <a:latin typeface="Courier New"/>
                <a:cs typeface="Courier New"/>
              </a:rPr>
              <a:t>using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namespace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std;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334" y="3192315"/>
            <a:ext cx="1377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main()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427475"/>
            <a:ext cx="9144000" cy="3426460"/>
            <a:chOff x="0" y="3427475"/>
            <a:chExt cx="9144000" cy="3426460"/>
          </a:xfrm>
        </p:grpSpPr>
        <p:sp>
          <p:nvSpPr>
            <p:cNvPr id="12" name="object 12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0122" y="1622509"/>
            <a:ext cx="4054475" cy="3744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004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decomposed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parts.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preprocessor.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namespace.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block.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colored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because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reserved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words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keywords</a:t>
            </a:r>
            <a:r>
              <a:rPr sz="2000" dirty="0">
                <a:latin typeface="Times New Roman"/>
                <a:cs typeface="Times New Roman"/>
              </a:rPr>
              <a:t>),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special purposes.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talk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soon.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2415" y="3427475"/>
            <a:ext cx="3980815" cy="1417320"/>
          </a:xfrm>
          <a:custGeom>
            <a:avLst/>
            <a:gdLst/>
            <a:ahLst/>
            <a:cxnLst/>
            <a:rect l="l" t="t" r="r" b="b"/>
            <a:pathLst>
              <a:path w="3980815" h="1417320">
                <a:moveTo>
                  <a:pt x="24384" y="0"/>
                </a:moveTo>
                <a:lnTo>
                  <a:pt x="0" y="0"/>
                </a:lnTo>
                <a:lnTo>
                  <a:pt x="0" y="1411223"/>
                </a:lnTo>
                <a:lnTo>
                  <a:pt x="6096" y="1417320"/>
                </a:lnTo>
                <a:lnTo>
                  <a:pt x="3976116" y="1417320"/>
                </a:lnTo>
                <a:lnTo>
                  <a:pt x="3980688" y="1411223"/>
                </a:lnTo>
                <a:lnTo>
                  <a:pt x="3980688" y="1403603"/>
                </a:lnTo>
                <a:lnTo>
                  <a:pt x="24384" y="1403603"/>
                </a:lnTo>
                <a:lnTo>
                  <a:pt x="12192" y="1391412"/>
                </a:lnTo>
                <a:lnTo>
                  <a:pt x="24384" y="1391412"/>
                </a:lnTo>
                <a:lnTo>
                  <a:pt x="24384" y="0"/>
                </a:lnTo>
                <a:close/>
              </a:path>
              <a:path w="3980815" h="1417320">
                <a:moveTo>
                  <a:pt x="24384" y="1391412"/>
                </a:moveTo>
                <a:lnTo>
                  <a:pt x="12192" y="1391412"/>
                </a:lnTo>
                <a:lnTo>
                  <a:pt x="24384" y="1403603"/>
                </a:lnTo>
                <a:lnTo>
                  <a:pt x="24384" y="1391412"/>
                </a:lnTo>
                <a:close/>
              </a:path>
              <a:path w="3980815" h="1417320">
                <a:moveTo>
                  <a:pt x="3956304" y="1391412"/>
                </a:moveTo>
                <a:lnTo>
                  <a:pt x="24384" y="1391412"/>
                </a:lnTo>
                <a:lnTo>
                  <a:pt x="24384" y="1403603"/>
                </a:lnTo>
                <a:lnTo>
                  <a:pt x="3956304" y="1403603"/>
                </a:lnTo>
                <a:lnTo>
                  <a:pt x="3956304" y="1391412"/>
                </a:lnTo>
                <a:close/>
              </a:path>
              <a:path w="3980815" h="1417320">
                <a:moveTo>
                  <a:pt x="3980688" y="0"/>
                </a:moveTo>
                <a:lnTo>
                  <a:pt x="3956304" y="0"/>
                </a:lnTo>
                <a:lnTo>
                  <a:pt x="3956304" y="1403603"/>
                </a:lnTo>
                <a:lnTo>
                  <a:pt x="3968495" y="1391412"/>
                </a:lnTo>
                <a:lnTo>
                  <a:pt x="3980688" y="1391412"/>
                </a:lnTo>
                <a:lnTo>
                  <a:pt x="3980688" y="0"/>
                </a:lnTo>
                <a:close/>
              </a:path>
              <a:path w="3980815" h="1417320">
                <a:moveTo>
                  <a:pt x="3980688" y="1391412"/>
                </a:moveTo>
                <a:lnTo>
                  <a:pt x="3968495" y="1391412"/>
                </a:lnTo>
                <a:lnTo>
                  <a:pt x="3956304" y="1403603"/>
                </a:lnTo>
                <a:lnTo>
                  <a:pt x="3980688" y="1403603"/>
                </a:lnTo>
                <a:lnTo>
                  <a:pt x="3980688" y="139141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43334" y="3496961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5507DD4E-83A4-7319-5563-A8FBF6505A4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08531" y="3801862"/>
            <a:ext cx="35115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05" dirty="0">
                <a:latin typeface="Courier New"/>
                <a:cs typeface="Courier New"/>
              </a:rPr>
              <a:t>\n"; </a:t>
            </a:r>
            <a:r>
              <a:rPr sz="2000" b="1" spc="-135" dirty="0">
                <a:latin typeface="Courier New"/>
                <a:cs typeface="Courier New"/>
              </a:rPr>
              <a:t>return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3334" y="441446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68770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preprocessor</a:t>
            </a:r>
            <a:r>
              <a:rPr sz="3800" b="1" spc="-1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and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namespace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844" y="2263139"/>
            <a:ext cx="3980815" cy="1164590"/>
          </a:xfrm>
          <a:custGeom>
            <a:avLst/>
            <a:gdLst/>
            <a:ahLst/>
            <a:cxnLst/>
            <a:rect l="l" t="t" r="r" b="b"/>
            <a:pathLst>
              <a:path w="3980815" h="1164589">
                <a:moveTo>
                  <a:pt x="3974591" y="0"/>
                </a:moveTo>
                <a:lnTo>
                  <a:pt x="4571" y="0"/>
                </a:lnTo>
                <a:lnTo>
                  <a:pt x="0" y="6096"/>
                </a:lnTo>
                <a:lnTo>
                  <a:pt x="0" y="1164336"/>
                </a:lnTo>
                <a:lnTo>
                  <a:pt x="24383" y="1164336"/>
                </a:lnTo>
                <a:lnTo>
                  <a:pt x="24383" y="25908"/>
                </a:lnTo>
                <a:lnTo>
                  <a:pt x="12191" y="25908"/>
                </a:lnTo>
                <a:lnTo>
                  <a:pt x="24383" y="12191"/>
                </a:lnTo>
                <a:lnTo>
                  <a:pt x="3980687" y="12191"/>
                </a:lnTo>
                <a:lnTo>
                  <a:pt x="3980687" y="6096"/>
                </a:lnTo>
                <a:lnTo>
                  <a:pt x="3974591" y="0"/>
                </a:lnTo>
                <a:close/>
              </a:path>
              <a:path w="3980815" h="1164589">
                <a:moveTo>
                  <a:pt x="3956304" y="12191"/>
                </a:moveTo>
                <a:lnTo>
                  <a:pt x="3956304" y="1164336"/>
                </a:lnTo>
                <a:lnTo>
                  <a:pt x="3980687" y="1164336"/>
                </a:lnTo>
                <a:lnTo>
                  <a:pt x="3980687" y="25908"/>
                </a:lnTo>
                <a:lnTo>
                  <a:pt x="3968496" y="25908"/>
                </a:lnTo>
                <a:lnTo>
                  <a:pt x="3956304" y="12191"/>
                </a:lnTo>
                <a:close/>
              </a:path>
              <a:path w="3980815" h="1164589">
                <a:moveTo>
                  <a:pt x="24383" y="12191"/>
                </a:moveTo>
                <a:lnTo>
                  <a:pt x="12191" y="25908"/>
                </a:lnTo>
                <a:lnTo>
                  <a:pt x="24383" y="25908"/>
                </a:lnTo>
                <a:lnTo>
                  <a:pt x="24383" y="12191"/>
                </a:lnTo>
                <a:close/>
              </a:path>
              <a:path w="3980815" h="1164589">
                <a:moveTo>
                  <a:pt x="3956304" y="12191"/>
                </a:moveTo>
                <a:lnTo>
                  <a:pt x="24383" y="12191"/>
                </a:lnTo>
                <a:lnTo>
                  <a:pt x="24383" y="25908"/>
                </a:lnTo>
                <a:lnTo>
                  <a:pt x="3956304" y="25908"/>
                </a:lnTo>
                <a:lnTo>
                  <a:pt x="3956304" y="12191"/>
                </a:lnTo>
                <a:close/>
              </a:path>
              <a:path w="3980815" h="1164589">
                <a:moveTo>
                  <a:pt x="3980687" y="12191"/>
                </a:moveTo>
                <a:lnTo>
                  <a:pt x="3956304" y="12191"/>
                </a:lnTo>
                <a:lnTo>
                  <a:pt x="3968496" y="25908"/>
                </a:lnTo>
                <a:lnTo>
                  <a:pt x="3980687" y="25908"/>
                </a:lnTo>
                <a:lnTo>
                  <a:pt x="3980687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8753" y="2277868"/>
            <a:ext cx="27095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45" dirty="0">
                <a:solidFill>
                  <a:srgbClr val="0070C0"/>
                </a:solidFill>
                <a:latin typeface="Courier New"/>
                <a:cs typeface="Courier New"/>
              </a:rPr>
              <a:t>#include</a:t>
            </a:r>
            <a:r>
              <a:rPr sz="2000" b="1" spc="-23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50" dirty="0">
                <a:solidFill>
                  <a:srgbClr val="0070C0"/>
                </a:solidFill>
                <a:latin typeface="Courier New"/>
                <a:cs typeface="Courier New"/>
              </a:rPr>
              <a:t>&lt;iostream&gt; </a:t>
            </a:r>
            <a:r>
              <a:rPr sz="2000" b="1" spc="-135" dirty="0">
                <a:solidFill>
                  <a:srgbClr val="0070C0"/>
                </a:solidFill>
                <a:latin typeface="Courier New"/>
                <a:cs typeface="Courier New"/>
              </a:rPr>
              <a:t>using</a:t>
            </a:r>
            <a:r>
              <a:rPr sz="2000" b="1" spc="-25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45" dirty="0">
                <a:solidFill>
                  <a:srgbClr val="0070C0"/>
                </a:solidFill>
                <a:latin typeface="Courier New"/>
                <a:cs typeface="Courier New"/>
              </a:rPr>
              <a:t>namespace</a:t>
            </a:r>
            <a:r>
              <a:rPr sz="2000" b="1" spc="-25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14" dirty="0">
                <a:solidFill>
                  <a:srgbClr val="0070C0"/>
                </a:solidFill>
                <a:latin typeface="Courier New"/>
                <a:cs typeface="Courier New"/>
              </a:rPr>
              <a:t>std;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8753" y="3192315"/>
            <a:ext cx="1377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main()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427475"/>
            <a:ext cx="9144000" cy="3426460"/>
            <a:chOff x="0" y="3427475"/>
            <a:chExt cx="9144000" cy="3426460"/>
          </a:xfrm>
        </p:grpSpPr>
        <p:sp>
          <p:nvSpPr>
            <p:cNvPr id="12" name="object 12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7619" y="3112398"/>
            <a:ext cx="4050029" cy="2342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moment,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let’s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first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lines.</a:t>
            </a:r>
            <a:endParaRPr sz="2000" dirty="0">
              <a:latin typeface="Times New Roman"/>
              <a:cs typeface="Times New Roman"/>
            </a:endParaRPr>
          </a:p>
          <a:p>
            <a:pPr marL="756285" marR="37909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doing</a:t>
            </a:r>
            <a:r>
              <a:rPr sz="2000" spc="-20" dirty="0">
                <a:latin typeface="Times New Roman"/>
                <a:cs typeface="Times New Roman"/>
              </a:rPr>
              <a:t> some </a:t>
            </a:r>
            <a:r>
              <a:rPr sz="2000" dirty="0">
                <a:latin typeface="Times New Roman"/>
                <a:cs typeface="Times New Roman"/>
              </a:rPr>
              <a:t>preparations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before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2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instructions.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5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discussed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later.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now,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them.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7844" y="3427475"/>
            <a:ext cx="3980815" cy="1417320"/>
          </a:xfrm>
          <a:custGeom>
            <a:avLst/>
            <a:gdLst/>
            <a:ahLst/>
            <a:cxnLst/>
            <a:rect l="l" t="t" r="r" b="b"/>
            <a:pathLst>
              <a:path w="3980815" h="1417320">
                <a:moveTo>
                  <a:pt x="24383" y="0"/>
                </a:moveTo>
                <a:lnTo>
                  <a:pt x="0" y="0"/>
                </a:lnTo>
                <a:lnTo>
                  <a:pt x="0" y="1411223"/>
                </a:lnTo>
                <a:lnTo>
                  <a:pt x="4571" y="1417320"/>
                </a:lnTo>
                <a:lnTo>
                  <a:pt x="3974591" y="1417320"/>
                </a:lnTo>
                <a:lnTo>
                  <a:pt x="3980687" y="1411223"/>
                </a:lnTo>
                <a:lnTo>
                  <a:pt x="3980687" y="1403603"/>
                </a:lnTo>
                <a:lnTo>
                  <a:pt x="24383" y="1403603"/>
                </a:lnTo>
                <a:lnTo>
                  <a:pt x="12191" y="1391412"/>
                </a:lnTo>
                <a:lnTo>
                  <a:pt x="24383" y="1391412"/>
                </a:lnTo>
                <a:lnTo>
                  <a:pt x="24383" y="0"/>
                </a:lnTo>
                <a:close/>
              </a:path>
              <a:path w="3980815" h="1417320">
                <a:moveTo>
                  <a:pt x="24383" y="1391412"/>
                </a:moveTo>
                <a:lnTo>
                  <a:pt x="12191" y="1391412"/>
                </a:lnTo>
                <a:lnTo>
                  <a:pt x="24383" y="1403603"/>
                </a:lnTo>
                <a:lnTo>
                  <a:pt x="24383" y="1391412"/>
                </a:lnTo>
                <a:close/>
              </a:path>
              <a:path w="3980815" h="1417320">
                <a:moveTo>
                  <a:pt x="3956304" y="1391412"/>
                </a:moveTo>
                <a:lnTo>
                  <a:pt x="24383" y="1391412"/>
                </a:lnTo>
                <a:lnTo>
                  <a:pt x="24383" y="1403603"/>
                </a:lnTo>
                <a:lnTo>
                  <a:pt x="3956304" y="1403603"/>
                </a:lnTo>
                <a:lnTo>
                  <a:pt x="3956304" y="1391412"/>
                </a:lnTo>
                <a:close/>
              </a:path>
              <a:path w="3980815" h="1417320">
                <a:moveTo>
                  <a:pt x="3980687" y="0"/>
                </a:moveTo>
                <a:lnTo>
                  <a:pt x="3956304" y="0"/>
                </a:lnTo>
                <a:lnTo>
                  <a:pt x="3956304" y="1403603"/>
                </a:lnTo>
                <a:lnTo>
                  <a:pt x="3968496" y="1391412"/>
                </a:lnTo>
                <a:lnTo>
                  <a:pt x="3980687" y="1391412"/>
                </a:lnTo>
                <a:lnTo>
                  <a:pt x="3980687" y="0"/>
                </a:lnTo>
                <a:close/>
              </a:path>
              <a:path w="3980815" h="1417320">
                <a:moveTo>
                  <a:pt x="3980687" y="1391412"/>
                </a:moveTo>
                <a:lnTo>
                  <a:pt x="3968496" y="1391412"/>
                </a:lnTo>
                <a:lnTo>
                  <a:pt x="3956304" y="1403603"/>
                </a:lnTo>
                <a:lnTo>
                  <a:pt x="3980687" y="1403603"/>
                </a:lnTo>
                <a:lnTo>
                  <a:pt x="3980687" y="139141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38753" y="3496961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C4419FB6-5058-DF1B-BA97-B78370AEACE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03950" y="3801862"/>
            <a:ext cx="35115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05" dirty="0">
                <a:latin typeface="Courier New"/>
                <a:cs typeface="Courier New"/>
              </a:rPr>
              <a:t>\n"; </a:t>
            </a:r>
            <a:r>
              <a:rPr sz="2000" b="1" spc="-135" dirty="0">
                <a:latin typeface="Courier New"/>
                <a:cs typeface="Courier New"/>
              </a:rPr>
              <a:t>return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8753" y="441446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37A85-E84E-7BFD-DAB2-01276B8C4830}"/>
              </a:ext>
            </a:extLst>
          </p:cNvPr>
          <p:cNvSpPr txBox="1"/>
          <p:nvPr/>
        </p:nvSpPr>
        <p:spPr>
          <a:xfrm>
            <a:off x="455969" y="1279701"/>
            <a:ext cx="83726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Preprocessor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processes the source code before it passes through the compiler.</a:t>
            </a:r>
          </a:p>
          <a:p>
            <a:r>
              <a:rPr lang="en-US"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Namespaces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to organize code into logical groups and prevent naming conflicts, such as variables, functions, or classes</a:t>
            </a:r>
          </a:p>
          <a:p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0780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main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function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block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844" y="2263139"/>
            <a:ext cx="3980815" cy="1164590"/>
          </a:xfrm>
          <a:custGeom>
            <a:avLst/>
            <a:gdLst/>
            <a:ahLst/>
            <a:cxnLst/>
            <a:rect l="l" t="t" r="r" b="b"/>
            <a:pathLst>
              <a:path w="3980815" h="1164589">
                <a:moveTo>
                  <a:pt x="3974591" y="0"/>
                </a:moveTo>
                <a:lnTo>
                  <a:pt x="4571" y="0"/>
                </a:lnTo>
                <a:lnTo>
                  <a:pt x="0" y="6096"/>
                </a:lnTo>
                <a:lnTo>
                  <a:pt x="0" y="1164336"/>
                </a:lnTo>
                <a:lnTo>
                  <a:pt x="24383" y="1164336"/>
                </a:lnTo>
                <a:lnTo>
                  <a:pt x="24383" y="25908"/>
                </a:lnTo>
                <a:lnTo>
                  <a:pt x="12191" y="25908"/>
                </a:lnTo>
                <a:lnTo>
                  <a:pt x="24383" y="12191"/>
                </a:lnTo>
                <a:lnTo>
                  <a:pt x="3980687" y="12191"/>
                </a:lnTo>
                <a:lnTo>
                  <a:pt x="3980687" y="6096"/>
                </a:lnTo>
                <a:lnTo>
                  <a:pt x="3974591" y="0"/>
                </a:lnTo>
                <a:close/>
              </a:path>
              <a:path w="3980815" h="1164589">
                <a:moveTo>
                  <a:pt x="3956304" y="12191"/>
                </a:moveTo>
                <a:lnTo>
                  <a:pt x="3956304" y="1164336"/>
                </a:lnTo>
                <a:lnTo>
                  <a:pt x="3980687" y="1164336"/>
                </a:lnTo>
                <a:lnTo>
                  <a:pt x="3980687" y="25908"/>
                </a:lnTo>
                <a:lnTo>
                  <a:pt x="3968496" y="25908"/>
                </a:lnTo>
                <a:lnTo>
                  <a:pt x="3956304" y="12191"/>
                </a:lnTo>
                <a:close/>
              </a:path>
              <a:path w="3980815" h="1164589">
                <a:moveTo>
                  <a:pt x="24383" y="12191"/>
                </a:moveTo>
                <a:lnTo>
                  <a:pt x="12191" y="25908"/>
                </a:lnTo>
                <a:lnTo>
                  <a:pt x="24383" y="25908"/>
                </a:lnTo>
                <a:lnTo>
                  <a:pt x="24383" y="12191"/>
                </a:lnTo>
                <a:close/>
              </a:path>
              <a:path w="3980815" h="1164589">
                <a:moveTo>
                  <a:pt x="3956304" y="12191"/>
                </a:moveTo>
                <a:lnTo>
                  <a:pt x="24383" y="12191"/>
                </a:lnTo>
                <a:lnTo>
                  <a:pt x="24383" y="25908"/>
                </a:lnTo>
                <a:lnTo>
                  <a:pt x="3956304" y="25908"/>
                </a:lnTo>
                <a:lnTo>
                  <a:pt x="3956304" y="12191"/>
                </a:lnTo>
                <a:close/>
              </a:path>
              <a:path w="3980815" h="1164589">
                <a:moveTo>
                  <a:pt x="3980687" y="12191"/>
                </a:moveTo>
                <a:lnTo>
                  <a:pt x="3956304" y="12191"/>
                </a:lnTo>
                <a:lnTo>
                  <a:pt x="3968496" y="25908"/>
                </a:lnTo>
                <a:lnTo>
                  <a:pt x="3980687" y="25908"/>
                </a:lnTo>
                <a:lnTo>
                  <a:pt x="3980687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8753" y="2277868"/>
            <a:ext cx="27095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45" dirty="0">
                <a:latin typeface="Courier New"/>
                <a:cs typeface="Courier New"/>
              </a:rPr>
              <a:t>#include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&lt;iostream&gt; </a:t>
            </a:r>
            <a:r>
              <a:rPr sz="2000" b="1" spc="-135" dirty="0">
                <a:latin typeface="Courier New"/>
                <a:cs typeface="Courier New"/>
              </a:rPr>
              <a:t>using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namespace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std;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8753" y="3192315"/>
            <a:ext cx="1377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sz="20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20" dirty="0">
                <a:solidFill>
                  <a:srgbClr val="0070C0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427475"/>
            <a:ext cx="9144000" cy="3426460"/>
            <a:chOff x="0" y="3427475"/>
            <a:chExt cx="9144000" cy="3426460"/>
          </a:xfrm>
        </p:grpSpPr>
        <p:sp>
          <p:nvSpPr>
            <p:cNvPr id="12" name="object 12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0122" y="1622509"/>
            <a:ext cx="435546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always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main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function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 block</a:t>
            </a:r>
            <a:r>
              <a:rPr sz="2000" spc="-10" dirty="0">
                <a:latin typeface="Times New Roman"/>
                <a:cs typeface="Times New Roman"/>
              </a:rPr>
              <a:t>”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line.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ourier New"/>
                <a:cs typeface="Courier New"/>
              </a:rPr>
              <a:t>main()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braces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(curly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brackets)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122" y="3590365"/>
            <a:ext cx="3843654" cy="17164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445"/>
              </a:spcBef>
            </a:pP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block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marR="5080" indent="-286385" algn="just">
              <a:lnSpc>
                <a:spcPct val="102699"/>
              </a:lnSpc>
              <a:spcBef>
                <a:spcPts val="28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spc="580" dirty="0">
                <a:latin typeface="Arial"/>
                <a:cs typeface="Arial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r>
              <a:rPr sz="2000" b="1" spc="-70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Courier New"/>
                <a:cs typeface="Courier New"/>
              </a:rPr>
              <a:t>retur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160" dirty="0">
                <a:latin typeface="Courier New"/>
                <a:cs typeface="Courier New"/>
              </a:rPr>
              <a:t>0;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 w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p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gram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355600" indent="-34353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now,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them.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47844" y="3427475"/>
            <a:ext cx="3980815" cy="1417320"/>
          </a:xfrm>
          <a:custGeom>
            <a:avLst/>
            <a:gdLst/>
            <a:ahLst/>
            <a:cxnLst/>
            <a:rect l="l" t="t" r="r" b="b"/>
            <a:pathLst>
              <a:path w="3980815" h="1417320">
                <a:moveTo>
                  <a:pt x="24383" y="0"/>
                </a:moveTo>
                <a:lnTo>
                  <a:pt x="0" y="0"/>
                </a:lnTo>
                <a:lnTo>
                  <a:pt x="0" y="1411223"/>
                </a:lnTo>
                <a:lnTo>
                  <a:pt x="4571" y="1417320"/>
                </a:lnTo>
                <a:lnTo>
                  <a:pt x="3974591" y="1417320"/>
                </a:lnTo>
                <a:lnTo>
                  <a:pt x="3980687" y="1411223"/>
                </a:lnTo>
                <a:lnTo>
                  <a:pt x="3980687" y="1403603"/>
                </a:lnTo>
                <a:lnTo>
                  <a:pt x="24383" y="1403603"/>
                </a:lnTo>
                <a:lnTo>
                  <a:pt x="12191" y="1391412"/>
                </a:lnTo>
                <a:lnTo>
                  <a:pt x="24383" y="1391412"/>
                </a:lnTo>
                <a:lnTo>
                  <a:pt x="24383" y="0"/>
                </a:lnTo>
                <a:close/>
              </a:path>
              <a:path w="3980815" h="1417320">
                <a:moveTo>
                  <a:pt x="24383" y="1391412"/>
                </a:moveTo>
                <a:lnTo>
                  <a:pt x="12191" y="1391412"/>
                </a:lnTo>
                <a:lnTo>
                  <a:pt x="24383" y="1403603"/>
                </a:lnTo>
                <a:lnTo>
                  <a:pt x="24383" y="1391412"/>
                </a:lnTo>
                <a:close/>
              </a:path>
              <a:path w="3980815" h="1417320">
                <a:moveTo>
                  <a:pt x="3956304" y="1391412"/>
                </a:moveTo>
                <a:lnTo>
                  <a:pt x="24383" y="1391412"/>
                </a:lnTo>
                <a:lnTo>
                  <a:pt x="24383" y="1403603"/>
                </a:lnTo>
                <a:lnTo>
                  <a:pt x="3956304" y="1403603"/>
                </a:lnTo>
                <a:lnTo>
                  <a:pt x="3956304" y="1391412"/>
                </a:lnTo>
                <a:close/>
              </a:path>
              <a:path w="3980815" h="1417320">
                <a:moveTo>
                  <a:pt x="3980687" y="0"/>
                </a:moveTo>
                <a:lnTo>
                  <a:pt x="3956304" y="0"/>
                </a:lnTo>
                <a:lnTo>
                  <a:pt x="3956304" y="1403603"/>
                </a:lnTo>
                <a:lnTo>
                  <a:pt x="3968496" y="1391412"/>
                </a:lnTo>
                <a:lnTo>
                  <a:pt x="3980687" y="1391412"/>
                </a:lnTo>
                <a:lnTo>
                  <a:pt x="3980687" y="0"/>
                </a:lnTo>
                <a:close/>
              </a:path>
              <a:path w="3980815" h="1417320">
                <a:moveTo>
                  <a:pt x="3980687" y="1391412"/>
                </a:moveTo>
                <a:lnTo>
                  <a:pt x="3968496" y="1391412"/>
                </a:lnTo>
                <a:lnTo>
                  <a:pt x="3956304" y="1403603"/>
                </a:lnTo>
                <a:lnTo>
                  <a:pt x="3980687" y="1403603"/>
                </a:lnTo>
                <a:lnTo>
                  <a:pt x="3980687" y="139141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38753" y="3496961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70C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C5D42293-C946-47CF-11F3-6905E42262E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03950" y="3801862"/>
            <a:ext cx="35115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05" dirty="0">
                <a:latin typeface="Courier New"/>
                <a:cs typeface="Courier New"/>
              </a:rPr>
              <a:t>\n"; </a:t>
            </a:r>
            <a:r>
              <a:rPr sz="2000" b="1" spc="-135" dirty="0">
                <a:solidFill>
                  <a:srgbClr val="0070C0"/>
                </a:solidFill>
                <a:latin typeface="Courier New"/>
                <a:cs typeface="Courier New"/>
              </a:rPr>
              <a:t>return</a:t>
            </a:r>
            <a:r>
              <a:rPr sz="20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0070C0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8753" y="441446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70C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7844" y="2263139"/>
            <a:ext cx="3980815" cy="1164590"/>
          </a:xfrm>
          <a:custGeom>
            <a:avLst/>
            <a:gdLst/>
            <a:ahLst/>
            <a:cxnLst/>
            <a:rect l="l" t="t" r="r" b="b"/>
            <a:pathLst>
              <a:path w="3980815" h="1164589">
                <a:moveTo>
                  <a:pt x="3974591" y="0"/>
                </a:moveTo>
                <a:lnTo>
                  <a:pt x="4571" y="0"/>
                </a:lnTo>
                <a:lnTo>
                  <a:pt x="0" y="6096"/>
                </a:lnTo>
                <a:lnTo>
                  <a:pt x="0" y="1164336"/>
                </a:lnTo>
                <a:lnTo>
                  <a:pt x="24383" y="1164336"/>
                </a:lnTo>
                <a:lnTo>
                  <a:pt x="24383" y="25908"/>
                </a:lnTo>
                <a:lnTo>
                  <a:pt x="12191" y="25908"/>
                </a:lnTo>
                <a:lnTo>
                  <a:pt x="24383" y="12191"/>
                </a:lnTo>
                <a:lnTo>
                  <a:pt x="3980687" y="12191"/>
                </a:lnTo>
                <a:lnTo>
                  <a:pt x="3980687" y="6096"/>
                </a:lnTo>
                <a:lnTo>
                  <a:pt x="3974591" y="0"/>
                </a:lnTo>
                <a:close/>
              </a:path>
              <a:path w="3980815" h="1164589">
                <a:moveTo>
                  <a:pt x="3956304" y="12191"/>
                </a:moveTo>
                <a:lnTo>
                  <a:pt x="3956304" y="1164336"/>
                </a:lnTo>
                <a:lnTo>
                  <a:pt x="3980687" y="1164336"/>
                </a:lnTo>
                <a:lnTo>
                  <a:pt x="3980687" y="25908"/>
                </a:lnTo>
                <a:lnTo>
                  <a:pt x="3968496" y="25908"/>
                </a:lnTo>
                <a:lnTo>
                  <a:pt x="3956304" y="12191"/>
                </a:lnTo>
                <a:close/>
              </a:path>
              <a:path w="3980815" h="1164589">
                <a:moveTo>
                  <a:pt x="24383" y="12191"/>
                </a:moveTo>
                <a:lnTo>
                  <a:pt x="12191" y="25908"/>
                </a:lnTo>
                <a:lnTo>
                  <a:pt x="24383" y="25908"/>
                </a:lnTo>
                <a:lnTo>
                  <a:pt x="24383" y="12191"/>
                </a:lnTo>
                <a:close/>
              </a:path>
              <a:path w="3980815" h="1164589">
                <a:moveTo>
                  <a:pt x="3956304" y="12191"/>
                </a:moveTo>
                <a:lnTo>
                  <a:pt x="24383" y="12191"/>
                </a:lnTo>
                <a:lnTo>
                  <a:pt x="24383" y="25908"/>
                </a:lnTo>
                <a:lnTo>
                  <a:pt x="3956304" y="25908"/>
                </a:lnTo>
                <a:lnTo>
                  <a:pt x="3956304" y="12191"/>
                </a:lnTo>
                <a:close/>
              </a:path>
              <a:path w="3980815" h="1164589">
                <a:moveTo>
                  <a:pt x="3980687" y="12191"/>
                </a:moveTo>
                <a:lnTo>
                  <a:pt x="3956304" y="12191"/>
                </a:lnTo>
                <a:lnTo>
                  <a:pt x="3968496" y="25908"/>
                </a:lnTo>
                <a:lnTo>
                  <a:pt x="3980687" y="25908"/>
                </a:lnTo>
                <a:lnTo>
                  <a:pt x="3980687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8753" y="2277868"/>
            <a:ext cx="27095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45" dirty="0">
                <a:latin typeface="Courier New"/>
                <a:cs typeface="Courier New"/>
              </a:rPr>
              <a:t>#include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&lt;iostream&gt; </a:t>
            </a:r>
            <a:r>
              <a:rPr sz="2000" b="1" spc="-135" dirty="0">
                <a:latin typeface="Courier New"/>
                <a:cs typeface="Courier New"/>
              </a:rPr>
              <a:t>using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namespace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std;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8753" y="3192315"/>
            <a:ext cx="1377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427475"/>
            <a:ext cx="9144000" cy="3426460"/>
            <a:chOff x="0" y="3427475"/>
            <a:chExt cx="9144000" cy="3426460"/>
          </a:xfrm>
        </p:grpSpPr>
        <p:sp>
          <p:nvSpPr>
            <p:cNvPr id="11" name="object 11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0122" y="662271"/>
            <a:ext cx="4178935" cy="427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Statements</a:t>
            </a:r>
            <a:endParaRPr sz="3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always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statements</a:t>
            </a:r>
            <a:r>
              <a:rPr sz="2000" b="1" spc="-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40" dirty="0">
                <a:latin typeface="Courier New"/>
                <a:cs typeface="Courier New"/>
              </a:rPr>
              <a:t>return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0;</a:t>
            </a:r>
            <a:r>
              <a:rPr sz="2000" b="1" spc="-84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 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statement.</a:t>
            </a:r>
            <a:endParaRPr sz="2000">
              <a:latin typeface="Times New Roman"/>
              <a:cs typeface="Times New Roman"/>
            </a:endParaRPr>
          </a:p>
          <a:p>
            <a:pPr marL="756285" marR="173990" lvl="1" indent="-286385" algn="just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first </a:t>
            </a:r>
            <a:r>
              <a:rPr sz="2000" dirty="0">
                <a:latin typeface="Times New Roman"/>
                <a:cs typeface="Times New Roman"/>
              </a:rPr>
              <a:t>statement,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third….</a:t>
            </a:r>
            <a:endParaRPr sz="2000">
              <a:latin typeface="Times New Roman"/>
              <a:cs typeface="Times New Roman"/>
            </a:endParaRPr>
          </a:p>
          <a:p>
            <a:pPr marL="355600" indent="-343535" algn="just">
              <a:lnSpc>
                <a:spcPts val="2335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ts val="2335"/>
              </a:lnSpc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semicolon</a:t>
            </a:r>
            <a:r>
              <a:rPr sz="2000" b="1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</a:t>
            </a:r>
            <a:r>
              <a:rPr sz="2000" b="1" spc="-20" dirty="0">
                <a:latin typeface="Courier New"/>
                <a:cs typeface="Courier New"/>
              </a:rPr>
              <a:t>;</a:t>
            </a:r>
            <a:r>
              <a:rPr sz="2000" spc="-20" dirty="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L="756285" marR="181610" lvl="1" indent="-286385" algn="just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47844" y="3427475"/>
            <a:ext cx="3980815" cy="1417320"/>
          </a:xfrm>
          <a:custGeom>
            <a:avLst/>
            <a:gdLst/>
            <a:ahLst/>
            <a:cxnLst/>
            <a:rect l="l" t="t" r="r" b="b"/>
            <a:pathLst>
              <a:path w="3980815" h="1417320">
                <a:moveTo>
                  <a:pt x="24383" y="0"/>
                </a:moveTo>
                <a:lnTo>
                  <a:pt x="0" y="0"/>
                </a:lnTo>
                <a:lnTo>
                  <a:pt x="0" y="1411223"/>
                </a:lnTo>
                <a:lnTo>
                  <a:pt x="4571" y="1417320"/>
                </a:lnTo>
                <a:lnTo>
                  <a:pt x="3974591" y="1417320"/>
                </a:lnTo>
                <a:lnTo>
                  <a:pt x="3980687" y="1411223"/>
                </a:lnTo>
                <a:lnTo>
                  <a:pt x="3980687" y="1403603"/>
                </a:lnTo>
                <a:lnTo>
                  <a:pt x="24383" y="1403603"/>
                </a:lnTo>
                <a:lnTo>
                  <a:pt x="12191" y="1391412"/>
                </a:lnTo>
                <a:lnTo>
                  <a:pt x="24383" y="1391412"/>
                </a:lnTo>
                <a:lnTo>
                  <a:pt x="24383" y="0"/>
                </a:lnTo>
                <a:close/>
              </a:path>
              <a:path w="3980815" h="1417320">
                <a:moveTo>
                  <a:pt x="24383" y="1391412"/>
                </a:moveTo>
                <a:lnTo>
                  <a:pt x="12191" y="1391412"/>
                </a:lnTo>
                <a:lnTo>
                  <a:pt x="24383" y="1403603"/>
                </a:lnTo>
                <a:lnTo>
                  <a:pt x="24383" y="1391412"/>
                </a:lnTo>
                <a:close/>
              </a:path>
              <a:path w="3980815" h="1417320">
                <a:moveTo>
                  <a:pt x="3956304" y="1391412"/>
                </a:moveTo>
                <a:lnTo>
                  <a:pt x="24383" y="1391412"/>
                </a:lnTo>
                <a:lnTo>
                  <a:pt x="24383" y="1403603"/>
                </a:lnTo>
                <a:lnTo>
                  <a:pt x="3956304" y="1403603"/>
                </a:lnTo>
                <a:lnTo>
                  <a:pt x="3956304" y="1391412"/>
                </a:lnTo>
                <a:close/>
              </a:path>
              <a:path w="3980815" h="1417320">
                <a:moveTo>
                  <a:pt x="3980687" y="0"/>
                </a:moveTo>
                <a:lnTo>
                  <a:pt x="3956304" y="0"/>
                </a:lnTo>
                <a:lnTo>
                  <a:pt x="3956304" y="1403603"/>
                </a:lnTo>
                <a:lnTo>
                  <a:pt x="3968496" y="1391412"/>
                </a:lnTo>
                <a:lnTo>
                  <a:pt x="3980687" y="1391412"/>
                </a:lnTo>
                <a:lnTo>
                  <a:pt x="3980687" y="0"/>
                </a:lnTo>
                <a:close/>
              </a:path>
              <a:path w="3980815" h="1417320">
                <a:moveTo>
                  <a:pt x="3980687" y="1391412"/>
                </a:moveTo>
                <a:lnTo>
                  <a:pt x="3968496" y="1391412"/>
                </a:lnTo>
                <a:lnTo>
                  <a:pt x="3956304" y="1403603"/>
                </a:lnTo>
                <a:lnTo>
                  <a:pt x="3980687" y="1403603"/>
                </a:lnTo>
                <a:lnTo>
                  <a:pt x="3980687" y="139141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8753" y="3496961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0150811-0A97-4100-EEB5-64155F8CCDDA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03950" y="3801862"/>
            <a:ext cx="35115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20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8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20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30" dirty="0">
                <a:solidFill>
                  <a:srgbClr val="0070C0"/>
                </a:solidFill>
                <a:latin typeface="Courier New"/>
                <a:cs typeface="Courier New"/>
              </a:rPr>
              <a:t>"Hello</a:t>
            </a:r>
            <a:r>
              <a:rPr sz="20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35" dirty="0">
                <a:solidFill>
                  <a:srgbClr val="0070C0"/>
                </a:solidFill>
                <a:latin typeface="Courier New"/>
                <a:cs typeface="Courier New"/>
              </a:rPr>
              <a:t>World!</a:t>
            </a:r>
            <a:r>
              <a:rPr sz="2000" b="1" spc="-3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05" dirty="0">
                <a:solidFill>
                  <a:srgbClr val="0070C0"/>
                </a:solidFill>
                <a:latin typeface="Courier New"/>
                <a:cs typeface="Courier New"/>
              </a:rPr>
              <a:t>\n"; </a:t>
            </a:r>
            <a:r>
              <a:rPr sz="2000" b="1" spc="-135" dirty="0">
                <a:latin typeface="Courier New"/>
                <a:cs typeface="Courier New"/>
              </a:rPr>
              <a:t>return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8753" y="441446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31835"/>
            <a:ext cx="26974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4F81BD"/>
                </a:solidFill>
                <a:latin typeface="Courier New"/>
                <a:cs typeface="Courier New"/>
              </a:rPr>
              <a:t>cout</a:t>
            </a:r>
            <a:r>
              <a:rPr sz="3800" b="1" spc="-1365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4F81BD"/>
                </a:solidFill>
                <a:latin typeface="Times New Roman"/>
                <a:cs typeface="Times New Roman"/>
              </a:rPr>
              <a:t>and</a:t>
            </a:r>
            <a:r>
              <a:rPr sz="3800" spc="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25" dirty="0">
                <a:solidFill>
                  <a:srgbClr val="4F81BD"/>
                </a:solidFill>
                <a:latin typeface="Courier New"/>
                <a:cs typeface="Courier New"/>
              </a:rPr>
              <a:t>&lt;&lt;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1592" y="1720595"/>
            <a:ext cx="3710940" cy="425450"/>
          </a:xfrm>
          <a:custGeom>
            <a:avLst/>
            <a:gdLst/>
            <a:ahLst/>
            <a:cxnLst/>
            <a:rect l="l" t="t" r="r" b="b"/>
            <a:pathLst>
              <a:path w="3710940" h="425450">
                <a:moveTo>
                  <a:pt x="3704843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419100"/>
                </a:lnTo>
                <a:lnTo>
                  <a:pt x="4571" y="425196"/>
                </a:lnTo>
                <a:lnTo>
                  <a:pt x="3704843" y="425196"/>
                </a:lnTo>
                <a:lnTo>
                  <a:pt x="3710939" y="419100"/>
                </a:lnTo>
                <a:lnTo>
                  <a:pt x="3710939" y="411480"/>
                </a:lnTo>
                <a:lnTo>
                  <a:pt x="24383" y="411480"/>
                </a:lnTo>
                <a:lnTo>
                  <a:pt x="12191" y="399288"/>
                </a:lnTo>
                <a:lnTo>
                  <a:pt x="24383" y="399288"/>
                </a:lnTo>
                <a:lnTo>
                  <a:pt x="24383" y="24384"/>
                </a:lnTo>
                <a:lnTo>
                  <a:pt x="12191" y="24384"/>
                </a:lnTo>
                <a:lnTo>
                  <a:pt x="24383" y="12192"/>
                </a:lnTo>
                <a:lnTo>
                  <a:pt x="3710939" y="12192"/>
                </a:lnTo>
                <a:lnTo>
                  <a:pt x="3710939" y="4572"/>
                </a:lnTo>
                <a:lnTo>
                  <a:pt x="3704843" y="0"/>
                </a:lnTo>
                <a:close/>
              </a:path>
              <a:path w="3710940" h="425450">
                <a:moveTo>
                  <a:pt x="24383" y="399288"/>
                </a:moveTo>
                <a:lnTo>
                  <a:pt x="12191" y="399288"/>
                </a:lnTo>
                <a:lnTo>
                  <a:pt x="24383" y="411480"/>
                </a:lnTo>
                <a:lnTo>
                  <a:pt x="24383" y="399288"/>
                </a:lnTo>
                <a:close/>
              </a:path>
              <a:path w="3710940" h="425450">
                <a:moveTo>
                  <a:pt x="3686555" y="399288"/>
                </a:moveTo>
                <a:lnTo>
                  <a:pt x="24383" y="399288"/>
                </a:lnTo>
                <a:lnTo>
                  <a:pt x="24383" y="411480"/>
                </a:lnTo>
                <a:lnTo>
                  <a:pt x="3686555" y="411480"/>
                </a:lnTo>
                <a:lnTo>
                  <a:pt x="3686555" y="399288"/>
                </a:lnTo>
                <a:close/>
              </a:path>
              <a:path w="3710940" h="425450">
                <a:moveTo>
                  <a:pt x="3686555" y="12192"/>
                </a:moveTo>
                <a:lnTo>
                  <a:pt x="3686555" y="411480"/>
                </a:lnTo>
                <a:lnTo>
                  <a:pt x="3698748" y="399288"/>
                </a:lnTo>
                <a:lnTo>
                  <a:pt x="3710939" y="399288"/>
                </a:lnTo>
                <a:lnTo>
                  <a:pt x="3710939" y="24384"/>
                </a:lnTo>
                <a:lnTo>
                  <a:pt x="3698748" y="24384"/>
                </a:lnTo>
                <a:lnTo>
                  <a:pt x="3686555" y="12192"/>
                </a:lnTo>
                <a:close/>
              </a:path>
              <a:path w="3710940" h="425450">
                <a:moveTo>
                  <a:pt x="3710939" y="399288"/>
                </a:moveTo>
                <a:lnTo>
                  <a:pt x="3698748" y="399288"/>
                </a:lnTo>
                <a:lnTo>
                  <a:pt x="3686555" y="411480"/>
                </a:lnTo>
                <a:lnTo>
                  <a:pt x="3710939" y="411480"/>
                </a:lnTo>
                <a:lnTo>
                  <a:pt x="3710939" y="399288"/>
                </a:lnTo>
                <a:close/>
              </a:path>
              <a:path w="3710940" h="425450">
                <a:moveTo>
                  <a:pt x="24383" y="12192"/>
                </a:moveTo>
                <a:lnTo>
                  <a:pt x="12191" y="24384"/>
                </a:lnTo>
                <a:lnTo>
                  <a:pt x="24383" y="24384"/>
                </a:lnTo>
                <a:lnTo>
                  <a:pt x="24383" y="12192"/>
                </a:lnTo>
                <a:close/>
              </a:path>
              <a:path w="3710940" h="425450">
                <a:moveTo>
                  <a:pt x="3686555" y="12192"/>
                </a:moveTo>
                <a:lnTo>
                  <a:pt x="24383" y="12192"/>
                </a:lnTo>
                <a:lnTo>
                  <a:pt x="24383" y="24384"/>
                </a:lnTo>
                <a:lnTo>
                  <a:pt x="3686555" y="24384"/>
                </a:lnTo>
                <a:lnTo>
                  <a:pt x="3686555" y="12192"/>
                </a:lnTo>
                <a:close/>
              </a:path>
              <a:path w="3710940" h="425450">
                <a:moveTo>
                  <a:pt x="3710939" y="12192"/>
                </a:moveTo>
                <a:lnTo>
                  <a:pt x="3686555" y="12192"/>
                </a:lnTo>
                <a:lnTo>
                  <a:pt x="3698748" y="24384"/>
                </a:lnTo>
                <a:lnTo>
                  <a:pt x="3710939" y="24384"/>
                </a:lnTo>
                <a:lnTo>
                  <a:pt x="3710939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122" y="1735257"/>
            <a:ext cx="8564880" cy="416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539" algn="ctr">
              <a:lnSpc>
                <a:spcPct val="100000"/>
              </a:lnSpc>
              <a:spcBef>
                <a:spcPts val="105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\n";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120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2000" b="1" spc="-85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pre-defined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“console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output”.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whatever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device.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Typically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screen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insertion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operator</a:t>
            </a:r>
            <a:r>
              <a:rPr sz="2000" b="1"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85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20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flow.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“flow”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streams.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Courier New"/>
                <a:cs typeface="Courier New"/>
              </a:rPr>
              <a:t>"Hello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world!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\n"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string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Characters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double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quotation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marks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string.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120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&lt;&lt;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"Hello</a:t>
            </a:r>
            <a:r>
              <a:rPr sz="2000" b="1" spc="-254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world!</a:t>
            </a:r>
            <a:r>
              <a:rPr sz="2000" b="1" spc="-26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\n"</a:t>
            </a:r>
            <a:r>
              <a:rPr sz="2000" spc="-2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 </a:t>
            </a:r>
            <a:r>
              <a:rPr sz="2000" b="1" spc="-140" dirty="0">
                <a:latin typeface="Courier New"/>
                <a:cs typeface="Courier New"/>
              </a:rPr>
              <a:t>"Hello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\n"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screen.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869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first,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l</a:t>
            </a:r>
            <a:r>
              <a:rPr sz="2000" spc="-25" dirty="0">
                <a:latin typeface="Times New Roman"/>
                <a:cs typeface="Times New Roman"/>
              </a:rPr>
              <a:t>….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56CC3A9-02F7-B8C9-E5B5-E3B925A38D8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31835"/>
            <a:ext cx="49396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escape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sequence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25" dirty="0">
                <a:solidFill>
                  <a:srgbClr val="4F81BD"/>
                </a:solidFill>
                <a:latin typeface="Courier New"/>
                <a:cs typeface="Courier New"/>
              </a:rPr>
              <a:t>\n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1592" y="1720595"/>
            <a:ext cx="3710940" cy="425450"/>
          </a:xfrm>
          <a:custGeom>
            <a:avLst/>
            <a:gdLst/>
            <a:ahLst/>
            <a:cxnLst/>
            <a:rect l="l" t="t" r="r" b="b"/>
            <a:pathLst>
              <a:path w="3710940" h="425450">
                <a:moveTo>
                  <a:pt x="3704843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419100"/>
                </a:lnTo>
                <a:lnTo>
                  <a:pt x="4571" y="425196"/>
                </a:lnTo>
                <a:lnTo>
                  <a:pt x="3704843" y="425196"/>
                </a:lnTo>
                <a:lnTo>
                  <a:pt x="3710939" y="419100"/>
                </a:lnTo>
                <a:lnTo>
                  <a:pt x="3710939" y="411480"/>
                </a:lnTo>
                <a:lnTo>
                  <a:pt x="24383" y="411480"/>
                </a:lnTo>
                <a:lnTo>
                  <a:pt x="12191" y="399288"/>
                </a:lnTo>
                <a:lnTo>
                  <a:pt x="24383" y="399288"/>
                </a:lnTo>
                <a:lnTo>
                  <a:pt x="24383" y="24384"/>
                </a:lnTo>
                <a:lnTo>
                  <a:pt x="12191" y="24384"/>
                </a:lnTo>
                <a:lnTo>
                  <a:pt x="24383" y="12192"/>
                </a:lnTo>
                <a:lnTo>
                  <a:pt x="3710939" y="12192"/>
                </a:lnTo>
                <a:lnTo>
                  <a:pt x="3710939" y="4572"/>
                </a:lnTo>
                <a:lnTo>
                  <a:pt x="3704843" y="0"/>
                </a:lnTo>
                <a:close/>
              </a:path>
              <a:path w="3710940" h="425450">
                <a:moveTo>
                  <a:pt x="24383" y="399288"/>
                </a:moveTo>
                <a:lnTo>
                  <a:pt x="12191" y="399288"/>
                </a:lnTo>
                <a:lnTo>
                  <a:pt x="24383" y="411480"/>
                </a:lnTo>
                <a:lnTo>
                  <a:pt x="24383" y="399288"/>
                </a:lnTo>
                <a:close/>
              </a:path>
              <a:path w="3710940" h="425450">
                <a:moveTo>
                  <a:pt x="3686555" y="399288"/>
                </a:moveTo>
                <a:lnTo>
                  <a:pt x="24383" y="399288"/>
                </a:lnTo>
                <a:lnTo>
                  <a:pt x="24383" y="411480"/>
                </a:lnTo>
                <a:lnTo>
                  <a:pt x="3686555" y="411480"/>
                </a:lnTo>
                <a:lnTo>
                  <a:pt x="3686555" y="399288"/>
                </a:lnTo>
                <a:close/>
              </a:path>
              <a:path w="3710940" h="425450">
                <a:moveTo>
                  <a:pt x="3686555" y="12192"/>
                </a:moveTo>
                <a:lnTo>
                  <a:pt x="3686555" y="411480"/>
                </a:lnTo>
                <a:lnTo>
                  <a:pt x="3698748" y="399288"/>
                </a:lnTo>
                <a:lnTo>
                  <a:pt x="3710939" y="399288"/>
                </a:lnTo>
                <a:lnTo>
                  <a:pt x="3710939" y="24384"/>
                </a:lnTo>
                <a:lnTo>
                  <a:pt x="3698748" y="24384"/>
                </a:lnTo>
                <a:lnTo>
                  <a:pt x="3686555" y="12192"/>
                </a:lnTo>
                <a:close/>
              </a:path>
              <a:path w="3710940" h="425450">
                <a:moveTo>
                  <a:pt x="3710939" y="399288"/>
                </a:moveTo>
                <a:lnTo>
                  <a:pt x="3698748" y="399288"/>
                </a:lnTo>
                <a:lnTo>
                  <a:pt x="3686555" y="411480"/>
                </a:lnTo>
                <a:lnTo>
                  <a:pt x="3710939" y="411480"/>
                </a:lnTo>
                <a:lnTo>
                  <a:pt x="3710939" y="399288"/>
                </a:lnTo>
                <a:close/>
              </a:path>
              <a:path w="3710940" h="425450">
                <a:moveTo>
                  <a:pt x="24383" y="12192"/>
                </a:moveTo>
                <a:lnTo>
                  <a:pt x="12191" y="24384"/>
                </a:lnTo>
                <a:lnTo>
                  <a:pt x="24383" y="24384"/>
                </a:lnTo>
                <a:lnTo>
                  <a:pt x="24383" y="12192"/>
                </a:lnTo>
                <a:close/>
              </a:path>
              <a:path w="3710940" h="425450">
                <a:moveTo>
                  <a:pt x="3686555" y="12192"/>
                </a:moveTo>
                <a:lnTo>
                  <a:pt x="24383" y="12192"/>
                </a:lnTo>
                <a:lnTo>
                  <a:pt x="24383" y="24384"/>
                </a:lnTo>
                <a:lnTo>
                  <a:pt x="3686555" y="24384"/>
                </a:lnTo>
                <a:lnTo>
                  <a:pt x="3686555" y="12192"/>
                </a:lnTo>
                <a:close/>
              </a:path>
              <a:path w="3710940" h="425450">
                <a:moveTo>
                  <a:pt x="3710939" y="12192"/>
                </a:moveTo>
                <a:lnTo>
                  <a:pt x="3686555" y="12192"/>
                </a:lnTo>
                <a:lnTo>
                  <a:pt x="3698748" y="24384"/>
                </a:lnTo>
                <a:lnTo>
                  <a:pt x="3710939" y="24384"/>
                </a:lnTo>
                <a:lnTo>
                  <a:pt x="3710939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8004" y="4567427"/>
            <a:ext cx="4788535" cy="734695"/>
          </a:xfrm>
          <a:custGeom>
            <a:avLst/>
            <a:gdLst/>
            <a:ahLst/>
            <a:cxnLst/>
            <a:rect l="l" t="t" r="r" b="b"/>
            <a:pathLst>
              <a:path w="4788534" h="734695">
                <a:moveTo>
                  <a:pt x="478231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728472"/>
                </a:lnTo>
                <a:lnTo>
                  <a:pt x="6095" y="734568"/>
                </a:lnTo>
                <a:lnTo>
                  <a:pt x="4782312" y="734568"/>
                </a:lnTo>
                <a:lnTo>
                  <a:pt x="4788408" y="728472"/>
                </a:lnTo>
                <a:lnTo>
                  <a:pt x="4788408" y="720851"/>
                </a:lnTo>
                <a:lnTo>
                  <a:pt x="25907" y="720852"/>
                </a:lnTo>
                <a:lnTo>
                  <a:pt x="13715" y="708660"/>
                </a:lnTo>
                <a:lnTo>
                  <a:pt x="25907" y="708660"/>
                </a:lnTo>
                <a:lnTo>
                  <a:pt x="25907" y="25907"/>
                </a:lnTo>
                <a:lnTo>
                  <a:pt x="13715" y="25907"/>
                </a:lnTo>
                <a:lnTo>
                  <a:pt x="25907" y="13715"/>
                </a:lnTo>
                <a:lnTo>
                  <a:pt x="4788408" y="13715"/>
                </a:lnTo>
                <a:lnTo>
                  <a:pt x="4788408" y="6095"/>
                </a:lnTo>
                <a:lnTo>
                  <a:pt x="4782312" y="0"/>
                </a:lnTo>
                <a:close/>
              </a:path>
              <a:path w="4788534" h="734695">
                <a:moveTo>
                  <a:pt x="25907" y="708660"/>
                </a:moveTo>
                <a:lnTo>
                  <a:pt x="13715" y="708660"/>
                </a:lnTo>
                <a:lnTo>
                  <a:pt x="25907" y="720852"/>
                </a:lnTo>
                <a:lnTo>
                  <a:pt x="25907" y="708660"/>
                </a:lnTo>
                <a:close/>
              </a:path>
              <a:path w="4788534" h="734695">
                <a:moveTo>
                  <a:pt x="4762500" y="708660"/>
                </a:moveTo>
                <a:lnTo>
                  <a:pt x="25907" y="708660"/>
                </a:lnTo>
                <a:lnTo>
                  <a:pt x="25907" y="720852"/>
                </a:lnTo>
                <a:lnTo>
                  <a:pt x="4762500" y="720852"/>
                </a:lnTo>
                <a:lnTo>
                  <a:pt x="4762500" y="708660"/>
                </a:lnTo>
                <a:close/>
              </a:path>
              <a:path w="4788534" h="734695">
                <a:moveTo>
                  <a:pt x="4762500" y="13715"/>
                </a:moveTo>
                <a:lnTo>
                  <a:pt x="4762500" y="720852"/>
                </a:lnTo>
                <a:lnTo>
                  <a:pt x="4776216" y="708660"/>
                </a:lnTo>
                <a:lnTo>
                  <a:pt x="4788408" y="708659"/>
                </a:lnTo>
                <a:lnTo>
                  <a:pt x="4788408" y="25907"/>
                </a:lnTo>
                <a:lnTo>
                  <a:pt x="4776216" y="25907"/>
                </a:lnTo>
                <a:lnTo>
                  <a:pt x="4762500" y="13715"/>
                </a:lnTo>
                <a:close/>
              </a:path>
              <a:path w="4788534" h="734695">
                <a:moveTo>
                  <a:pt x="4788408" y="708659"/>
                </a:moveTo>
                <a:lnTo>
                  <a:pt x="4776216" y="708660"/>
                </a:lnTo>
                <a:lnTo>
                  <a:pt x="4762500" y="720852"/>
                </a:lnTo>
                <a:lnTo>
                  <a:pt x="4788408" y="720851"/>
                </a:lnTo>
                <a:lnTo>
                  <a:pt x="4788408" y="708659"/>
                </a:lnTo>
                <a:close/>
              </a:path>
              <a:path w="4788534" h="734695">
                <a:moveTo>
                  <a:pt x="25907" y="13715"/>
                </a:moveTo>
                <a:lnTo>
                  <a:pt x="13715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4788534" h="734695">
                <a:moveTo>
                  <a:pt x="47625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4762500" y="25907"/>
                </a:lnTo>
                <a:lnTo>
                  <a:pt x="4762500" y="13715"/>
                </a:lnTo>
                <a:close/>
              </a:path>
              <a:path w="4788534" h="734695">
                <a:moveTo>
                  <a:pt x="4788408" y="13715"/>
                </a:moveTo>
                <a:lnTo>
                  <a:pt x="4762500" y="13715"/>
                </a:lnTo>
                <a:lnTo>
                  <a:pt x="4776216" y="25907"/>
                </a:lnTo>
                <a:lnTo>
                  <a:pt x="4788408" y="25907"/>
                </a:lnTo>
                <a:lnTo>
                  <a:pt x="4788408" y="1371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0122" y="1735257"/>
            <a:ext cx="8284845" cy="3482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algn="ctr">
              <a:lnSpc>
                <a:spcPct val="100000"/>
              </a:lnSpc>
              <a:spcBef>
                <a:spcPts val="105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\n";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wait…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“</a:t>
            </a:r>
            <a:r>
              <a:rPr sz="2000" b="1" spc="-20" dirty="0">
                <a:solidFill>
                  <a:srgbClr val="0070C0"/>
                </a:solidFill>
                <a:latin typeface="Courier New"/>
                <a:cs typeface="Courier New"/>
              </a:rPr>
              <a:t>\n</a:t>
            </a:r>
            <a:r>
              <a:rPr sz="2000" spc="-20" dirty="0">
                <a:latin typeface="Times New Roman"/>
                <a:cs typeface="Times New Roman"/>
              </a:rPr>
              <a:t>”?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slash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symbol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“</a:t>
            </a:r>
            <a:r>
              <a:rPr sz="2000" b="1" spc="-20" dirty="0">
                <a:solidFill>
                  <a:srgbClr val="0070C0"/>
                </a:solidFill>
                <a:latin typeface="Courier New"/>
                <a:cs typeface="Courier New"/>
              </a:rPr>
              <a:t>\</a:t>
            </a:r>
            <a:r>
              <a:rPr sz="2000" spc="-20" dirty="0">
                <a:latin typeface="Times New Roman"/>
                <a:cs typeface="Times New Roman"/>
              </a:rPr>
              <a:t>” </a:t>
            </a:r>
            <a:r>
              <a:rPr sz="2000" dirty="0">
                <a:latin typeface="Times New Roman"/>
                <a:cs typeface="Times New Roman"/>
              </a:rPr>
              <a:t>starts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escape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sequence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escape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“special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character”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keyboard.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newline character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\n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“changing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10" dirty="0">
                <a:latin typeface="Times New Roman"/>
                <a:cs typeface="Times New Roman"/>
              </a:rPr>
              <a:t>line”.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5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codes:</a:t>
            </a:r>
            <a:endParaRPr sz="2000">
              <a:latin typeface="Times New Roman"/>
              <a:cs typeface="Times New Roman"/>
            </a:endParaRPr>
          </a:p>
          <a:p>
            <a:pPr marL="2091055">
              <a:lnSpc>
                <a:spcPct val="100000"/>
              </a:lnSpc>
              <a:spcBef>
                <a:spcPts val="1220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\n";</a:t>
            </a:r>
            <a:endParaRPr sz="2000">
              <a:latin typeface="Courier New"/>
              <a:cs typeface="Courier New"/>
            </a:endParaRPr>
          </a:p>
          <a:p>
            <a:pPr marL="2091055">
              <a:lnSpc>
                <a:spcPct val="100000"/>
              </a:lnSpc>
              <a:spcBef>
                <a:spcPts val="5"/>
              </a:spcBef>
              <a:tabLst>
                <a:tab pos="5156200" algn="l"/>
              </a:tabLst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"I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love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C++\n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b="1" spc="-80" dirty="0">
                <a:latin typeface="Courier New"/>
                <a:cs typeface="Courier New"/>
              </a:rPr>
              <a:t>so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much!";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A09386AE-B45D-27EF-849C-E6A42967367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31835"/>
            <a:ext cx="5470525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Escape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sequences</a:t>
            </a:r>
            <a:endParaRPr sz="3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escape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below: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3939" y="2898647"/>
            <a:ext cx="7129780" cy="13970"/>
          </a:xfrm>
          <a:custGeom>
            <a:avLst/>
            <a:gdLst/>
            <a:ahLst/>
            <a:cxnLst/>
            <a:rect l="l" t="t" r="r" b="b"/>
            <a:pathLst>
              <a:path w="7129780" h="13969">
                <a:moveTo>
                  <a:pt x="7129271" y="0"/>
                </a:moveTo>
                <a:lnTo>
                  <a:pt x="0" y="0"/>
                </a:lnTo>
                <a:lnTo>
                  <a:pt x="0" y="13715"/>
                </a:lnTo>
                <a:lnTo>
                  <a:pt x="7129271" y="13715"/>
                </a:lnTo>
                <a:lnTo>
                  <a:pt x="7129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939" y="2197607"/>
            <a:ext cx="7129780" cy="13970"/>
          </a:xfrm>
          <a:custGeom>
            <a:avLst/>
            <a:gdLst/>
            <a:ahLst/>
            <a:cxnLst/>
            <a:rect l="l" t="t" r="r" b="b"/>
            <a:pathLst>
              <a:path w="7129780" h="13969">
                <a:moveTo>
                  <a:pt x="7129271" y="0"/>
                </a:moveTo>
                <a:lnTo>
                  <a:pt x="0" y="0"/>
                </a:lnTo>
                <a:lnTo>
                  <a:pt x="0" y="13716"/>
                </a:lnTo>
                <a:lnTo>
                  <a:pt x="7129271" y="13716"/>
                </a:lnTo>
                <a:lnTo>
                  <a:pt x="7129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133" y="2227475"/>
            <a:ext cx="959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Escape 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8105" y="2379925"/>
            <a:ext cx="643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Effect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4318" y="2227475"/>
            <a:ext cx="959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Escape 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2807" y="2379925"/>
            <a:ext cx="643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Effect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4318" y="2816407"/>
            <a:ext cx="311150" cy="12147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b="1" spc="-60" dirty="0">
                <a:latin typeface="Courier New"/>
                <a:cs typeface="Courier New"/>
              </a:rPr>
              <a:t>\\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60" dirty="0">
                <a:latin typeface="Courier New"/>
                <a:cs typeface="Courier New"/>
              </a:rPr>
              <a:t>\'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60" dirty="0">
                <a:latin typeface="Courier New"/>
                <a:cs typeface="Courier New"/>
              </a:rPr>
              <a:t>\"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2807" y="2820988"/>
            <a:ext cx="2255520" cy="12147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slash: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\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quotation: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'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double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quotation: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1133" y="2816407"/>
            <a:ext cx="311150" cy="16109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b="1" spc="-60" dirty="0">
                <a:latin typeface="Courier New"/>
                <a:cs typeface="Courier New"/>
              </a:rPr>
              <a:t>\n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60" dirty="0">
                <a:latin typeface="Courier New"/>
                <a:cs typeface="Courier New"/>
              </a:rPr>
              <a:t>\t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60" dirty="0">
                <a:latin typeface="Courier New"/>
                <a:cs typeface="Courier New"/>
              </a:rPr>
              <a:t>\b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60" dirty="0">
                <a:latin typeface="Courier New"/>
                <a:cs typeface="Courier New"/>
              </a:rPr>
              <a:t>\a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8105" y="2837785"/>
            <a:ext cx="1658620" cy="16109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20" dirty="0">
                <a:latin typeface="Times New Roman"/>
                <a:cs typeface="Times New Roman"/>
              </a:rPr>
              <a:t>line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30000"/>
              </a:lnSpc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horizontal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tab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backspace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alert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3939" y="4483607"/>
            <a:ext cx="7129780" cy="13970"/>
          </a:xfrm>
          <a:custGeom>
            <a:avLst/>
            <a:gdLst/>
            <a:ahLst/>
            <a:cxnLst/>
            <a:rect l="l" t="t" r="r" b="b"/>
            <a:pathLst>
              <a:path w="7129780" h="13970">
                <a:moveTo>
                  <a:pt x="7129271" y="0"/>
                </a:moveTo>
                <a:lnTo>
                  <a:pt x="0" y="0"/>
                </a:lnTo>
                <a:lnTo>
                  <a:pt x="0" y="13716"/>
                </a:lnTo>
                <a:lnTo>
                  <a:pt x="7129271" y="13716"/>
                </a:lnTo>
                <a:lnTo>
                  <a:pt x="7129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CA530036-D6D2-D726-B669-97C0C9C17DA7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7044" y="2694431"/>
            <a:ext cx="4787265" cy="733425"/>
          </a:xfrm>
          <a:custGeom>
            <a:avLst/>
            <a:gdLst/>
            <a:ahLst/>
            <a:cxnLst/>
            <a:rect l="l" t="t" r="r" b="b"/>
            <a:pathLst>
              <a:path w="4787265" h="733425">
                <a:moveTo>
                  <a:pt x="4782311" y="0"/>
                </a:moveTo>
                <a:lnTo>
                  <a:pt x="4572" y="0"/>
                </a:lnTo>
                <a:lnTo>
                  <a:pt x="0" y="6096"/>
                </a:lnTo>
                <a:lnTo>
                  <a:pt x="0" y="728472"/>
                </a:lnTo>
                <a:lnTo>
                  <a:pt x="4572" y="733044"/>
                </a:lnTo>
                <a:lnTo>
                  <a:pt x="4782311" y="733044"/>
                </a:lnTo>
                <a:lnTo>
                  <a:pt x="4786883" y="728472"/>
                </a:lnTo>
                <a:lnTo>
                  <a:pt x="4786883" y="720851"/>
                </a:lnTo>
                <a:lnTo>
                  <a:pt x="24383" y="720851"/>
                </a:lnTo>
                <a:lnTo>
                  <a:pt x="12192" y="708660"/>
                </a:lnTo>
                <a:lnTo>
                  <a:pt x="24383" y="708660"/>
                </a:lnTo>
                <a:lnTo>
                  <a:pt x="24383" y="25908"/>
                </a:lnTo>
                <a:lnTo>
                  <a:pt x="12192" y="25908"/>
                </a:lnTo>
                <a:lnTo>
                  <a:pt x="24383" y="13716"/>
                </a:lnTo>
                <a:lnTo>
                  <a:pt x="4786883" y="13716"/>
                </a:lnTo>
                <a:lnTo>
                  <a:pt x="4786883" y="6096"/>
                </a:lnTo>
                <a:lnTo>
                  <a:pt x="4782311" y="0"/>
                </a:lnTo>
                <a:close/>
              </a:path>
              <a:path w="4787265" h="733425">
                <a:moveTo>
                  <a:pt x="24383" y="708660"/>
                </a:moveTo>
                <a:lnTo>
                  <a:pt x="12192" y="708660"/>
                </a:lnTo>
                <a:lnTo>
                  <a:pt x="24383" y="720851"/>
                </a:lnTo>
                <a:lnTo>
                  <a:pt x="24383" y="708660"/>
                </a:lnTo>
                <a:close/>
              </a:path>
              <a:path w="4787265" h="733425">
                <a:moveTo>
                  <a:pt x="4762500" y="708660"/>
                </a:moveTo>
                <a:lnTo>
                  <a:pt x="24383" y="708660"/>
                </a:lnTo>
                <a:lnTo>
                  <a:pt x="24383" y="720851"/>
                </a:lnTo>
                <a:lnTo>
                  <a:pt x="4762500" y="720851"/>
                </a:lnTo>
                <a:lnTo>
                  <a:pt x="4762500" y="708660"/>
                </a:lnTo>
                <a:close/>
              </a:path>
              <a:path w="4787265" h="733425">
                <a:moveTo>
                  <a:pt x="4762500" y="13716"/>
                </a:moveTo>
                <a:lnTo>
                  <a:pt x="4762500" y="720851"/>
                </a:lnTo>
                <a:lnTo>
                  <a:pt x="4774691" y="708660"/>
                </a:lnTo>
                <a:lnTo>
                  <a:pt x="4786883" y="708660"/>
                </a:lnTo>
                <a:lnTo>
                  <a:pt x="4786883" y="25908"/>
                </a:lnTo>
                <a:lnTo>
                  <a:pt x="4774691" y="25908"/>
                </a:lnTo>
                <a:lnTo>
                  <a:pt x="4762500" y="13716"/>
                </a:lnTo>
                <a:close/>
              </a:path>
              <a:path w="4787265" h="733425">
                <a:moveTo>
                  <a:pt x="4786883" y="708660"/>
                </a:moveTo>
                <a:lnTo>
                  <a:pt x="4774691" y="708660"/>
                </a:lnTo>
                <a:lnTo>
                  <a:pt x="4762500" y="720851"/>
                </a:lnTo>
                <a:lnTo>
                  <a:pt x="4786883" y="720851"/>
                </a:lnTo>
                <a:lnTo>
                  <a:pt x="4786883" y="708660"/>
                </a:lnTo>
                <a:close/>
              </a:path>
              <a:path w="4787265" h="733425">
                <a:moveTo>
                  <a:pt x="24383" y="13716"/>
                </a:moveTo>
                <a:lnTo>
                  <a:pt x="12192" y="25908"/>
                </a:lnTo>
                <a:lnTo>
                  <a:pt x="24383" y="25908"/>
                </a:lnTo>
                <a:lnTo>
                  <a:pt x="24383" y="13716"/>
                </a:lnTo>
                <a:close/>
              </a:path>
              <a:path w="4787265" h="733425">
                <a:moveTo>
                  <a:pt x="4762500" y="13716"/>
                </a:moveTo>
                <a:lnTo>
                  <a:pt x="24383" y="13716"/>
                </a:lnTo>
                <a:lnTo>
                  <a:pt x="24383" y="25908"/>
                </a:lnTo>
                <a:lnTo>
                  <a:pt x="4762500" y="25908"/>
                </a:lnTo>
                <a:lnTo>
                  <a:pt x="4762500" y="13716"/>
                </a:lnTo>
                <a:close/>
              </a:path>
              <a:path w="4787265" h="733425">
                <a:moveTo>
                  <a:pt x="4786883" y="13716"/>
                </a:moveTo>
                <a:lnTo>
                  <a:pt x="4762500" y="13716"/>
                </a:lnTo>
                <a:lnTo>
                  <a:pt x="4774691" y="25908"/>
                </a:lnTo>
                <a:lnTo>
                  <a:pt x="4786883" y="25908"/>
                </a:lnTo>
                <a:lnTo>
                  <a:pt x="4786883" y="1371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122" y="631835"/>
            <a:ext cx="8364855" cy="2713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Concatenated</a:t>
            </a:r>
            <a:r>
              <a:rPr sz="3800" b="1" spc="-8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data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streams</a:t>
            </a:r>
            <a:endParaRPr sz="38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230"/>
              </a:lnSpc>
              <a:spcBef>
                <a:spcPts val="31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insertion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concatenate</a:t>
            </a:r>
            <a:r>
              <a:rPr sz="2000" b="1" spc="-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streams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</a:t>
            </a:r>
            <a:endParaRPr sz="2000" dirty="0">
              <a:latin typeface="Times New Roman"/>
              <a:cs typeface="Times New Roman"/>
            </a:endParaRPr>
          </a:p>
          <a:p>
            <a:pPr marL="2030095">
              <a:lnSpc>
                <a:spcPts val="2400"/>
              </a:lnSpc>
              <a:spcBef>
                <a:spcPts val="1595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\n";</a:t>
            </a:r>
            <a:endParaRPr sz="2000" dirty="0">
              <a:latin typeface="Courier New"/>
              <a:cs typeface="Courier New"/>
            </a:endParaRPr>
          </a:p>
          <a:p>
            <a:pPr marL="2030095">
              <a:lnSpc>
                <a:spcPct val="100000"/>
              </a:lnSpc>
              <a:tabLst>
                <a:tab pos="5095240" algn="l"/>
              </a:tabLst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"I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love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C++\n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b="1" spc="-80" dirty="0">
                <a:latin typeface="Courier New"/>
                <a:cs typeface="Courier New"/>
              </a:rPr>
              <a:t>so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much!";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1616" y="3427475"/>
            <a:ext cx="4777740" cy="0"/>
          </a:xfrm>
          <a:custGeom>
            <a:avLst/>
            <a:gdLst/>
            <a:ahLst/>
            <a:cxnLst/>
            <a:rect l="l" t="t" r="r" b="b"/>
            <a:pathLst>
              <a:path w="4777740">
                <a:moveTo>
                  <a:pt x="4777739" y="0"/>
                </a:moveTo>
                <a:lnTo>
                  <a:pt x="0" y="0"/>
                </a:lnTo>
                <a:lnTo>
                  <a:pt x="4777739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755" y="4023359"/>
            <a:ext cx="7615555" cy="425450"/>
          </a:xfrm>
          <a:custGeom>
            <a:avLst/>
            <a:gdLst/>
            <a:ahLst/>
            <a:cxnLst/>
            <a:rect l="l" t="t" r="r" b="b"/>
            <a:pathLst>
              <a:path w="7615555" h="425450">
                <a:moveTo>
                  <a:pt x="760933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420624"/>
                </a:lnTo>
                <a:lnTo>
                  <a:pt x="6095" y="425196"/>
                </a:lnTo>
                <a:lnTo>
                  <a:pt x="7609332" y="425196"/>
                </a:lnTo>
                <a:lnTo>
                  <a:pt x="7615428" y="420624"/>
                </a:lnTo>
                <a:lnTo>
                  <a:pt x="7615428" y="413004"/>
                </a:lnTo>
                <a:lnTo>
                  <a:pt x="25907" y="413004"/>
                </a:lnTo>
                <a:lnTo>
                  <a:pt x="13715" y="400812"/>
                </a:lnTo>
                <a:lnTo>
                  <a:pt x="25907" y="400812"/>
                </a:lnTo>
                <a:lnTo>
                  <a:pt x="25907" y="25908"/>
                </a:lnTo>
                <a:lnTo>
                  <a:pt x="13715" y="25908"/>
                </a:lnTo>
                <a:lnTo>
                  <a:pt x="25907" y="12192"/>
                </a:lnTo>
                <a:lnTo>
                  <a:pt x="7615428" y="12192"/>
                </a:lnTo>
                <a:lnTo>
                  <a:pt x="7615428" y="6096"/>
                </a:lnTo>
                <a:lnTo>
                  <a:pt x="7609332" y="0"/>
                </a:lnTo>
                <a:close/>
              </a:path>
              <a:path w="7615555" h="425450">
                <a:moveTo>
                  <a:pt x="25907" y="400812"/>
                </a:moveTo>
                <a:lnTo>
                  <a:pt x="13715" y="400812"/>
                </a:lnTo>
                <a:lnTo>
                  <a:pt x="25907" y="413004"/>
                </a:lnTo>
                <a:lnTo>
                  <a:pt x="25907" y="400812"/>
                </a:lnTo>
                <a:close/>
              </a:path>
              <a:path w="7615555" h="425450">
                <a:moveTo>
                  <a:pt x="7589520" y="400812"/>
                </a:moveTo>
                <a:lnTo>
                  <a:pt x="25907" y="400812"/>
                </a:lnTo>
                <a:lnTo>
                  <a:pt x="25907" y="413004"/>
                </a:lnTo>
                <a:lnTo>
                  <a:pt x="7589520" y="413004"/>
                </a:lnTo>
                <a:lnTo>
                  <a:pt x="7589520" y="400812"/>
                </a:lnTo>
                <a:close/>
              </a:path>
              <a:path w="7615555" h="425450">
                <a:moveTo>
                  <a:pt x="7589520" y="12192"/>
                </a:moveTo>
                <a:lnTo>
                  <a:pt x="7589520" y="413004"/>
                </a:lnTo>
                <a:lnTo>
                  <a:pt x="7603236" y="400812"/>
                </a:lnTo>
                <a:lnTo>
                  <a:pt x="7615428" y="400812"/>
                </a:lnTo>
                <a:lnTo>
                  <a:pt x="7615428" y="25908"/>
                </a:lnTo>
                <a:lnTo>
                  <a:pt x="7603236" y="25908"/>
                </a:lnTo>
                <a:lnTo>
                  <a:pt x="7589520" y="12192"/>
                </a:lnTo>
                <a:close/>
              </a:path>
              <a:path w="7615555" h="425450">
                <a:moveTo>
                  <a:pt x="7615428" y="400812"/>
                </a:moveTo>
                <a:lnTo>
                  <a:pt x="7603236" y="400812"/>
                </a:lnTo>
                <a:lnTo>
                  <a:pt x="7589520" y="413004"/>
                </a:lnTo>
                <a:lnTo>
                  <a:pt x="7615428" y="413004"/>
                </a:lnTo>
                <a:lnTo>
                  <a:pt x="7615428" y="400812"/>
                </a:lnTo>
                <a:close/>
              </a:path>
              <a:path w="7615555" h="425450">
                <a:moveTo>
                  <a:pt x="25907" y="12192"/>
                </a:moveTo>
                <a:lnTo>
                  <a:pt x="13715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7615555" h="425450">
                <a:moveTo>
                  <a:pt x="758952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7589520" y="25908"/>
                </a:lnTo>
                <a:lnTo>
                  <a:pt x="7589520" y="12192"/>
                </a:lnTo>
                <a:close/>
              </a:path>
              <a:path w="7615555" h="425450">
                <a:moveTo>
                  <a:pt x="7615428" y="12192"/>
                </a:moveTo>
                <a:lnTo>
                  <a:pt x="7589520" y="12192"/>
                </a:lnTo>
                <a:lnTo>
                  <a:pt x="7603236" y="25908"/>
                </a:lnTo>
                <a:lnTo>
                  <a:pt x="7615428" y="25908"/>
                </a:lnTo>
                <a:lnTo>
                  <a:pt x="7615428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0122" y="3542772"/>
            <a:ext cx="611759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endParaRPr sz="2000" dirty="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  <a:spcBef>
                <a:spcPts val="1495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\n"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20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"I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love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C++\n</a:t>
            </a:r>
            <a:endParaRPr sz="2000" dirty="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1620"/>
              </a:spcBef>
            </a:pPr>
            <a:r>
              <a:rPr sz="2000" dirty="0">
                <a:latin typeface="Times New Roman"/>
                <a:cs typeface="Times New Roman"/>
              </a:rPr>
              <a:t>display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10" dirty="0">
                <a:latin typeface="Times New Roman"/>
                <a:cs typeface="Times New Roman"/>
              </a:rPr>
              <a:t> thing.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70133" y="4038045"/>
            <a:ext cx="1377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Courier New"/>
                <a:cs typeface="Courier New"/>
              </a:rPr>
              <a:t>so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much!";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6476" y="5391911"/>
            <a:ext cx="3307079" cy="425450"/>
          </a:xfrm>
          <a:custGeom>
            <a:avLst/>
            <a:gdLst/>
            <a:ahLst/>
            <a:cxnLst/>
            <a:rect l="l" t="t" r="r" b="b"/>
            <a:pathLst>
              <a:path w="3307079" h="425450">
                <a:moveTo>
                  <a:pt x="3300984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419099"/>
                </a:lnTo>
                <a:lnTo>
                  <a:pt x="6096" y="425195"/>
                </a:lnTo>
                <a:lnTo>
                  <a:pt x="3300984" y="425195"/>
                </a:lnTo>
                <a:lnTo>
                  <a:pt x="3307079" y="419099"/>
                </a:lnTo>
                <a:lnTo>
                  <a:pt x="3307079" y="413003"/>
                </a:lnTo>
                <a:lnTo>
                  <a:pt x="25907" y="413003"/>
                </a:lnTo>
                <a:lnTo>
                  <a:pt x="13716" y="400811"/>
                </a:lnTo>
                <a:lnTo>
                  <a:pt x="25907" y="400811"/>
                </a:lnTo>
                <a:lnTo>
                  <a:pt x="25907" y="25907"/>
                </a:lnTo>
                <a:lnTo>
                  <a:pt x="13716" y="25907"/>
                </a:lnTo>
                <a:lnTo>
                  <a:pt x="25907" y="12191"/>
                </a:lnTo>
                <a:lnTo>
                  <a:pt x="3307079" y="12191"/>
                </a:lnTo>
                <a:lnTo>
                  <a:pt x="3307079" y="6095"/>
                </a:lnTo>
                <a:lnTo>
                  <a:pt x="3300984" y="0"/>
                </a:lnTo>
                <a:close/>
              </a:path>
              <a:path w="3307079" h="425450">
                <a:moveTo>
                  <a:pt x="25907" y="400811"/>
                </a:moveTo>
                <a:lnTo>
                  <a:pt x="13716" y="400811"/>
                </a:lnTo>
                <a:lnTo>
                  <a:pt x="25907" y="413003"/>
                </a:lnTo>
                <a:lnTo>
                  <a:pt x="25907" y="400811"/>
                </a:lnTo>
                <a:close/>
              </a:path>
              <a:path w="3307079" h="425450">
                <a:moveTo>
                  <a:pt x="3282696" y="400811"/>
                </a:moveTo>
                <a:lnTo>
                  <a:pt x="25907" y="400811"/>
                </a:lnTo>
                <a:lnTo>
                  <a:pt x="25907" y="413003"/>
                </a:lnTo>
                <a:lnTo>
                  <a:pt x="3282696" y="413003"/>
                </a:lnTo>
                <a:lnTo>
                  <a:pt x="3282696" y="400811"/>
                </a:lnTo>
                <a:close/>
              </a:path>
              <a:path w="3307079" h="425450">
                <a:moveTo>
                  <a:pt x="3282696" y="12191"/>
                </a:moveTo>
                <a:lnTo>
                  <a:pt x="3282696" y="413003"/>
                </a:lnTo>
                <a:lnTo>
                  <a:pt x="3294888" y="400811"/>
                </a:lnTo>
                <a:lnTo>
                  <a:pt x="3307079" y="400811"/>
                </a:lnTo>
                <a:lnTo>
                  <a:pt x="3307079" y="25907"/>
                </a:lnTo>
                <a:lnTo>
                  <a:pt x="3294888" y="25907"/>
                </a:lnTo>
                <a:lnTo>
                  <a:pt x="3282696" y="12191"/>
                </a:lnTo>
                <a:close/>
              </a:path>
              <a:path w="3307079" h="425450">
                <a:moveTo>
                  <a:pt x="3307079" y="400811"/>
                </a:moveTo>
                <a:lnTo>
                  <a:pt x="3294888" y="400811"/>
                </a:lnTo>
                <a:lnTo>
                  <a:pt x="3282696" y="413003"/>
                </a:lnTo>
                <a:lnTo>
                  <a:pt x="3307079" y="413003"/>
                </a:lnTo>
                <a:lnTo>
                  <a:pt x="3307079" y="400811"/>
                </a:lnTo>
                <a:close/>
              </a:path>
              <a:path w="3307079" h="425450">
                <a:moveTo>
                  <a:pt x="25907" y="12191"/>
                </a:moveTo>
                <a:lnTo>
                  <a:pt x="13716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307079" h="425450">
                <a:moveTo>
                  <a:pt x="3282696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282696" y="25907"/>
                </a:lnTo>
                <a:lnTo>
                  <a:pt x="3282696" y="12191"/>
                </a:lnTo>
                <a:close/>
              </a:path>
              <a:path w="3307079" h="425450">
                <a:moveTo>
                  <a:pt x="3307079" y="12191"/>
                </a:moveTo>
                <a:lnTo>
                  <a:pt x="3282696" y="12191"/>
                </a:lnTo>
                <a:lnTo>
                  <a:pt x="3294888" y="25907"/>
                </a:lnTo>
                <a:lnTo>
                  <a:pt x="3307079" y="25907"/>
                </a:lnTo>
                <a:lnTo>
                  <a:pt x="3307079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3199" y="5228633"/>
            <a:ext cx="6117590" cy="99250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76500">
              <a:lnSpc>
                <a:spcPct val="100000"/>
              </a:lnSpc>
              <a:spcBef>
                <a:spcPts val="1505"/>
              </a:spcBef>
            </a:pP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World!"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&gt;&gt;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cout;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wrong!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F88807EF-7F80-8EC0-81FB-92A349370ED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 err="1"/>
              <a:t>Introduction</a:t>
            </a:r>
            <a:r>
              <a:rPr lang="en-US" spc="-10" dirty="0" err="1"/>
              <a:t>Ihsan</a:t>
            </a:r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4744" y="2156459"/>
            <a:ext cx="3979545" cy="2580640"/>
          </a:xfrm>
          <a:custGeom>
            <a:avLst/>
            <a:gdLst/>
            <a:ahLst/>
            <a:cxnLst/>
            <a:rect l="l" t="t" r="r" b="b"/>
            <a:pathLst>
              <a:path w="3979545" h="2580640">
                <a:moveTo>
                  <a:pt x="3979164" y="6096"/>
                </a:moveTo>
                <a:lnTo>
                  <a:pt x="3973068" y="0"/>
                </a:lnTo>
                <a:lnTo>
                  <a:pt x="3953256" y="0"/>
                </a:lnTo>
                <a:lnTo>
                  <a:pt x="3953256" y="25908"/>
                </a:lnTo>
                <a:lnTo>
                  <a:pt x="3953256" y="1271016"/>
                </a:lnTo>
                <a:lnTo>
                  <a:pt x="3953256" y="2554224"/>
                </a:lnTo>
                <a:lnTo>
                  <a:pt x="24384" y="2554224"/>
                </a:lnTo>
                <a:lnTo>
                  <a:pt x="24384" y="1271016"/>
                </a:lnTo>
                <a:lnTo>
                  <a:pt x="24384" y="25908"/>
                </a:lnTo>
                <a:lnTo>
                  <a:pt x="3953256" y="25908"/>
                </a:lnTo>
                <a:lnTo>
                  <a:pt x="3953256" y="0"/>
                </a:lnTo>
                <a:lnTo>
                  <a:pt x="4572" y="0"/>
                </a:lnTo>
                <a:lnTo>
                  <a:pt x="0" y="6096"/>
                </a:lnTo>
                <a:lnTo>
                  <a:pt x="0" y="1271016"/>
                </a:lnTo>
                <a:lnTo>
                  <a:pt x="0" y="2574036"/>
                </a:lnTo>
                <a:lnTo>
                  <a:pt x="4572" y="2580132"/>
                </a:lnTo>
                <a:lnTo>
                  <a:pt x="3973068" y="2580132"/>
                </a:lnTo>
                <a:lnTo>
                  <a:pt x="3979164" y="2574036"/>
                </a:lnTo>
                <a:lnTo>
                  <a:pt x="3979164" y="2566416"/>
                </a:lnTo>
                <a:lnTo>
                  <a:pt x="3979164" y="2554224"/>
                </a:lnTo>
                <a:lnTo>
                  <a:pt x="3979164" y="1271016"/>
                </a:lnTo>
                <a:lnTo>
                  <a:pt x="3979164" y="25908"/>
                </a:lnTo>
                <a:lnTo>
                  <a:pt x="3979164" y="12192"/>
                </a:lnTo>
                <a:lnTo>
                  <a:pt x="3979164" y="609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122" y="662271"/>
            <a:ext cx="7042150" cy="464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Our</a:t>
            </a:r>
            <a:r>
              <a:rPr sz="3800" b="1" spc="-1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first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as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whole</a:t>
            </a:r>
            <a:endParaRPr sz="3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9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 </a:t>
            </a:r>
            <a:r>
              <a:rPr sz="2000" spc="-10" dirty="0">
                <a:latin typeface="Times New Roman"/>
                <a:cs typeface="Times New Roman"/>
              </a:rPr>
              <a:t>program:</a:t>
            </a:r>
            <a:endParaRPr sz="2000">
              <a:latin typeface="Times New Roman"/>
              <a:cs typeface="Times New Roman"/>
            </a:endParaRPr>
          </a:p>
          <a:p>
            <a:pPr marL="2677795" marR="1671955">
              <a:lnSpc>
                <a:spcPct val="100000"/>
              </a:lnSpc>
              <a:spcBef>
                <a:spcPts val="1935"/>
              </a:spcBef>
            </a:pPr>
            <a:r>
              <a:rPr sz="2000" b="1" spc="-145" dirty="0">
                <a:latin typeface="Courier New"/>
                <a:cs typeface="Courier New"/>
              </a:rPr>
              <a:t>#include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&lt;iostream&gt; </a:t>
            </a:r>
            <a:r>
              <a:rPr sz="2000" b="1" spc="-135" dirty="0">
                <a:latin typeface="Courier New"/>
                <a:cs typeface="Courier New"/>
              </a:rPr>
              <a:t>using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namespace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std;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2677795">
              <a:lnSpc>
                <a:spcPts val="2400"/>
              </a:lnSpc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2677795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943225" marR="605155">
              <a:lnSpc>
                <a:spcPct val="100000"/>
              </a:lnSpc>
            </a:pPr>
            <a:r>
              <a:rPr sz="2000" b="1" spc="-114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20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8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20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30" dirty="0">
                <a:solidFill>
                  <a:srgbClr val="0070C0"/>
                </a:solidFill>
                <a:latin typeface="Courier New"/>
                <a:cs typeface="Courier New"/>
              </a:rPr>
              <a:t>"Hello</a:t>
            </a:r>
            <a:r>
              <a:rPr sz="20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35" dirty="0">
                <a:solidFill>
                  <a:srgbClr val="0070C0"/>
                </a:solidFill>
                <a:latin typeface="Courier New"/>
                <a:cs typeface="Courier New"/>
              </a:rPr>
              <a:t>World!</a:t>
            </a:r>
            <a:r>
              <a:rPr sz="2000" b="1" spc="-3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05" dirty="0">
                <a:solidFill>
                  <a:srgbClr val="0070C0"/>
                </a:solidFill>
                <a:latin typeface="Courier New"/>
                <a:cs typeface="Courier New"/>
              </a:rPr>
              <a:t>\n"; </a:t>
            </a:r>
            <a:r>
              <a:rPr sz="2000" b="1" spc="-135" dirty="0">
                <a:latin typeface="Courier New"/>
                <a:cs typeface="Courier New"/>
              </a:rPr>
              <a:t>return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2677795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Go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modify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yourself!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1CF482C-3E29-5248-812C-7AB2A12E41C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15830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Outline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78988"/>
            <a:ext cx="6443345" cy="183768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programming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spc="-20" dirty="0">
                <a:latin typeface="Courier New"/>
                <a:cs typeface="Courier New"/>
              </a:rPr>
              <a:t>cout</a:t>
            </a:r>
            <a:endParaRPr sz="20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Our</a:t>
            </a:r>
            <a:r>
              <a:rPr sz="2000" b="1" spc="-9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second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C++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program:</a:t>
            </a:r>
            <a:r>
              <a:rPr sz="2000" b="1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variable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declaration</a:t>
            </a:r>
            <a:r>
              <a:rPr sz="2000" b="1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and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0070C0"/>
                </a:solidFill>
                <a:latin typeface="Courier New"/>
                <a:cs typeface="Courier New"/>
              </a:rPr>
              <a:t>cin</a:t>
            </a:r>
            <a:endParaRPr sz="20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if</a:t>
            </a:r>
            <a:r>
              <a:rPr sz="2000" b="1" spc="-85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while</a:t>
            </a:r>
            <a:r>
              <a:rPr sz="2000" b="1" spc="-83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Formatting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8CE923B-4645-27D4-96B6-926689E08717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7FEAE-CB04-C134-155B-2F2BDEEB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BC6634-5D72-BAD5-D8D9-749B8F0D860A}"/>
              </a:ext>
            </a:extLst>
          </p:cNvPr>
          <p:cNvSpPr txBox="1"/>
          <p:nvPr/>
        </p:nvSpPr>
        <p:spPr>
          <a:xfrm>
            <a:off x="628650" y="524536"/>
            <a:ext cx="401309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Course content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777C26-E26A-BB01-3355-BC2AB9234EBF}"/>
              </a:ext>
            </a:extLst>
          </p:cNvPr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B5420EC-5D2B-6192-6628-DD067833B53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B842993-B03A-1621-D47D-694351E7EF2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C99BFE-E558-A247-EA16-623B9B81360B}"/>
              </a:ext>
            </a:extLst>
          </p:cNvPr>
          <p:cNvSpPr txBox="1">
            <a:spLocks/>
          </p:cNvSpPr>
          <p:nvPr/>
        </p:nvSpPr>
        <p:spPr>
          <a:xfrm>
            <a:off x="628650" y="1676400"/>
            <a:ext cx="7886700" cy="38272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		Introduction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		Starting with C++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		Function in C++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		Class and Object in C++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		Constructor and Destructor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		Operator Overloading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		Inheritance in C++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8		Pointer to Object and Virtual Functions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9		Input-Output and Manipulator in C++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10	File Handling in C++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11	Template Programming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12	Exception Handling in C++</a:t>
            </a:r>
          </a:p>
        </p:txBody>
      </p:sp>
    </p:spTree>
    <p:extLst>
      <p:ext uri="{BB962C8B-B14F-4D97-AF65-F5344CB8AC3E}">
        <p14:creationId xmlns:p14="http://schemas.microsoft.com/office/powerpoint/2010/main" val="968325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31835"/>
            <a:ext cx="31426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38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800" b="1" spc="-114" dirty="0">
                <a:solidFill>
                  <a:srgbClr val="0070C0"/>
                </a:solidFill>
                <a:latin typeface="Courier New"/>
                <a:cs typeface="Courier New"/>
              </a:rPr>
              <a:t>cin</a:t>
            </a:r>
            <a:r>
              <a:rPr sz="3800" b="1" spc="-14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object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6035" y="3846575"/>
            <a:ext cx="2402205" cy="426720"/>
          </a:xfrm>
          <a:custGeom>
            <a:avLst/>
            <a:gdLst/>
            <a:ahLst/>
            <a:cxnLst/>
            <a:rect l="l" t="t" r="r" b="b"/>
            <a:pathLst>
              <a:path w="2402204" h="426720">
                <a:moveTo>
                  <a:pt x="2395728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420623"/>
                </a:lnTo>
                <a:lnTo>
                  <a:pt x="6096" y="426719"/>
                </a:lnTo>
                <a:lnTo>
                  <a:pt x="2395728" y="426719"/>
                </a:lnTo>
                <a:lnTo>
                  <a:pt x="2401824" y="420623"/>
                </a:lnTo>
                <a:lnTo>
                  <a:pt x="2401824" y="413003"/>
                </a:lnTo>
                <a:lnTo>
                  <a:pt x="25908" y="413003"/>
                </a:lnTo>
                <a:lnTo>
                  <a:pt x="12191" y="400812"/>
                </a:lnTo>
                <a:lnTo>
                  <a:pt x="25908" y="400812"/>
                </a:lnTo>
                <a:lnTo>
                  <a:pt x="25908" y="25907"/>
                </a:lnTo>
                <a:lnTo>
                  <a:pt x="12191" y="25907"/>
                </a:lnTo>
                <a:lnTo>
                  <a:pt x="25908" y="13715"/>
                </a:lnTo>
                <a:lnTo>
                  <a:pt x="2401824" y="13715"/>
                </a:lnTo>
                <a:lnTo>
                  <a:pt x="2401824" y="6095"/>
                </a:lnTo>
                <a:lnTo>
                  <a:pt x="2395728" y="0"/>
                </a:lnTo>
                <a:close/>
              </a:path>
              <a:path w="2402204" h="426720">
                <a:moveTo>
                  <a:pt x="25908" y="400812"/>
                </a:moveTo>
                <a:lnTo>
                  <a:pt x="12191" y="400812"/>
                </a:lnTo>
                <a:lnTo>
                  <a:pt x="25908" y="413003"/>
                </a:lnTo>
                <a:lnTo>
                  <a:pt x="25908" y="400812"/>
                </a:lnTo>
                <a:close/>
              </a:path>
              <a:path w="2402204" h="426720">
                <a:moveTo>
                  <a:pt x="2375916" y="400812"/>
                </a:moveTo>
                <a:lnTo>
                  <a:pt x="25908" y="400812"/>
                </a:lnTo>
                <a:lnTo>
                  <a:pt x="25908" y="413003"/>
                </a:lnTo>
                <a:lnTo>
                  <a:pt x="2375916" y="413003"/>
                </a:lnTo>
                <a:lnTo>
                  <a:pt x="2375916" y="400812"/>
                </a:lnTo>
                <a:close/>
              </a:path>
              <a:path w="2402204" h="426720">
                <a:moveTo>
                  <a:pt x="2375916" y="13715"/>
                </a:moveTo>
                <a:lnTo>
                  <a:pt x="2375916" y="413003"/>
                </a:lnTo>
                <a:lnTo>
                  <a:pt x="2389631" y="400812"/>
                </a:lnTo>
                <a:lnTo>
                  <a:pt x="2401824" y="400812"/>
                </a:lnTo>
                <a:lnTo>
                  <a:pt x="2401824" y="25907"/>
                </a:lnTo>
                <a:lnTo>
                  <a:pt x="2389631" y="25907"/>
                </a:lnTo>
                <a:lnTo>
                  <a:pt x="2375916" y="13715"/>
                </a:lnTo>
                <a:close/>
              </a:path>
              <a:path w="2402204" h="426720">
                <a:moveTo>
                  <a:pt x="2401824" y="400812"/>
                </a:moveTo>
                <a:lnTo>
                  <a:pt x="2389631" y="400812"/>
                </a:lnTo>
                <a:lnTo>
                  <a:pt x="2375916" y="413003"/>
                </a:lnTo>
                <a:lnTo>
                  <a:pt x="2401824" y="413003"/>
                </a:lnTo>
                <a:lnTo>
                  <a:pt x="2401824" y="400812"/>
                </a:lnTo>
                <a:close/>
              </a:path>
              <a:path w="2402204" h="426720">
                <a:moveTo>
                  <a:pt x="25908" y="13715"/>
                </a:moveTo>
                <a:lnTo>
                  <a:pt x="12191" y="25907"/>
                </a:lnTo>
                <a:lnTo>
                  <a:pt x="25908" y="25907"/>
                </a:lnTo>
                <a:lnTo>
                  <a:pt x="25908" y="13715"/>
                </a:lnTo>
                <a:close/>
              </a:path>
              <a:path w="2402204" h="426720">
                <a:moveTo>
                  <a:pt x="2375916" y="13715"/>
                </a:moveTo>
                <a:lnTo>
                  <a:pt x="25908" y="13715"/>
                </a:lnTo>
                <a:lnTo>
                  <a:pt x="25908" y="25907"/>
                </a:lnTo>
                <a:lnTo>
                  <a:pt x="2375916" y="25907"/>
                </a:lnTo>
                <a:lnTo>
                  <a:pt x="2375916" y="13715"/>
                </a:lnTo>
                <a:close/>
              </a:path>
              <a:path w="2402204" h="426720">
                <a:moveTo>
                  <a:pt x="2401824" y="13715"/>
                </a:moveTo>
                <a:lnTo>
                  <a:pt x="2375916" y="13715"/>
                </a:lnTo>
                <a:lnTo>
                  <a:pt x="2389631" y="25907"/>
                </a:lnTo>
                <a:lnTo>
                  <a:pt x="2401824" y="25907"/>
                </a:lnTo>
                <a:lnTo>
                  <a:pt x="2401824" y="1371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0122" y="1545394"/>
            <a:ext cx="8192134" cy="39439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output.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55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solidFill>
                  <a:srgbClr val="0070C0"/>
                </a:solidFill>
                <a:latin typeface="Courier New"/>
                <a:cs typeface="Courier New"/>
              </a:rPr>
              <a:t>cin</a:t>
            </a:r>
            <a:r>
              <a:rPr sz="2000" spc="-114" dirty="0">
                <a:latin typeface="Times New Roman"/>
                <a:cs typeface="Times New Roman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input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programs)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(typically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keyboard).</a:t>
            </a:r>
            <a:endParaRPr sz="2000">
              <a:latin typeface="Times New Roman"/>
              <a:cs typeface="Times New Roman"/>
            </a:endParaRPr>
          </a:p>
          <a:p>
            <a:pPr marL="355600" marR="20320" indent="-343535">
              <a:lnSpc>
                <a:spcPct val="105500"/>
              </a:lnSpc>
              <a:spcBef>
                <a:spcPts val="2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cin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prepare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container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thing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variable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syntax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77800" algn="ctr">
              <a:lnSpc>
                <a:spcPct val="100000"/>
              </a:lnSpc>
              <a:spcBef>
                <a:spcPts val="1789"/>
              </a:spcBef>
            </a:pPr>
            <a:r>
              <a:rPr sz="2000" b="1" spc="-114" dirty="0">
                <a:latin typeface="Courier New"/>
                <a:cs typeface="Courier New"/>
              </a:rPr>
              <a:t>cin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&gt;&gt;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i="1" u="sng" spc="-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variable</a:t>
            </a:r>
            <a:r>
              <a:rPr sz="2000" b="1" spc="-3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191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week,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cin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interact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cin</a:t>
            </a:r>
            <a:r>
              <a:rPr sz="2000" b="1" spc="-83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Times New Roman"/>
                <a:cs typeface="Times New Roman"/>
              </a:rPr>
              <a:t>Let’s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declare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variables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5EF7F42-EFAF-44C1-55C6-142F65DCDF3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0895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Variables</a:t>
            </a:r>
            <a:r>
              <a:rPr sz="3800" b="1" spc="-9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and</a:t>
            </a:r>
            <a:r>
              <a:rPr sz="3800" b="1" spc="-5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data</a:t>
            </a:r>
            <a:r>
              <a:rPr sz="3800" b="1" spc="-5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types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62191"/>
            <a:ext cx="8589010" cy="224099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1"/>
                </a:solidFill>
                <a:latin typeface="Times New Roman"/>
                <a:cs typeface="Times New Roman"/>
              </a:rPr>
              <a:t>container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variable,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memory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space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 then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space.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data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type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 </a:t>
            </a:r>
            <a:r>
              <a:rPr sz="2000" spc="-10" dirty="0">
                <a:latin typeface="Times New Roman"/>
                <a:cs typeface="Times New Roman"/>
              </a:rPr>
              <a:t>spaces.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operations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95F8299-FCC2-B156-E545-3E610AC4419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62271"/>
            <a:ext cx="6891655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Basic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data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types</a:t>
            </a:r>
            <a:endParaRPr sz="3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basic</a:t>
            </a:r>
            <a:r>
              <a:rPr sz="20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built-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in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primitive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 in </a:t>
            </a:r>
            <a:r>
              <a:rPr sz="2000" spc="-20" dirty="0">
                <a:latin typeface="Times New Roman"/>
                <a:cs typeface="Times New Roman"/>
              </a:rPr>
              <a:t>C++.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standard.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2727" y="2580131"/>
          <a:ext cx="6572883" cy="249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Category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2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long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Integers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885" marB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char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3727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b="1" spc="-2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unsigned</a:t>
                      </a:r>
                      <a:r>
                        <a:rPr sz="1800" b="1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int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unsigned</a:t>
                      </a:r>
                      <a:r>
                        <a:rPr sz="1800" b="1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short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111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short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unsigned</a:t>
                      </a:r>
                      <a:r>
                        <a:rPr sz="1800" b="1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long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0525" marR="227965" indent="-717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Fractional numbers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float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5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double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5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1752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0122" y="5219471"/>
            <a:ext cx="637984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ten basic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belonging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categories.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compiler-dependent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lvl="1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sz="2000" spc="-10" dirty="0">
                <a:latin typeface="Times New Roman"/>
                <a:cs typeface="Times New Roman"/>
              </a:rPr>
              <a:t>Today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let’s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Boolean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F7DC3CB-5933-1269-D6F6-E85A9668716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42329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Variable</a:t>
            </a:r>
            <a:r>
              <a:rPr sz="3800" b="1" spc="-19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declaration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62191"/>
            <a:ext cx="5440045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Before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declare</a:t>
            </a:r>
            <a:r>
              <a:rPr sz="20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R="220979" algn="r">
              <a:lnSpc>
                <a:spcPct val="100000"/>
              </a:lnSpc>
              <a:spcBef>
                <a:spcPts val="480"/>
              </a:spcBef>
              <a:tabLst>
                <a:tab pos="285750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name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data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type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42900" marR="170815" indent="-343535" algn="r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syntax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5855" y="2871215"/>
            <a:ext cx="2763520" cy="425450"/>
          </a:xfrm>
          <a:custGeom>
            <a:avLst/>
            <a:gdLst/>
            <a:ahLst/>
            <a:cxnLst/>
            <a:rect l="l" t="t" r="r" b="b"/>
            <a:pathLst>
              <a:path w="2763520" h="425450">
                <a:moveTo>
                  <a:pt x="2756916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419100"/>
                </a:lnTo>
                <a:lnTo>
                  <a:pt x="6095" y="425196"/>
                </a:lnTo>
                <a:lnTo>
                  <a:pt x="2756916" y="425196"/>
                </a:lnTo>
                <a:lnTo>
                  <a:pt x="2763011" y="419100"/>
                </a:lnTo>
                <a:lnTo>
                  <a:pt x="2763011" y="413003"/>
                </a:lnTo>
                <a:lnTo>
                  <a:pt x="25907" y="413003"/>
                </a:lnTo>
                <a:lnTo>
                  <a:pt x="13716" y="399288"/>
                </a:lnTo>
                <a:lnTo>
                  <a:pt x="25907" y="399288"/>
                </a:lnTo>
                <a:lnTo>
                  <a:pt x="25907" y="25908"/>
                </a:lnTo>
                <a:lnTo>
                  <a:pt x="13716" y="25908"/>
                </a:lnTo>
                <a:lnTo>
                  <a:pt x="25907" y="12191"/>
                </a:lnTo>
                <a:lnTo>
                  <a:pt x="2763011" y="12191"/>
                </a:lnTo>
                <a:lnTo>
                  <a:pt x="2763011" y="6096"/>
                </a:lnTo>
                <a:lnTo>
                  <a:pt x="2756916" y="0"/>
                </a:lnTo>
                <a:close/>
              </a:path>
              <a:path w="2763520" h="425450">
                <a:moveTo>
                  <a:pt x="25907" y="399288"/>
                </a:moveTo>
                <a:lnTo>
                  <a:pt x="13716" y="399288"/>
                </a:lnTo>
                <a:lnTo>
                  <a:pt x="25907" y="413003"/>
                </a:lnTo>
                <a:lnTo>
                  <a:pt x="25907" y="399288"/>
                </a:lnTo>
                <a:close/>
              </a:path>
              <a:path w="2763520" h="425450">
                <a:moveTo>
                  <a:pt x="2737104" y="399288"/>
                </a:moveTo>
                <a:lnTo>
                  <a:pt x="25907" y="399288"/>
                </a:lnTo>
                <a:lnTo>
                  <a:pt x="25907" y="413003"/>
                </a:lnTo>
                <a:lnTo>
                  <a:pt x="2737104" y="413003"/>
                </a:lnTo>
                <a:lnTo>
                  <a:pt x="2737104" y="399288"/>
                </a:lnTo>
                <a:close/>
              </a:path>
              <a:path w="2763520" h="425450">
                <a:moveTo>
                  <a:pt x="2737104" y="12191"/>
                </a:moveTo>
                <a:lnTo>
                  <a:pt x="2737104" y="413003"/>
                </a:lnTo>
                <a:lnTo>
                  <a:pt x="2749296" y="399288"/>
                </a:lnTo>
                <a:lnTo>
                  <a:pt x="2763011" y="399288"/>
                </a:lnTo>
                <a:lnTo>
                  <a:pt x="2763011" y="25908"/>
                </a:lnTo>
                <a:lnTo>
                  <a:pt x="2749296" y="25908"/>
                </a:lnTo>
                <a:lnTo>
                  <a:pt x="2737104" y="12191"/>
                </a:lnTo>
                <a:close/>
              </a:path>
              <a:path w="2763520" h="425450">
                <a:moveTo>
                  <a:pt x="2763011" y="399288"/>
                </a:moveTo>
                <a:lnTo>
                  <a:pt x="2749296" y="399288"/>
                </a:lnTo>
                <a:lnTo>
                  <a:pt x="2737104" y="413003"/>
                </a:lnTo>
                <a:lnTo>
                  <a:pt x="2763011" y="413003"/>
                </a:lnTo>
                <a:lnTo>
                  <a:pt x="2763011" y="399288"/>
                </a:lnTo>
                <a:close/>
              </a:path>
              <a:path w="2763520" h="425450">
                <a:moveTo>
                  <a:pt x="25907" y="12191"/>
                </a:moveTo>
                <a:lnTo>
                  <a:pt x="13716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2763520" h="425450">
                <a:moveTo>
                  <a:pt x="2737104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2737104" y="25908"/>
                </a:lnTo>
                <a:lnTo>
                  <a:pt x="2737104" y="12191"/>
                </a:lnTo>
                <a:close/>
              </a:path>
              <a:path w="2763520" h="425450">
                <a:moveTo>
                  <a:pt x="2763011" y="12191"/>
                </a:moveTo>
                <a:lnTo>
                  <a:pt x="2737104" y="12191"/>
                </a:lnTo>
                <a:lnTo>
                  <a:pt x="2749296" y="25908"/>
                </a:lnTo>
                <a:lnTo>
                  <a:pt x="2763011" y="25908"/>
                </a:lnTo>
                <a:lnTo>
                  <a:pt x="2763011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73140" y="1719071"/>
            <a:ext cx="2833370" cy="4427220"/>
            <a:chOff x="6073140" y="1719071"/>
            <a:chExt cx="2833370" cy="4427220"/>
          </a:xfrm>
        </p:grpSpPr>
        <p:sp>
          <p:nvSpPr>
            <p:cNvPr id="6" name="object 6"/>
            <p:cNvSpPr/>
            <p:nvPr/>
          </p:nvSpPr>
          <p:spPr>
            <a:xfrm>
              <a:off x="7007352" y="1719071"/>
              <a:ext cx="963294" cy="1708785"/>
            </a:xfrm>
            <a:custGeom>
              <a:avLst/>
              <a:gdLst/>
              <a:ahLst/>
              <a:cxnLst/>
              <a:rect l="l" t="t" r="r" b="b"/>
              <a:pathLst>
                <a:path w="963295" h="1708785">
                  <a:moveTo>
                    <a:pt x="957072" y="0"/>
                  </a:moveTo>
                  <a:lnTo>
                    <a:pt x="6096" y="0"/>
                  </a:lnTo>
                  <a:lnTo>
                    <a:pt x="0" y="4572"/>
                  </a:lnTo>
                  <a:lnTo>
                    <a:pt x="0" y="1708404"/>
                  </a:lnTo>
                  <a:lnTo>
                    <a:pt x="25907" y="1708404"/>
                  </a:lnTo>
                  <a:lnTo>
                    <a:pt x="25907" y="24384"/>
                  </a:lnTo>
                  <a:lnTo>
                    <a:pt x="13716" y="24384"/>
                  </a:lnTo>
                  <a:lnTo>
                    <a:pt x="25907" y="12192"/>
                  </a:lnTo>
                  <a:lnTo>
                    <a:pt x="963168" y="12192"/>
                  </a:lnTo>
                  <a:lnTo>
                    <a:pt x="963168" y="4572"/>
                  </a:lnTo>
                  <a:lnTo>
                    <a:pt x="957072" y="0"/>
                  </a:lnTo>
                  <a:close/>
                </a:path>
                <a:path w="963295" h="1708785">
                  <a:moveTo>
                    <a:pt x="937259" y="12192"/>
                  </a:moveTo>
                  <a:lnTo>
                    <a:pt x="937259" y="1708404"/>
                  </a:lnTo>
                  <a:lnTo>
                    <a:pt x="963168" y="1708404"/>
                  </a:lnTo>
                  <a:lnTo>
                    <a:pt x="963168" y="24384"/>
                  </a:lnTo>
                  <a:lnTo>
                    <a:pt x="949451" y="24384"/>
                  </a:lnTo>
                  <a:lnTo>
                    <a:pt x="937259" y="12192"/>
                  </a:lnTo>
                  <a:close/>
                </a:path>
                <a:path w="963295" h="1708785">
                  <a:moveTo>
                    <a:pt x="25907" y="12192"/>
                  </a:moveTo>
                  <a:lnTo>
                    <a:pt x="13716" y="24384"/>
                  </a:lnTo>
                  <a:lnTo>
                    <a:pt x="25907" y="24384"/>
                  </a:lnTo>
                  <a:lnTo>
                    <a:pt x="25907" y="12192"/>
                  </a:lnTo>
                  <a:close/>
                </a:path>
                <a:path w="963295" h="1708785">
                  <a:moveTo>
                    <a:pt x="937259" y="12192"/>
                  </a:moveTo>
                  <a:lnTo>
                    <a:pt x="25907" y="12192"/>
                  </a:lnTo>
                  <a:lnTo>
                    <a:pt x="25907" y="24384"/>
                  </a:lnTo>
                  <a:lnTo>
                    <a:pt x="937259" y="24384"/>
                  </a:lnTo>
                  <a:lnTo>
                    <a:pt x="937259" y="12192"/>
                  </a:lnTo>
                  <a:close/>
                </a:path>
                <a:path w="963295" h="1708785">
                  <a:moveTo>
                    <a:pt x="963168" y="12192"/>
                  </a:moveTo>
                  <a:lnTo>
                    <a:pt x="937259" y="12192"/>
                  </a:lnTo>
                  <a:lnTo>
                    <a:pt x="949451" y="24384"/>
                  </a:lnTo>
                  <a:lnTo>
                    <a:pt x="963168" y="24384"/>
                  </a:lnTo>
                  <a:lnTo>
                    <a:pt x="963168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56804" y="1731263"/>
              <a:ext cx="937260" cy="1696720"/>
            </a:xfrm>
            <a:custGeom>
              <a:avLst/>
              <a:gdLst/>
              <a:ahLst/>
              <a:cxnLst/>
              <a:rect l="l" t="t" r="r" b="b"/>
              <a:pathLst>
                <a:path w="937259" h="1696720">
                  <a:moveTo>
                    <a:pt x="937260" y="0"/>
                  </a:moveTo>
                  <a:lnTo>
                    <a:pt x="0" y="0"/>
                  </a:lnTo>
                  <a:lnTo>
                    <a:pt x="0" y="1696212"/>
                  </a:lnTo>
                  <a:lnTo>
                    <a:pt x="937260" y="1696212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44612" y="1719071"/>
              <a:ext cx="962025" cy="1708785"/>
            </a:xfrm>
            <a:custGeom>
              <a:avLst/>
              <a:gdLst/>
              <a:ahLst/>
              <a:cxnLst/>
              <a:rect l="l" t="t" r="r" b="b"/>
              <a:pathLst>
                <a:path w="962025" h="1708785">
                  <a:moveTo>
                    <a:pt x="955548" y="0"/>
                  </a:moveTo>
                  <a:lnTo>
                    <a:pt x="6096" y="0"/>
                  </a:lnTo>
                  <a:lnTo>
                    <a:pt x="0" y="4572"/>
                  </a:lnTo>
                  <a:lnTo>
                    <a:pt x="0" y="1708404"/>
                  </a:lnTo>
                  <a:lnTo>
                    <a:pt x="25908" y="1708404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961644" y="12192"/>
                  </a:lnTo>
                  <a:lnTo>
                    <a:pt x="961644" y="4572"/>
                  </a:lnTo>
                  <a:lnTo>
                    <a:pt x="955548" y="0"/>
                  </a:lnTo>
                  <a:close/>
                </a:path>
                <a:path w="962025" h="1708785">
                  <a:moveTo>
                    <a:pt x="937260" y="12192"/>
                  </a:moveTo>
                  <a:lnTo>
                    <a:pt x="937260" y="1708404"/>
                  </a:lnTo>
                  <a:lnTo>
                    <a:pt x="961644" y="1708404"/>
                  </a:lnTo>
                  <a:lnTo>
                    <a:pt x="961644" y="24384"/>
                  </a:lnTo>
                  <a:lnTo>
                    <a:pt x="949452" y="24384"/>
                  </a:lnTo>
                  <a:lnTo>
                    <a:pt x="937260" y="12192"/>
                  </a:lnTo>
                  <a:close/>
                </a:path>
                <a:path w="962025" h="1708785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962025" h="1708785">
                  <a:moveTo>
                    <a:pt x="937260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937260" y="24384"/>
                  </a:lnTo>
                  <a:lnTo>
                    <a:pt x="937260" y="12192"/>
                  </a:lnTo>
                  <a:close/>
                </a:path>
                <a:path w="962025" h="1708785">
                  <a:moveTo>
                    <a:pt x="961644" y="12192"/>
                  </a:moveTo>
                  <a:lnTo>
                    <a:pt x="937260" y="12192"/>
                  </a:lnTo>
                  <a:lnTo>
                    <a:pt x="949452" y="24384"/>
                  </a:lnTo>
                  <a:lnTo>
                    <a:pt x="961644" y="24384"/>
                  </a:lnTo>
                  <a:lnTo>
                    <a:pt x="961644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85332" y="1731263"/>
              <a:ext cx="935990" cy="1696720"/>
            </a:xfrm>
            <a:custGeom>
              <a:avLst/>
              <a:gdLst/>
              <a:ahLst/>
              <a:cxnLst/>
              <a:rect l="l" t="t" r="r" b="b"/>
              <a:pathLst>
                <a:path w="935990" h="1696720">
                  <a:moveTo>
                    <a:pt x="935736" y="0"/>
                  </a:moveTo>
                  <a:lnTo>
                    <a:pt x="0" y="0"/>
                  </a:lnTo>
                  <a:lnTo>
                    <a:pt x="0" y="1696212"/>
                  </a:lnTo>
                  <a:lnTo>
                    <a:pt x="935736" y="1696212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73140" y="1719071"/>
              <a:ext cx="1897380" cy="4427220"/>
            </a:xfrm>
            <a:custGeom>
              <a:avLst/>
              <a:gdLst/>
              <a:ahLst/>
              <a:cxnLst/>
              <a:rect l="l" t="t" r="r" b="b"/>
              <a:pathLst>
                <a:path w="1897379" h="4427220">
                  <a:moveTo>
                    <a:pt x="1897380" y="1708404"/>
                  </a:moveTo>
                  <a:lnTo>
                    <a:pt x="1871472" y="1708404"/>
                  </a:lnTo>
                  <a:lnTo>
                    <a:pt x="1871472" y="4401312"/>
                  </a:lnTo>
                  <a:lnTo>
                    <a:pt x="960120" y="4401312"/>
                  </a:lnTo>
                  <a:lnTo>
                    <a:pt x="960120" y="1708404"/>
                  </a:lnTo>
                  <a:lnTo>
                    <a:pt x="960120" y="24384"/>
                  </a:lnTo>
                  <a:lnTo>
                    <a:pt x="960120" y="12192"/>
                  </a:lnTo>
                  <a:lnTo>
                    <a:pt x="960120" y="4572"/>
                  </a:lnTo>
                  <a:lnTo>
                    <a:pt x="954024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1708404"/>
                  </a:lnTo>
                  <a:lnTo>
                    <a:pt x="25908" y="1708404"/>
                  </a:lnTo>
                  <a:lnTo>
                    <a:pt x="25908" y="24384"/>
                  </a:lnTo>
                  <a:lnTo>
                    <a:pt x="934212" y="24384"/>
                  </a:lnTo>
                  <a:lnTo>
                    <a:pt x="934212" y="1708404"/>
                  </a:lnTo>
                  <a:lnTo>
                    <a:pt x="934212" y="4421124"/>
                  </a:lnTo>
                  <a:lnTo>
                    <a:pt x="940308" y="4427220"/>
                  </a:lnTo>
                  <a:lnTo>
                    <a:pt x="1891284" y="4427220"/>
                  </a:lnTo>
                  <a:lnTo>
                    <a:pt x="1897380" y="4421124"/>
                  </a:lnTo>
                  <a:lnTo>
                    <a:pt x="1897380" y="4413516"/>
                  </a:lnTo>
                  <a:lnTo>
                    <a:pt x="960120" y="4413504"/>
                  </a:lnTo>
                  <a:lnTo>
                    <a:pt x="1871472" y="4413504"/>
                  </a:lnTo>
                  <a:lnTo>
                    <a:pt x="1897380" y="4413516"/>
                  </a:lnTo>
                  <a:lnTo>
                    <a:pt x="1897380" y="4401312"/>
                  </a:lnTo>
                  <a:lnTo>
                    <a:pt x="1897380" y="1708404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6804" y="3427475"/>
              <a:ext cx="937260" cy="2705100"/>
            </a:xfrm>
            <a:custGeom>
              <a:avLst/>
              <a:gdLst/>
              <a:ahLst/>
              <a:cxnLst/>
              <a:rect l="l" t="t" r="r" b="b"/>
              <a:pathLst>
                <a:path w="937259" h="2705100">
                  <a:moveTo>
                    <a:pt x="937260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937260" y="2705100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4612" y="3427475"/>
              <a:ext cx="962025" cy="2719070"/>
            </a:xfrm>
            <a:custGeom>
              <a:avLst/>
              <a:gdLst/>
              <a:ahLst/>
              <a:cxnLst/>
              <a:rect l="l" t="t" r="r" b="b"/>
              <a:pathLst>
                <a:path w="962025" h="2719070">
                  <a:moveTo>
                    <a:pt x="25908" y="0"/>
                  </a:moveTo>
                  <a:lnTo>
                    <a:pt x="0" y="0"/>
                  </a:lnTo>
                  <a:lnTo>
                    <a:pt x="0" y="2712720"/>
                  </a:lnTo>
                  <a:lnTo>
                    <a:pt x="6096" y="2718816"/>
                  </a:lnTo>
                  <a:lnTo>
                    <a:pt x="955548" y="2718816"/>
                  </a:lnTo>
                  <a:lnTo>
                    <a:pt x="961644" y="2712720"/>
                  </a:lnTo>
                  <a:lnTo>
                    <a:pt x="961644" y="2705100"/>
                  </a:lnTo>
                  <a:lnTo>
                    <a:pt x="25908" y="2705100"/>
                  </a:lnTo>
                  <a:lnTo>
                    <a:pt x="12192" y="2692908"/>
                  </a:lnTo>
                  <a:lnTo>
                    <a:pt x="25908" y="2692908"/>
                  </a:lnTo>
                  <a:lnTo>
                    <a:pt x="25908" y="0"/>
                  </a:lnTo>
                  <a:close/>
                </a:path>
                <a:path w="962025" h="2719070">
                  <a:moveTo>
                    <a:pt x="25908" y="2692908"/>
                  </a:moveTo>
                  <a:lnTo>
                    <a:pt x="12192" y="2692908"/>
                  </a:lnTo>
                  <a:lnTo>
                    <a:pt x="25908" y="2705100"/>
                  </a:lnTo>
                  <a:lnTo>
                    <a:pt x="25908" y="2692908"/>
                  </a:lnTo>
                  <a:close/>
                </a:path>
                <a:path w="962025" h="2719070">
                  <a:moveTo>
                    <a:pt x="937260" y="2692908"/>
                  </a:moveTo>
                  <a:lnTo>
                    <a:pt x="25908" y="2692908"/>
                  </a:lnTo>
                  <a:lnTo>
                    <a:pt x="25908" y="2705100"/>
                  </a:lnTo>
                  <a:lnTo>
                    <a:pt x="937260" y="2705100"/>
                  </a:lnTo>
                  <a:lnTo>
                    <a:pt x="937260" y="2692908"/>
                  </a:lnTo>
                  <a:close/>
                </a:path>
                <a:path w="962025" h="2719070">
                  <a:moveTo>
                    <a:pt x="961644" y="0"/>
                  </a:moveTo>
                  <a:lnTo>
                    <a:pt x="937260" y="0"/>
                  </a:lnTo>
                  <a:lnTo>
                    <a:pt x="937260" y="2705100"/>
                  </a:lnTo>
                  <a:lnTo>
                    <a:pt x="949452" y="2692908"/>
                  </a:lnTo>
                  <a:lnTo>
                    <a:pt x="961644" y="2692908"/>
                  </a:lnTo>
                  <a:lnTo>
                    <a:pt x="961644" y="0"/>
                  </a:lnTo>
                  <a:close/>
                </a:path>
                <a:path w="962025" h="2719070">
                  <a:moveTo>
                    <a:pt x="961644" y="2692908"/>
                  </a:moveTo>
                  <a:lnTo>
                    <a:pt x="949452" y="2692908"/>
                  </a:lnTo>
                  <a:lnTo>
                    <a:pt x="937260" y="2705100"/>
                  </a:lnTo>
                  <a:lnTo>
                    <a:pt x="961644" y="2705100"/>
                  </a:lnTo>
                  <a:lnTo>
                    <a:pt x="961644" y="2692908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1068" y="4396739"/>
              <a:ext cx="935990" cy="306705"/>
            </a:xfrm>
            <a:custGeom>
              <a:avLst/>
              <a:gdLst/>
              <a:ahLst/>
              <a:cxnLst/>
              <a:rect l="l" t="t" r="r" b="b"/>
              <a:pathLst>
                <a:path w="935990" h="306704">
                  <a:moveTo>
                    <a:pt x="935735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35735" y="306324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07352" y="4384547"/>
              <a:ext cx="963294" cy="330835"/>
            </a:xfrm>
            <a:custGeom>
              <a:avLst/>
              <a:gdLst/>
              <a:ahLst/>
              <a:cxnLst/>
              <a:rect l="l" t="t" r="r" b="b"/>
              <a:pathLst>
                <a:path w="963295" h="330835">
                  <a:moveTo>
                    <a:pt x="957072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6135"/>
                  </a:lnTo>
                  <a:lnTo>
                    <a:pt x="6096" y="330707"/>
                  </a:lnTo>
                  <a:lnTo>
                    <a:pt x="957072" y="330707"/>
                  </a:lnTo>
                  <a:lnTo>
                    <a:pt x="963168" y="326135"/>
                  </a:lnTo>
                  <a:lnTo>
                    <a:pt x="963168" y="318515"/>
                  </a:lnTo>
                  <a:lnTo>
                    <a:pt x="25907" y="318515"/>
                  </a:lnTo>
                  <a:lnTo>
                    <a:pt x="13716" y="306323"/>
                  </a:lnTo>
                  <a:lnTo>
                    <a:pt x="25907" y="306323"/>
                  </a:lnTo>
                  <a:lnTo>
                    <a:pt x="25907" y="24383"/>
                  </a:lnTo>
                  <a:lnTo>
                    <a:pt x="13716" y="24383"/>
                  </a:lnTo>
                  <a:lnTo>
                    <a:pt x="25907" y="12191"/>
                  </a:lnTo>
                  <a:lnTo>
                    <a:pt x="963168" y="12191"/>
                  </a:lnTo>
                  <a:lnTo>
                    <a:pt x="963168" y="4571"/>
                  </a:lnTo>
                  <a:lnTo>
                    <a:pt x="957072" y="0"/>
                  </a:lnTo>
                  <a:close/>
                </a:path>
                <a:path w="963295" h="330835">
                  <a:moveTo>
                    <a:pt x="25907" y="306323"/>
                  </a:moveTo>
                  <a:lnTo>
                    <a:pt x="13716" y="306323"/>
                  </a:lnTo>
                  <a:lnTo>
                    <a:pt x="25907" y="318515"/>
                  </a:lnTo>
                  <a:lnTo>
                    <a:pt x="25907" y="306323"/>
                  </a:lnTo>
                  <a:close/>
                </a:path>
                <a:path w="963295" h="330835">
                  <a:moveTo>
                    <a:pt x="937259" y="306323"/>
                  </a:moveTo>
                  <a:lnTo>
                    <a:pt x="25907" y="306323"/>
                  </a:lnTo>
                  <a:lnTo>
                    <a:pt x="25907" y="318515"/>
                  </a:lnTo>
                  <a:lnTo>
                    <a:pt x="937259" y="318515"/>
                  </a:lnTo>
                  <a:lnTo>
                    <a:pt x="937259" y="306323"/>
                  </a:lnTo>
                  <a:close/>
                </a:path>
                <a:path w="963295" h="330835">
                  <a:moveTo>
                    <a:pt x="937259" y="12191"/>
                  </a:moveTo>
                  <a:lnTo>
                    <a:pt x="937259" y="318515"/>
                  </a:lnTo>
                  <a:lnTo>
                    <a:pt x="949451" y="306323"/>
                  </a:lnTo>
                  <a:lnTo>
                    <a:pt x="963168" y="306323"/>
                  </a:lnTo>
                  <a:lnTo>
                    <a:pt x="963168" y="24383"/>
                  </a:lnTo>
                  <a:lnTo>
                    <a:pt x="949451" y="24383"/>
                  </a:lnTo>
                  <a:lnTo>
                    <a:pt x="937259" y="12191"/>
                  </a:lnTo>
                  <a:close/>
                </a:path>
                <a:path w="963295" h="330835">
                  <a:moveTo>
                    <a:pt x="963168" y="306323"/>
                  </a:moveTo>
                  <a:lnTo>
                    <a:pt x="949451" y="306323"/>
                  </a:lnTo>
                  <a:lnTo>
                    <a:pt x="937259" y="318515"/>
                  </a:lnTo>
                  <a:lnTo>
                    <a:pt x="963168" y="318515"/>
                  </a:lnTo>
                  <a:lnTo>
                    <a:pt x="963168" y="306323"/>
                  </a:lnTo>
                  <a:close/>
                </a:path>
                <a:path w="963295" h="330835">
                  <a:moveTo>
                    <a:pt x="25907" y="12191"/>
                  </a:moveTo>
                  <a:lnTo>
                    <a:pt x="13716" y="24383"/>
                  </a:lnTo>
                  <a:lnTo>
                    <a:pt x="25907" y="24383"/>
                  </a:lnTo>
                  <a:lnTo>
                    <a:pt x="25907" y="12191"/>
                  </a:lnTo>
                  <a:close/>
                </a:path>
                <a:path w="963295" h="330835">
                  <a:moveTo>
                    <a:pt x="937259" y="12191"/>
                  </a:moveTo>
                  <a:lnTo>
                    <a:pt x="25907" y="12191"/>
                  </a:lnTo>
                  <a:lnTo>
                    <a:pt x="25907" y="24383"/>
                  </a:lnTo>
                  <a:lnTo>
                    <a:pt x="937259" y="24383"/>
                  </a:lnTo>
                  <a:lnTo>
                    <a:pt x="937259" y="12191"/>
                  </a:lnTo>
                  <a:close/>
                </a:path>
                <a:path w="963295" h="330835">
                  <a:moveTo>
                    <a:pt x="963168" y="12191"/>
                  </a:moveTo>
                  <a:lnTo>
                    <a:pt x="937259" y="12191"/>
                  </a:lnTo>
                  <a:lnTo>
                    <a:pt x="949451" y="24383"/>
                  </a:lnTo>
                  <a:lnTo>
                    <a:pt x="963168" y="24383"/>
                  </a:lnTo>
                  <a:lnTo>
                    <a:pt x="963168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46445" y="1448780"/>
            <a:ext cx="611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4048" y="1448780"/>
            <a:ext cx="691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Identifier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7833" y="1448780"/>
            <a:ext cx="4324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Value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0122" y="4454675"/>
            <a:ext cx="5593080" cy="18103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Times New Roman"/>
                <a:cs typeface="Times New Roman"/>
              </a:rPr>
              <a:t>declares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myInt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identifier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marR="53530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(which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numbers).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71927" y="3956303"/>
            <a:ext cx="1537970" cy="426720"/>
          </a:xfrm>
          <a:custGeom>
            <a:avLst/>
            <a:gdLst/>
            <a:ahLst/>
            <a:cxnLst/>
            <a:rect l="l" t="t" r="r" b="b"/>
            <a:pathLst>
              <a:path w="1537970" h="426720">
                <a:moveTo>
                  <a:pt x="1531620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420624"/>
                </a:lnTo>
                <a:lnTo>
                  <a:pt x="6096" y="426719"/>
                </a:lnTo>
                <a:lnTo>
                  <a:pt x="1531620" y="426719"/>
                </a:lnTo>
                <a:lnTo>
                  <a:pt x="1537716" y="420624"/>
                </a:lnTo>
                <a:lnTo>
                  <a:pt x="1537716" y="413004"/>
                </a:lnTo>
                <a:lnTo>
                  <a:pt x="25908" y="413004"/>
                </a:lnTo>
                <a:lnTo>
                  <a:pt x="13716" y="400812"/>
                </a:lnTo>
                <a:lnTo>
                  <a:pt x="25908" y="400812"/>
                </a:lnTo>
                <a:lnTo>
                  <a:pt x="25908" y="25907"/>
                </a:lnTo>
                <a:lnTo>
                  <a:pt x="13716" y="25907"/>
                </a:lnTo>
                <a:lnTo>
                  <a:pt x="25908" y="13716"/>
                </a:lnTo>
                <a:lnTo>
                  <a:pt x="1537716" y="13716"/>
                </a:lnTo>
                <a:lnTo>
                  <a:pt x="1537716" y="6095"/>
                </a:lnTo>
                <a:lnTo>
                  <a:pt x="1531620" y="0"/>
                </a:lnTo>
                <a:close/>
              </a:path>
              <a:path w="1537970" h="426720">
                <a:moveTo>
                  <a:pt x="25908" y="400812"/>
                </a:moveTo>
                <a:lnTo>
                  <a:pt x="13716" y="400812"/>
                </a:lnTo>
                <a:lnTo>
                  <a:pt x="25908" y="413004"/>
                </a:lnTo>
                <a:lnTo>
                  <a:pt x="25908" y="400812"/>
                </a:lnTo>
                <a:close/>
              </a:path>
              <a:path w="1537970" h="426720">
                <a:moveTo>
                  <a:pt x="1511808" y="400812"/>
                </a:moveTo>
                <a:lnTo>
                  <a:pt x="25908" y="400812"/>
                </a:lnTo>
                <a:lnTo>
                  <a:pt x="25908" y="413004"/>
                </a:lnTo>
                <a:lnTo>
                  <a:pt x="1511808" y="413004"/>
                </a:lnTo>
                <a:lnTo>
                  <a:pt x="1511808" y="400812"/>
                </a:lnTo>
                <a:close/>
              </a:path>
              <a:path w="1537970" h="426720">
                <a:moveTo>
                  <a:pt x="1511808" y="13716"/>
                </a:moveTo>
                <a:lnTo>
                  <a:pt x="1511808" y="413004"/>
                </a:lnTo>
                <a:lnTo>
                  <a:pt x="1524000" y="400812"/>
                </a:lnTo>
                <a:lnTo>
                  <a:pt x="1537716" y="400812"/>
                </a:lnTo>
                <a:lnTo>
                  <a:pt x="1537716" y="25907"/>
                </a:lnTo>
                <a:lnTo>
                  <a:pt x="1524000" y="25907"/>
                </a:lnTo>
                <a:lnTo>
                  <a:pt x="1511808" y="13716"/>
                </a:lnTo>
                <a:close/>
              </a:path>
              <a:path w="1537970" h="426720">
                <a:moveTo>
                  <a:pt x="1537716" y="400812"/>
                </a:moveTo>
                <a:lnTo>
                  <a:pt x="1524000" y="400812"/>
                </a:lnTo>
                <a:lnTo>
                  <a:pt x="1511808" y="413004"/>
                </a:lnTo>
                <a:lnTo>
                  <a:pt x="1537716" y="413004"/>
                </a:lnTo>
                <a:lnTo>
                  <a:pt x="1537716" y="400812"/>
                </a:lnTo>
                <a:close/>
              </a:path>
              <a:path w="1537970" h="426720">
                <a:moveTo>
                  <a:pt x="25908" y="13716"/>
                </a:moveTo>
                <a:lnTo>
                  <a:pt x="13716" y="25907"/>
                </a:lnTo>
                <a:lnTo>
                  <a:pt x="25908" y="25907"/>
                </a:lnTo>
                <a:lnTo>
                  <a:pt x="25908" y="13716"/>
                </a:lnTo>
                <a:close/>
              </a:path>
              <a:path w="1537970" h="426720">
                <a:moveTo>
                  <a:pt x="1511808" y="13716"/>
                </a:moveTo>
                <a:lnTo>
                  <a:pt x="25908" y="13716"/>
                </a:lnTo>
                <a:lnTo>
                  <a:pt x="25908" y="25907"/>
                </a:lnTo>
                <a:lnTo>
                  <a:pt x="1511808" y="25907"/>
                </a:lnTo>
                <a:lnTo>
                  <a:pt x="1511808" y="13716"/>
                </a:lnTo>
                <a:close/>
              </a:path>
              <a:path w="1537970" h="426720">
                <a:moveTo>
                  <a:pt x="1537716" y="13716"/>
                </a:moveTo>
                <a:lnTo>
                  <a:pt x="1511808" y="13716"/>
                </a:lnTo>
                <a:lnTo>
                  <a:pt x="1524000" y="25907"/>
                </a:lnTo>
                <a:lnTo>
                  <a:pt x="1537716" y="25907"/>
                </a:lnTo>
                <a:lnTo>
                  <a:pt x="1537716" y="1371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7473" y="2888942"/>
            <a:ext cx="3776345" cy="141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8880" algn="ctr">
              <a:lnSpc>
                <a:spcPct val="100000"/>
              </a:lnSpc>
              <a:spcBef>
                <a:spcPts val="105"/>
              </a:spcBef>
            </a:pP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type</a:t>
            </a:r>
            <a:r>
              <a:rPr sz="2000" b="1" i="1" spc="-254" dirty="0">
                <a:latin typeface="Courier New"/>
                <a:cs typeface="Courier New"/>
              </a:rPr>
              <a:t> 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variable</a:t>
            </a:r>
            <a:r>
              <a:rPr sz="2000" b="1" i="1" u="sng" spc="-25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i="1" u="sng" spc="-8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name</a:t>
            </a:r>
            <a:r>
              <a:rPr sz="2000" b="1" spc="-8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 marL="1151890" algn="ctr">
              <a:lnSpc>
                <a:spcPct val="100000"/>
              </a:lnSpc>
              <a:spcBef>
                <a:spcPts val="1714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myInt;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26736" y="6220451"/>
            <a:ext cx="899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58343" y="4406910"/>
            <a:ext cx="4800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20" dirty="0">
                <a:latin typeface="Courier New"/>
                <a:cs typeface="Courier New"/>
              </a:rPr>
              <a:t>myInt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944611" y="4384547"/>
            <a:ext cx="962025" cy="330835"/>
            <a:chOff x="7944611" y="4384547"/>
            <a:chExt cx="962025" cy="330835"/>
          </a:xfrm>
        </p:grpSpPr>
        <p:sp>
          <p:nvSpPr>
            <p:cNvPr id="30" name="object 30"/>
            <p:cNvSpPr/>
            <p:nvPr/>
          </p:nvSpPr>
          <p:spPr>
            <a:xfrm>
              <a:off x="7956803" y="4396739"/>
              <a:ext cx="937260" cy="306705"/>
            </a:xfrm>
            <a:custGeom>
              <a:avLst/>
              <a:gdLst/>
              <a:ahLst/>
              <a:cxnLst/>
              <a:rect l="l" t="t" r="r" b="b"/>
              <a:pathLst>
                <a:path w="937259" h="306704">
                  <a:moveTo>
                    <a:pt x="937260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37260" y="306324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44611" y="4384547"/>
              <a:ext cx="962025" cy="330835"/>
            </a:xfrm>
            <a:custGeom>
              <a:avLst/>
              <a:gdLst/>
              <a:ahLst/>
              <a:cxnLst/>
              <a:rect l="l" t="t" r="r" b="b"/>
              <a:pathLst>
                <a:path w="962025" h="330835">
                  <a:moveTo>
                    <a:pt x="955548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6135"/>
                  </a:lnTo>
                  <a:lnTo>
                    <a:pt x="6096" y="330707"/>
                  </a:lnTo>
                  <a:lnTo>
                    <a:pt x="955548" y="330707"/>
                  </a:lnTo>
                  <a:lnTo>
                    <a:pt x="961644" y="326135"/>
                  </a:lnTo>
                  <a:lnTo>
                    <a:pt x="961644" y="318515"/>
                  </a:lnTo>
                  <a:lnTo>
                    <a:pt x="25908" y="318515"/>
                  </a:lnTo>
                  <a:lnTo>
                    <a:pt x="12192" y="306323"/>
                  </a:lnTo>
                  <a:lnTo>
                    <a:pt x="25908" y="306323"/>
                  </a:lnTo>
                  <a:lnTo>
                    <a:pt x="25908" y="24383"/>
                  </a:lnTo>
                  <a:lnTo>
                    <a:pt x="12192" y="24383"/>
                  </a:lnTo>
                  <a:lnTo>
                    <a:pt x="25908" y="12191"/>
                  </a:lnTo>
                  <a:lnTo>
                    <a:pt x="961644" y="12191"/>
                  </a:lnTo>
                  <a:lnTo>
                    <a:pt x="961644" y="4571"/>
                  </a:lnTo>
                  <a:lnTo>
                    <a:pt x="955548" y="0"/>
                  </a:lnTo>
                  <a:close/>
                </a:path>
                <a:path w="962025" h="330835">
                  <a:moveTo>
                    <a:pt x="25908" y="306323"/>
                  </a:moveTo>
                  <a:lnTo>
                    <a:pt x="12192" y="306323"/>
                  </a:lnTo>
                  <a:lnTo>
                    <a:pt x="25908" y="318515"/>
                  </a:lnTo>
                  <a:lnTo>
                    <a:pt x="25908" y="306323"/>
                  </a:lnTo>
                  <a:close/>
                </a:path>
                <a:path w="962025" h="330835">
                  <a:moveTo>
                    <a:pt x="937260" y="306323"/>
                  </a:moveTo>
                  <a:lnTo>
                    <a:pt x="25908" y="306323"/>
                  </a:lnTo>
                  <a:lnTo>
                    <a:pt x="25908" y="318515"/>
                  </a:lnTo>
                  <a:lnTo>
                    <a:pt x="937260" y="318515"/>
                  </a:lnTo>
                  <a:lnTo>
                    <a:pt x="937260" y="306323"/>
                  </a:lnTo>
                  <a:close/>
                </a:path>
                <a:path w="962025" h="330835">
                  <a:moveTo>
                    <a:pt x="937260" y="12191"/>
                  </a:moveTo>
                  <a:lnTo>
                    <a:pt x="937260" y="318515"/>
                  </a:lnTo>
                  <a:lnTo>
                    <a:pt x="949452" y="306323"/>
                  </a:lnTo>
                  <a:lnTo>
                    <a:pt x="961644" y="306323"/>
                  </a:lnTo>
                  <a:lnTo>
                    <a:pt x="961644" y="24383"/>
                  </a:lnTo>
                  <a:lnTo>
                    <a:pt x="949452" y="24383"/>
                  </a:lnTo>
                  <a:lnTo>
                    <a:pt x="937260" y="12191"/>
                  </a:lnTo>
                  <a:close/>
                </a:path>
                <a:path w="962025" h="330835">
                  <a:moveTo>
                    <a:pt x="961644" y="306323"/>
                  </a:moveTo>
                  <a:lnTo>
                    <a:pt x="949452" y="306323"/>
                  </a:lnTo>
                  <a:lnTo>
                    <a:pt x="937260" y="318515"/>
                  </a:lnTo>
                  <a:lnTo>
                    <a:pt x="961644" y="318515"/>
                  </a:lnTo>
                  <a:lnTo>
                    <a:pt x="961644" y="306323"/>
                  </a:lnTo>
                  <a:close/>
                </a:path>
                <a:path w="962025" h="330835">
                  <a:moveTo>
                    <a:pt x="25908" y="12191"/>
                  </a:moveTo>
                  <a:lnTo>
                    <a:pt x="12192" y="24383"/>
                  </a:lnTo>
                  <a:lnTo>
                    <a:pt x="25908" y="24383"/>
                  </a:lnTo>
                  <a:lnTo>
                    <a:pt x="25908" y="12191"/>
                  </a:lnTo>
                  <a:close/>
                </a:path>
                <a:path w="962025" h="330835">
                  <a:moveTo>
                    <a:pt x="937260" y="12191"/>
                  </a:moveTo>
                  <a:lnTo>
                    <a:pt x="25908" y="12191"/>
                  </a:lnTo>
                  <a:lnTo>
                    <a:pt x="25908" y="24383"/>
                  </a:lnTo>
                  <a:lnTo>
                    <a:pt x="937260" y="24383"/>
                  </a:lnTo>
                  <a:lnTo>
                    <a:pt x="937260" y="12191"/>
                  </a:lnTo>
                  <a:close/>
                </a:path>
                <a:path w="962025" h="330835">
                  <a:moveTo>
                    <a:pt x="961644" y="12191"/>
                  </a:moveTo>
                  <a:lnTo>
                    <a:pt x="937260" y="12191"/>
                  </a:lnTo>
                  <a:lnTo>
                    <a:pt x="949452" y="24383"/>
                  </a:lnTo>
                  <a:lnTo>
                    <a:pt x="961644" y="24383"/>
                  </a:lnTo>
                  <a:lnTo>
                    <a:pt x="961644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80940" y="4406910"/>
            <a:ext cx="306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latin typeface="Courier New"/>
                <a:cs typeface="Courier New"/>
              </a:rPr>
              <a:t>???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073140" y="3427475"/>
            <a:ext cx="960119" cy="2719070"/>
            <a:chOff x="6073140" y="3427475"/>
            <a:chExt cx="960119" cy="2719070"/>
          </a:xfrm>
        </p:grpSpPr>
        <p:sp>
          <p:nvSpPr>
            <p:cNvPr id="34" name="object 34"/>
            <p:cNvSpPr/>
            <p:nvPr/>
          </p:nvSpPr>
          <p:spPr>
            <a:xfrm>
              <a:off x="6085332" y="3427475"/>
              <a:ext cx="935990" cy="2705100"/>
            </a:xfrm>
            <a:custGeom>
              <a:avLst/>
              <a:gdLst/>
              <a:ahLst/>
              <a:cxnLst/>
              <a:rect l="l" t="t" r="r" b="b"/>
              <a:pathLst>
                <a:path w="935990" h="2705100">
                  <a:moveTo>
                    <a:pt x="935736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935736" y="2705100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73140" y="3427475"/>
              <a:ext cx="960119" cy="2719070"/>
            </a:xfrm>
            <a:custGeom>
              <a:avLst/>
              <a:gdLst/>
              <a:ahLst/>
              <a:cxnLst/>
              <a:rect l="l" t="t" r="r" b="b"/>
              <a:pathLst>
                <a:path w="960120" h="2719070">
                  <a:moveTo>
                    <a:pt x="25908" y="0"/>
                  </a:moveTo>
                  <a:lnTo>
                    <a:pt x="0" y="0"/>
                  </a:lnTo>
                  <a:lnTo>
                    <a:pt x="0" y="2712720"/>
                  </a:lnTo>
                  <a:lnTo>
                    <a:pt x="6096" y="2718816"/>
                  </a:lnTo>
                  <a:lnTo>
                    <a:pt x="954024" y="2718816"/>
                  </a:lnTo>
                  <a:lnTo>
                    <a:pt x="960119" y="2712720"/>
                  </a:lnTo>
                  <a:lnTo>
                    <a:pt x="960119" y="2705100"/>
                  </a:lnTo>
                  <a:lnTo>
                    <a:pt x="25908" y="2705100"/>
                  </a:lnTo>
                  <a:lnTo>
                    <a:pt x="12192" y="2692908"/>
                  </a:lnTo>
                  <a:lnTo>
                    <a:pt x="25908" y="2692908"/>
                  </a:lnTo>
                  <a:lnTo>
                    <a:pt x="25908" y="0"/>
                  </a:lnTo>
                  <a:close/>
                </a:path>
                <a:path w="960120" h="2719070">
                  <a:moveTo>
                    <a:pt x="25908" y="2692908"/>
                  </a:moveTo>
                  <a:lnTo>
                    <a:pt x="12192" y="2692908"/>
                  </a:lnTo>
                  <a:lnTo>
                    <a:pt x="25908" y="2705100"/>
                  </a:lnTo>
                  <a:lnTo>
                    <a:pt x="25908" y="2692908"/>
                  </a:lnTo>
                  <a:close/>
                </a:path>
                <a:path w="960120" h="2719070">
                  <a:moveTo>
                    <a:pt x="934212" y="2692908"/>
                  </a:moveTo>
                  <a:lnTo>
                    <a:pt x="25908" y="2692908"/>
                  </a:lnTo>
                  <a:lnTo>
                    <a:pt x="25908" y="2705100"/>
                  </a:lnTo>
                  <a:lnTo>
                    <a:pt x="934212" y="2705100"/>
                  </a:lnTo>
                  <a:lnTo>
                    <a:pt x="934212" y="2692908"/>
                  </a:lnTo>
                  <a:close/>
                </a:path>
                <a:path w="960120" h="2719070">
                  <a:moveTo>
                    <a:pt x="960119" y="0"/>
                  </a:moveTo>
                  <a:lnTo>
                    <a:pt x="934212" y="0"/>
                  </a:lnTo>
                  <a:lnTo>
                    <a:pt x="934212" y="2705100"/>
                  </a:lnTo>
                  <a:lnTo>
                    <a:pt x="947928" y="2692908"/>
                  </a:lnTo>
                  <a:lnTo>
                    <a:pt x="960119" y="2692907"/>
                  </a:lnTo>
                  <a:lnTo>
                    <a:pt x="960119" y="0"/>
                  </a:lnTo>
                  <a:close/>
                </a:path>
                <a:path w="960120" h="2719070">
                  <a:moveTo>
                    <a:pt x="960119" y="2692907"/>
                  </a:moveTo>
                  <a:lnTo>
                    <a:pt x="947928" y="2692908"/>
                  </a:lnTo>
                  <a:lnTo>
                    <a:pt x="934212" y="2705100"/>
                  </a:lnTo>
                  <a:lnTo>
                    <a:pt x="960119" y="2705100"/>
                  </a:lnTo>
                  <a:lnTo>
                    <a:pt x="960119" y="2692907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85332" y="4396739"/>
              <a:ext cx="935990" cy="306705"/>
            </a:xfrm>
            <a:custGeom>
              <a:avLst/>
              <a:gdLst/>
              <a:ahLst/>
              <a:cxnLst/>
              <a:rect l="l" t="t" r="r" b="b"/>
              <a:pathLst>
                <a:path w="935990" h="306704">
                  <a:moveTo>
                    <a:pt x="935736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35736" y="306324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73140" y="4384547"/>
              <a:ext cx="960119" cy="330835"/>
            </a:xfrm>
            <a:custGeom>
              <a:avLst/>
              <a:gdLst/>
              <a:ahLst/>
              <a:cxnLst/>
              <a:rect l="l" t="t" r="r" b="b"/>
              <a:pathLst>
                <a:path w="960120" h="330835">
                  <a:moveTo>
                    <a:pt x="954024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6135"/>
                  </a:lnTo>
                  <a:lnTo>
                    <a:pt x="6096" y="330707"/>
                  </a:lnTo>
                  <a:lnTo>
                    <a:pt x="954024" y="330707"/>
                  </a:lnTo>
                  <a:lnTo>
                    <a:pt x="960119" y="326135"/>
                  </a:lnTo>
                  <a:lnTo>
                    <a:pt x="960119" y="318515"/>
                  </a:lnTo>
                  <a:lnTo>
                    <a:pt x="25908" y="318515"/>
                  </a:lnTo>
                  <a:lnTo>
                    <a:pt x="12192" y="306323"/>
                  </a:lnTo>
                  <a:lnTo>
                    <a:pt x="25908" y="306323"/>
                  </a:lnTo>
                  <a:lnTo>
                    <a:pt x="25908" y="24383"/>
                  </a:lnTo>
                  <a:lnTo>
                    <a:pt x="12192" y="24383"/>
                  </a:lnTo>
                  <a:lnTo>
                    <a:pt x="25908" y="12191"/>
                  </a:lnTo>
                  <a:lnTo>
                    <a:pt x="960119" y="12191"/>
                  </a:lnTo>
                  <a:lnTo>
                    <a:pt x="960119" y="4571"/>
                  </a:lnTo>
                  <a:lnTo>
                    <a:pt x="954024" y="0"/>
                  </a:lnTo>
                  <a:close/>
                </a:path>
                <a:path w="960120" h="330835">
                  <a:moveTo>
                    <a:pt x="25908" y="306323"/>
                  </a:moveTo>
                  <a:lnTo>
                    <a:pt x="12192" y="306323"/>
                  </a:lnTo>
                  <a:lnTo>
                    <a:pt x="25908" y="318515"/>
                  </a:lnTo>
                  <a:lnTo>
                    <a:pt x="25908" y="306323"/>
                  </a:lnTo>
                  <a:close/>
                </a:path>
                <a:path w="960120" h="330835">
                  <a:moveTo>
                    <a:pt x="934212" y="306323"/>
                  </a:moveTo>
                  <a:lnTo>
                    <a:pt x="25908" y="306323"/>
                  </a:lnTo>
                  <a:lnTo>
                    <a:pt x="25908" y="318515"/>
                  </a:lnTo>
                  <a:lnTo>
                    <a:pt x="934212" y="318515"/>
                  </a:lnTo>
                  <a:lnTo>
                    <a:pt x="934212" y="306323"/>
                  </a:lnTo>
                  <a:close/>
                </a:path>
                <a:path w="960120" h="330835">
                  <a:moveTo>
                    <a:pt x="934212" y="12191"/>
                  </a:moveTo>
                  <a:lnTo>
                    <a:pt x="934212" y="318515"/>
                  </a:lnTo>
                  <a:lnTo>
                    <a:pt x="947928" y="306323"/>
                  </a:lnTo>
                  <a:lnTo>
                    <a:pt x="960119" y="306323"/>
                  </a:lnTo>
                  <a:lnTo>
                    <a:pt x="960119" y="24383"/>
                  </a:lnTo>
                  <a:lnTo>
                    <a:pt x="947928" y="24383"/>
                  </a:lnTo>
                  <a:lnTo>
                    <a:pt x="934212" y="12191"/>
                  </a:lnTo>
                  <a:close/>
                </a:path>
                <a:path w="960120" h="330835">
                  <a:moveTo>
                    <a:pt x="960119" y="306323"/>
                  </a:moveTo>
                  <a:lnTo>
                    <a:pt x="947928" y="306323"/>
                  </a:lnTo>
                  <a:lnTo>
                    <a:pt x="934212" y="318515"/>
                  </a:lnTo>
                  <a:lnTo>
                    <a:pt x="960119" y="318515"/>
                  </a:lnTo>
                  <a:lnTo>
                    <a:pt x="960119" y="306323"/>
                  </a:lnTo>
                  <a:close/>
                </a:path>
                <a:path w="960120" h="330835">
                  <a:moveTo>
                    <a:pt x="25908" y="12191"/>
                  </a:moveTo>
                  <a:lnTo>
                    <a:pt x="12192" y="24383"/>
                  </a:lnTo>
                  <a:lnTo>
                    <a:pt x="25908" y="24383"/>
                  </a:lnTo>
                  <a:lnTo>
                    <a:pt x="25908" y="12191"/>
                  </a:lnTo>
                  <a:close/>
                </a:path>
                <a:path w="960120" h="330835">
                  <a:moveTo>
                    <a:pt x="934212" y="12191"/>
                  </a:moveTo>
                  <a:lnTo>
                    <a:pt x="25908" y="12191"/>
                  </a:lnTo>
                  <a:lnTo>
                    <a:pt x="25908" y="24383"/>
                  </a:lnTo>
                  <a:lnTo>
                    <a:pt x="934212" y="24383"/>
                  </a:lnTo>
                  <a:lnTo>
                    <a:pt x="934212" y="12191"/>
                  </a:lnTo>
                  <a:close/>
                </a:path>
                <a:path w="960120" h="330835">
                  <a:moveTo>
                    <a:pt x="960119" y="12191"/>
                  </a:moveTo>
                  <a:lnTo>
                    <a:pt x="934212" y="12191"/>
                  </a:lnTo>
                  <a:lnTo>
                    <a:pt x="947928" y="24383"/>
                  </a:lnTo>
                  <a:lnTo>
                    <a:pt x="960119" y="24383"/>
                  </a:lnTo>
                  <a:lnTo>
                    <a:pt x="960119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189922" y="4406910"/>
            <a:ext cx="742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35" dirty="0">
                <a:latin typeface="Courier New"/>
                <a:cs typeface="Courier New"/>
              </a:rPr>
              <a:t>0x22fd4c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FC701DB3-49ED-BE7B-D948-AC51D8B3160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7626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Declaration</a:t>
            </a:r>
            <a:r>
              <a:rPr sz="3800" b="1" spc="-7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and</a:t>
            </a: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assignment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622509"/>
            <a:ext cx="5245100" cy="17329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2335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Beside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assign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335"/>
              </a:lnSpc>
            </a:pP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myInt;</a:t>
            </a:r>
            <a:r>
              <a:rPr sz="2000" b="1" spc="-13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integer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35" dirty="0">
                <a:latin typeface="Courier New"/>
                <a:cs typeface="Courier New"/>
              </a:rPr>
              <a:t>myInt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10;</a:t>
            </a:r>
            <a:r>
              <a:rPr sz="2000" b="1" spc="-16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myInt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together.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73140" y="1719071"/>
            <a:ext cx="2833370" cy="4427220"/>
            <a:chOff x="6073140" y="1719071"/>
            <a:chExt cx="2833370" cy="4427220"/>
          </a:xfrm>
        </p:grpSpPr>
        <p:sp>
          <p:nvSpPr>
            <p:cNvPr id="5" name="object 5"/>
            <p:cNvSpPr/>
            <p:nvPr/>
          </p:nvSpPr>
          <p:spPr>
            <a:xfrm>
              <a:off x="7007352" y="1719071"/>
              <a:ext cx="963294" cy="1708785"/>
            </a:xfrm>
            <a:custGeom>
              <a:avLst/>
              <a:gdLst/>
              <a:ahLst/>
              <a:cxnLst/>
              <a:rect l="l" t="t" r="r" b="b"/>
              <a:pathLst>
                <a:path w="963295" h="1708785">
                  <a:moveTo>
                    <a:pt x="957072" y="0"/>
                  </a:moveTo>
                  <a:lnTo>
                    <a:pt x="6096" y="0"/>
                  </a:lnTo>
                  <a:lnTo>
                    <a:pt x="0" y="4572"/>
                  </a:lnTo>
                  <a:lnTo>
                    <a:pt x="0" y="1708404"/>
                  </a:lnTo>
                  <a:lnTo>
                    <a:pt x="25907" y="1708404"/>
                  </a:lnTo>
                  <a:lnTo>
                    <a:pt x="25907" y="24384"/>
                  </a:lnTo>
                  <a:lnTo>
                    <a:pt x="13716" y="24384"/>
                  </a:lnTo>
                  <a:lnTo>
                    <a:pt x="25907" y="12192"/>
                  </a:lnTo>
                  <a:lnTo>
                    <a:pt x="963168" y="12192"/>
                  </a:lnTo>
                  <a:lnTo>
                    <a:pt x="963168" y="4572"/>
                  </a:lnTo>
                  <a:lnTo>
                    <a:pt x="957072" y="0"/>
                  </a:lnTo>
                  <a:close/>
                </a:path>
                <a:path w="963295" h="1708785">
                  <a:moveTo>
                    <a:pt x="937259" y="12192"/>
                  </a:moveTo>
                  <a:lnTo>
                    <a:pt x="937259" y="1708404"/>
                  </a:lnTo>
                  <a:lnTo>
                    <a:pt x="963168" y="1708404"/>
                  </a:lnTo>
                  <a:lnTo>
                    <a:pt x="963168" y="24384"/>
                  </a:lnTo>
                  <a:lnTo>
                    <a:pt x="949451" y="24384"/>
                  </a:lnTo>
                  <a:lnTo>
                    <a:pt x="937259" y="12192"/>
                  </a:lnTo>
                  <a:close/>
                </a:path>
                <a:path w="963295" h="1708785">
                  <a:moveTo>
                    <a:pt x="25907" y="12192"/>
                  </a:moveTo>
                  <a:lnTo>
                    <a:pt x="13716" y="24384"/>
                  </a:lnTo>
                  <a:lnTo>
                    <a:pt x="25907" y="24384"/>
                  </a:lnTo>
                  <a:lnTo>
                    <a:pt x="25907" y="12192"/>
                  </a:lnTo>
                  <a:close/>
                </a:path>
                <a:path w="963295" h="1708785">
                  <a:moveTo>
                    <a:pt x="937259" y="12192"/>
                  </a:moveTo>
                  <a:lnTo>
                    <a:pt x="25907" y="12192"/>
                  </a:lnTo>
                  <a:lnTo>
                    <a:pt x="25907" y="24384"/>
                  </a:lnTo>
                  <a:lnTo>
                    <a:pt x="937259" y="24384"/>
                  </a:lnTo>
                  <a:lnTo>
                    <a:pt x="937259" y="12192"/>
                  </a:lnTo>
                  <a:close/>
                </a:path>
                <a:path w="963295" h="1708785">
                  <a:moveTo>
                    <a:pt x="963168" y="12192"/>
                  </a:moveTo>
                  <a:lnTo>
                    <a:pt x="937259" y="12192"/>
                  </a:lnTo>
                  <a:lnTo>
                    <a:pt x="949451" y="24384"/>
                  </a:lnTo>
                  <a:lnTo>
                    <a:pt x="963168" y="24384"/>
                  </a:lnTo>
                  <a:lnTo>
                    <a:pt x="963168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6804" y="1731263"/>
              <a:ext cx="937260" cy="1696720"/>
            </a:xfrm>
            <a:custGeom>
              <a:avLst/>
              <a:gdLst/>
              <a:ahLst/>
              <a:cxnLst/>
              <a:rect l="l" t="t" r="r" b="b"/>
              <a:pathLst>
                <a:path w="937259" h="1696720">
                  <a:moveTo>
                    <a:pt x="937260" y="0"/>
                  </a:moveTo>
                  <a:lnTo>
                    <a:pt x="0" y="0"/>
                  </a:lnTo>
                  <a:lnTo>
                    <a:pt x="0" y="1696212"/>
                  </a:lnTo>
                  <a:lnTo>
                    <a:pt x="937260" y="1696212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44612" y="1719071"/>
              <a:ext cx="962025" cy="1708785"/>
            </a:xfrm>
            <a:custGeom>
              <a:avLst/>
              <a:gdLst/>
              <a:ahLst/>
              <a:cxnLst/>
              <a:rect l="l" t="t" r="r" b="b"/>
              <a:pathLst>
                <a:path w="962025" h="1708785">
                  <a:moveTo>
                    <a:pt x="955548" y="0"/>
                  </a:moveTo>
                  <a:lnTo>
                    <a:pt x="6096" y="0"/>
                  </a:lnTo>
                  <a:lnTo>
                    <a:pt x="0" y="4572"/>
                  </a:lnTo>
                  <a:lnTo>
                    <a:pt x="0" y="1708404"/>
                  </a:lnTo>
                  <a:lnTo>
                    <a:pt x="25908" y="1708404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961644" y="12192"/>
                  </a:lnTo>
                  <a:lnTo>
                    <a:pt x="961644" y="4572"/>
                  </a:lnTo>
                  <a:lnTo>
                    <a:pt x="955548" y="0"/>
                  </a:lnTo>
                  <a:close/>
                </a:path>
                <a:path w="962025" h="1708785">
                  <a:moveTo>
                    <a:pt x="937260" y="12192"/>
                  </a:moveTo>
                  <a:lnTo>
                    <a:pt x="937260" y="1708404"/>
                  </a:lnTo>
                  <a:lnTo>
                    <a:pt x="961644" y="1708404"/>
                  </a:lnTo>
                  <a:lnTo>
                    <a:pt x="961644" y="24384"/>
                  </a:lnTo>
                  <a:lnTo>
                    <a:pt x="949452" y="24384"/>
                  </a:lnTo>
                  <a:lnTo>
                    <a:pt x="937260" y="12192"/>
                  </a:lnTo>
                  <a:close/>
                </a:path>
                <a:path w="962025" h="1708785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962025" h="1708785">
                  <a:moveTo>
                    <a:pt x="937260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937260" y="24384"/>
                  </a:lnTo>
                  <a:lnTo>
                    <a:pt x="937260" y="12192"/>
                  </a:lnTo>
                  <a:close/>
                </a:path>
                <a:path w="962025" h="1708785">
                  <a:moveTo>
                    <a:pt x="961644" y="12192"/>
                  </a:moveTo>
                  <a:lnTo>
                    <a:pt x="937260" y="12192"/>
                  </a:lnTo>
                  <a:lnTo>
                    <a:pt x="949452" y="24384"/>
                  </a:lnTo>
                  <a:lnTo>
                    <a:pt x="961644" y="24384"/>
                  </a:lnTo>
                  <a:lnTo>
                    <a:pt x="961644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85332" y="1731263"/>
              <a:ext cx="935990" cy="1696720"/>
            </a:xfrm>
            <a:custGeom>
              <a:avLst/>
              <a:gdLst/>
              <a:ahLst/>
              <a:cxnLst/>
              <a:rect l="l" t="t" r="r" b="b"/>
              <a:pathLst>
                <a:path w="935990" h="1696720">
                  <a:moveTo>
                    <a:pt x="935736" y="0"/>
                  </a:moveTo>
                  <a:lnTo>
                    <a:pt x="0" y="0"/>
                  </a:lnTo>
                  <a:lnTo>
                    <a:pt x="0" y="1696212"/>
                  </a:lnTo>
                  <a:lnTo>
                    <a:pt x="935736" y="1696212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73140" y="1719071"/>
              <a:ext cx="960119" cy="1708785"/>
            </a:xfrm>
            <a:custGeom>
              <a:avLst/>
              <a:gdLst/>
              <a:ahLst/>
              <a:cxnLst/>
              <a:rect l="l" t="t" r="r" b="b"/>
              <a:pathLst>
                <a:path w="960120" h="1708785">
                  <a:moveTo>
                    <a:pt x="954024" y="0"/>
                  </a:moveTo>
                  <a:lnTo>
                    <a:pt x="6096" y="0"/>
                  </a:lnTo>
                  <a:lnTo>
                    <a:pt x="0" y="4572"/>
                  </a:lnTo>
                  <a:lnTo>
                    <a:pt x="0" y="1708404"/>
                  </a:lnTo>
                  <a:lnTo>
                    <a:pt x="25908" y="1708404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960119" y="12192"/>
                  </a:lnTo>
                  <a:lnTo>
                    <a:pt x="960119" y="4572"/>
                  </a:lnTo>
                  <a:lnTo>
                    <a:pt x="954024" y="0"/>
                  </a:lnTo>
                  <a:close/>
                </a:path>
                <a:path w="960120" h="1708785">
                  <a:moveTo>
                    <a:pt x="934212" y="12192"/>
                  </a:moveTo>
                  <a:lnTo>
                    <a:pt x="934212" y="1708404"/>
                  </a:lnTo>
                  <a:lnTo>
                    <a:pt x="960119" y="1708404"/>
                  </a:lnTo>
                  <a:lnTo>
                    <a:pt x="960119" y="24384"/>
                  </a:lnTo>
                  <a:lnTo>
                    <a:pt x="947928" y="24384"/>
                  </a:lnTo>
                  <a:lnTo>
                    <a:pt x="934212" y="12192"/>
                  </a:lnTo>
                  <a:close/>
                </a:path>
                <a:path w="960120" h="1708785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960120" h="1708785">
                  <a:moveTo>
                    <a:pt x="934212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934212" y="24384"/>
                  </a:lnTo>
                  <a:lnTo>
                    <a:pt x="934212" y="12192"/>
                  </a:lnTo>
                  <a:close/>
                </a:path>
                <a:path w="960120" h="1708785">
                  <a:moveTo>
                    <a:pt x="960119" y="12192"/>
                  </a:moveTo>
                  <a:lnTo>
                    <a:pt x="934212" y="12192"/>
                  </a:lnTo>
                  <a:lnTo>
                    <a:pt x="947928" y="24384"/>
                  </a:lnTo>
                  <a:lnTo>
                    <a:pt x="960119" y="24384"/>
                  </a:lnTo>
                  <a:lnTo>
                    <a:pt x="960119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21068" y="3316223"/>
              <a:ext cx="935990" cy="111760"/>
            </a:xfrm>
            <a:custGeom>
              <a:avLst/>
              <a:gdLst/>
              <a:ahLst/>
              <a:cxnLst/>
              <a:rect l="l" t="t" r="r" b="b"/>
              <a:pathLst>
                <a:path w="935990" h="111760">
                  <a:moveTo>
                    <a:pt x="935735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35735" y="111251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7352" y="3302507"/>
              <a:ext cx="963294" cy="125095"/>
            </a:xfrm>
            <a:custGeom>
              <a:avLst/>
              <a:gdLst/>
              <a:ahLst/>
              <a:cxnLst/>
              <a:rect l="l" t="t" r="r" b="b"/>
              <a:pathLst>
                <a:path w="963295" h="125095">
                  <a:moveTo>
                    <a:pt x="957072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24968"/>
                  </a:lnTo>
                  <a:lnTo>
                    <a:pt x="25907" y="124968"/>
                  </a:lnTo>
                  <a:lnTo>
                    <a:pt x="25907" y="25908"/>
                  </a:lnTo>
                  <a:lnTo>
                    <a:pt x="13716" y="25908"/>
                  </a:lnTo>
                  <a:lnTo>
                    <a:pt x="25907" y="13716"/>
                  </a:lnTo>
                  <a:lnTo>
                    <a:pt x="963168" y="13716"/>
                  </a:lnTo>
                  <a:lnTo>
                    <a:pt x="963168" y="6096"/>
                  </a:lnTo>
                  <a:lnTo>
                    <a:pt x="957072" y="0"/>
                  </a:lnTo>
                  <a:close/>
                </a:path>
                <a:path w="963295" h="125095">
                  <a:moveTo>
                    <a:pt x="937259" y="13716"/>
                  </a:moveTo>
                  <a:lnTo>
                    <a:pt x="937259" y="124968"/>
                  </a:lnTo>
                  <a:lnTo>
                    <a:pt x="963168" y="124968"/>
                  </a:lnTo>
                  <a:lnTo>
                    <a:pt x="963168" y="25908"/>
                  </a:lnTo>
                  <a:lnTo>
                    <a:pt x="949451" y="25908"/>
                  </a:lnTo>
                  <a:lnTo>
                    <a:pt x="937259" y="13716"/>
                  </a:lnTo>
                  <a:close/>
                </a:path>
                <a:path w="963295" h="125095">
                  <a:moveTo>
                    <a:pt x="25907" y="13716"/>
                  </a:moveTo>
                  <a:lnTo>
                    <a:pt x="13716" y="25908"/>
                  </a:lnTo>
                  <a:lnTo>
                    <a:pt x="25907" y="25908"/>
                  </a:lnTo>
                  <a:lnTo>
                    <a:pt x="25907" y="13716"/>
                  </a:lnTo>
                  <a:close/>
                </a:path>
                <a:path w="963295" h="125095">
                  <a:moveTo>
                    <a:pt x="937259" y="13716"/>
                  </a:moveTo>
                  <a:lnTo>
                    <a:pt x="25907" y="13716"/>
                  </a:lnTo>
                  <a:lnTo>
                    <a:pt x="25907" y="25908"/>
                  </a:lnTo>
                  <a:lnTo>
                    <a:pt x="937259" y="25908"/>
                  </a:lnTo>
                  <a:lnTo>
                    <a:pt x="937259" y="13716"/>
                  </a:lnTo>
                  <a:close/>
                </a:path>
                <a:path w="963295" h="125095">
                  <a:moveTo>
                    <a:pt x="963168" y="13716"/>
                  </a:moveTo>
                  <a:lnTo>
                    <a:pt x="937259" y="13716"/>
                  </a:lnTo>
                  <a:lnTo>
                    <a:pt x="949451" y="25908"/>
                  </a:lnTo>
                  <a:lnTo>
                    <a:pt x="963168" y="25908"/>
                  </a:lnTo>
                  <a:lnTo>
                    <a:pt x="963168" y="1371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6804" y="3316223"/>
              <a:ext cx="937260" cy="111760"/>
            </a:xfrm>
            <a:custGeom>
              <a:avLst/>
              <a:gdLst/>
              <a:ahLst/>
              <a:cxnLst/>
              <a:rect l="l" t="t" r="r" b="b"/>
              <a:pathLst>
                <a:path w="937259" h="111760">
                  <a:moveTo>
                    <a:pt x="937260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37260" y="111251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4612" y="3302507"/>
              <a:ext cx="962025" cy="125095"/>
            </a:xfrm>
            <a:custGeom>
              <a:avLst/>
              <a:gdLst/>
              <a:ahLst/>
              <a:cxnLst/>
              <a:rect l="l" t="t" r="r" b="b"/>
              <a:pathLst>
                <a:path w="962025" h="125095">
                  <a:moveTo>
                    <a:pt x="95554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24968"/>
                  </a:lnTo>
                  <a:lnTo>
                    <a:pt x="25908" y="124968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961644" y="13716"/>
                  </a:lnTo>
                  <a:lnTo>
                    <a:pt x="961644" y="6096"/>
                  </a:lnTo>
                  <a:lnTo>
                    <a:pt x="955548" y="0"/>
                  </a:lnTo>
                  <a:close/>
                </a:path>
                <a:path w="962025" h="125095">
                  <a:moveTo>
                    <a:pt x="937260" y="13716"/>
                  </a:moveTo>
                  <a:lnTo>
                    <a:pt x="937260" y="124968"/>
                  </a:lnTo>
                  <a:lnTo>
                    <a:pt x="961644" y="124968"/>
                  </a:lnTo>
                  <a:lnTo>
                    <a:pt x="961644" y="25908"/>
                  </a:lnTo>
                  <a:lnTo>
                    <a:pt x="949452" y="25908"/>
                  </a:lnTo>
                  <a:lnTo>
                    <a:pt x="937260" y="13716"/>
                  </a:lnTo>
                  <a:close/>
                </a:path>
                <a:path w="962025" h="125095">
                  <a:moveTo>
                    <a:pt x="25908" y="13716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962025" h="125095">
                  <a:moveTo>
                    <a:pt x="937260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937260" y="25908"/>
                  </a:lnTo>
                  <a:lnTo>
                    <a:pt x="937260" y="13716"/>
                  </a:lnTo>
                  <a:close/>
                </a:path>
                <a:path w="962025" h="125095">
                  <a:moveTo>
                    <a:pt x="961644" y="13716"/>
                  </a:moveTo>
                  <a:lnTo>
                    <a:pt x="937260" y="13716"/>
                  </a:lnTo>
                  <a:lnTo>
                    <a:pt x="949452" y="25908"/>
                  </a:lnTo>
                  <a:lnTo>
                    <a:pt x="961644" y="25908"/>
                  </a:lnTo>
                  <a:lnTo>
                    <a:pt x="961644" y="1371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85332" y="3316223"/>
              <a:ext cx="935990" cy="111760"/>
            </a:xfrm>
            <a:custGeom>
              <a:avLst/>
              <a:gdLst/>
              <a:ahLst/>
              <a:cxnLst/>
              <a:rect l="l" t="t" r="r" b="b"/>
              <a:pathLst>
                <a:path w="935990" h="111760">
                  <a:moveTo>
                    <a:pt x="935736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35736" y="111251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73140" y="3302507"/>
              <a:ext cx="1897380" cy="2844165"/>
            </a:xfrm>
            <a:custGeom>
              <a:avLst/>
              <a:gdLst/>
              <a:ahLst/>
              <a:cxnLst/>
              <a:rect l="l" t="t" r="r" b="b"/>
              <a:pathLst>
                <a:path w="1897379" h="2844165">
                  <a:moveTo>
                    <a:pt x="1897380" y="124968"/>
                  </a:moveTo>
                  <a:lnTo>
                    <a:pt x="1871472" y="124968"/>
                  </a:lnTo>
                  <a:lnTo>
                    <a:pt x="1871472" y="2817876"/>
                  </a:lnTo>
                  <a:lnTo>
                    <a:pt x="960120" y="2817876"/>
                  </a:lnTo>
                  <a:lnTo>
                    <a:pt x="960120" y="124968"/>
                  </a:lnTo>
                  <a:lnTo>
                    <a:pt x="960120" y="25908"/>
                  </a:lnTo>
                  <a:lnTo>
                    <a:pt x="960120" y="13716"/>
                  </a:lnTo>
                  <a:lnTo>
                    <a:pt x="960120" y="6096"/>
                  </a:lnTo>
                  <a:lnTo>
                    <a:pt x="95402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24968"/>
                  </a:lnTo>
                  <a:lnTo>
                    <a:pt x="25908" y="124968"/>
                  </a:lnTo>
                  <a:lnTo>
                    <a:pt x="25908" y="25908"/>
                  </a:lnTo>
                  <a:lnTo>
                    <a:pt x="934212" y="25908"/>
                  </a:lnTo>
                  <a:lnTo>
                    <a:pt x="934212" y="124968"/>
                  </a:lnTo>
                  <a:lnTo>
                    <a:pt x="934212" y="2837688"/>
                  </a:lnTo>
                  <a:lnTo>
                    <a:pt x="940308" y="2843784"/>
                  </a:lnTo>
                  <a:lnTo>
                    <a:pt x="1891284" y="2843784"/>
                  </a:lnTo>
                  <a:lnTo>
                    <a:pt x="1897380" y="2837688"/>
                  </a:lnTo>
                  <a:lnTo>
                    <a:pt x="1897380" y="2830080"/>
                  </a:lnTo>
                  <a:lnTo>
                    <a:pt x="960120" y="2830068"/>
                  </a:lnTo>
                  <a:lnTo>
                    <a:pt x="1871472" y="2830068"/>
                  </a:lnTo>
                  <a:lnTo>
                    <a:pt x="1897380" y="2830080"/>
                  </a:lnTo>
                  <a:lnTo>
                    <a:pt x="1897380" y="2817876"/>
                  </a:lnTo>
                  <a:lnTo>
                    <a:pt x="1897380" y="124968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56804" y="3427475"/>
              <a:ext cx="937260" cy="2705100"/>
            </a:xfrm>
            <a:custGeom>
              <a:avLst/>
              <a:gdLst/>
              <a:ahLst/>
              <a:cxnLst/>
              <a:rect l="l" t="t" r="r" b="b"/>
              <a:pathLst>
                <a:path w="937259" h="2705100">
                  <a:moveTo>
                    <a:pt x="937260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937260" y="2705100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44612" y="3427475"/>
              <a:ext cx="962025" cy="2719070"/>
            </a:xfrm>
            <a:custGeom>
              <a:avLst/>
              <a:gdLst/>
              <a:ahLst/>
              <a:cxnLst/>
              <a:rect l="l" t="t" r="r" b="b"/>
              <a:pathLst>
                <a:path w="962025" h="2719070">
                  <a:moveTo>
                    <a:pt x="25908" y="0"/>
                  </a:moveTo>
                  <a:lnTo>
                    <a:pt x="0" y="0"/>
                  </a:lnTo>
                  <a:lnTo>
                    <a:pt x="0" y="2712720"/>
                  </a:lnTo>
                  <a:lnTo>
                    <a:pt x="6096" y="2718816"/>
                  </a:lnTo>
                  <a:lnTo>
                    <a:pt x="955548" y="2718816"/>
                  </a:lnTo>
                  <a:lnTo>
                    <a:pt x="961644" y="2712720"/>
                  </a:lnTo>
                  <a:lnTo>
                    <a:pt x="961644" y="2705100"/>
                  </a:lnTo>
                  <a:lnTo>
                    <a:pt x="25908" y="2705100"/>
                  </a:lnTo>
                  <a:lnTo>
                    <a:pt x="12192" y="2692908"/>
                  </a:lnTo>
                  <a:lnTo>
                    <a:pt x="25908" y="2692908"/>
                  </a:lnTo>
                  <a:lnTo>
                    <a:pt x="25908" y="0"/>
                  </a:lnTo>
                  <a:close/>
                </a:path>
                <a:path w="962025" h="2719070">
                  <a:moveTo>
                    <a:pt x="25908" y="2692908"/>
                  </a:moveTo>
                  <a:lnTo>
                    <a:pt x="12192" y="2692908"/>
                  </a:lnTo>
                  <a:lnTo>
                    <a:pt x="25908" y="2705100"/>
                  </a:lnTo>
                  <a:lnTo>
                    <a:pt x="25908" y="2692908"/>
                  </a:lnTo>
                  <a:close/>
                </a:path>
                <a:path w="962025" h="2719070">
                  <a:moveTo>
                    <a:pt x="937260" y="2692908"/>
                  </a:moveTo>
                  <a:lnTo>
                    <a:pt x="25908" y="2692908"/>
                  </a:lnTo>
                  <a:lnTo>
                    <a:pt x="25908" y="2705100"/>
                  </a:lnTo>
                  <a:lnTo>
                    <a:pt x="937260" y="2705100"/>
                  </a:lnTo>
                  <a:lnTo>
                    <a:pt x="937260" y="2692908"/>
                  </a:lnTo>
                  <a:close/>
                </a:path>
                <a:path w="962025" h="2719070">
                  <a:moveTo>
                    <a:pt x="961644" y="0"/>
                  </a:moveTo>
                  <a:lnTo>
                    <a:pt x="937260" y="0"/>
                  </a:lnTo>
                  <a:lnTo>
                    <a:pt x="937260" y="2705100"/>
                  </a:lnTo>
                  <a:lnTo>
                    <a:pt x="949452" y="2692908"/>
                  </a:lnTo>
                  <a:lnTo>
                    <a:pt x="961644" y="2692908"/>
                  </a:lnTo>
                  <a:lnTo>
                    <a:pt x="961644" y="0"/>
                  </a:lnTo>
                  <a:close/>
                </a:path>
                <a:path w="962025" h="2719070">
                  <a:moveTo>
                    <a:pt x="961644" y="2692908"/>
                  </a:moveTo>
                  <a:lnTo>
                    <a:pt x="949452" y="2692908"/>
                  </a:lnTo>
                  <a:lnTo>
                    <a:pt x="937260" y="2705100"/>
                  </a:lnTo>
                  <a:lnTo>
                    <a:pt x="961644" y="2705100"/>
                  </a:lnTo>
                  <a:lnTo>
                    <a:pt x="961644" y="2692908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1068" y="4396739"/>
              <a:ext cx="935990" cy="306705"/>
            </a:xfrm>
            <a:custGeom>
              <a:avLst/>
              <a:gdLst/>
              <a:ahLst/>
              <a:cxnLst/>
              <a:rect l="l" t="t" r="r" b="b"/>
              <a:pathLst>
                <a:path w="935990" h="306704">
                  <a:moveTo>
                    <a:pt x="935735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35735" y="306324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07352" y="4384547"/>
              <a:ext cx="963294" cy="330835"/>
            </a:xfrm>
            <a:custGeom>
              <a:avLst/>
              <a:gdLst/>
              <a:ahLst/>
              <a:cxnLst/>
              <a:rect l="l" t="t" r="r" b="b"/>
              <a:pathLst>
                <a:path w="963295" h="330835">
                  <a:moveTo>
                    <a:pt x="957072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6135"/>
                  </a:lnTo>
                  <a:lnTo>
                    <a:pt x="6096" y="330707"/>
                  </a:lnTo>
                  <a:lnTo>
                    <a:pt x="957072" y="330707"/>
                  </a:lnTo>
                  <a:lnTo>
                    <a:pt x="963168" y="326135"/>
                  </a:lnTo>
                  <a:lnTo>
                    <a:pt x="963168" y="318515"/>
                  </a:lnTo>
                  <a:lnTo>
                    <a:pt x="25907" y="318515"/>
                  </a:lnTo>
                  <a:lnTo>
                    <a:pt x="13716" y="306323"/>
                  </a:lnTo>
                  <a:lnTo>
                    <a:pt x="25907" y="306323"/>
                  </a:lnTo>
                  <a:lnTo>
                    <a:pt x="25907" y="24383"/>
                  </a:lnTo>
                  <a:lnTo>
                    <a:pt x="13716" y="24383"/>
                  </a:lnTo>
                  <a:lnTo>
                    <a:pt x="25907" y="12191"/>
                  </a:lnTo>
                  <a:lnTo>
                    <a:pt x="963168" y="12191"/>
                  </a:lnTo>
                  <a:lnTo>
                    <a:pt x="963168" y="4571"/>
                  </a:lnTo>
                  <a:lnTo>
                    <a:pt x="957072" y="0"/>
                  </a:lnTo>
                  <a:close/>
                </a:path>
                <a:path w="963295" h="330835">
                  <a:moveTo>
                    <a:pt x="25907" y="306323"/>
                  </a:moveTo>
                  <a:lnTo>
                    <a:pt x="13716" y="306323"/>
                  </a:lnTo>
                  <a:lnTo>
                    <a:pt x="25907" y="318515"/>
                  </a:lnTo>
                  <a:lnTo>
                    <a:pt x="25907" y="306323"/>
                  </a:lnTo>
                  <a:close/>
                </a:path>
                <a:path w="963295" h="330835">
                  <a:moveTo>
                    <a:pt x="937259" y="306323"/>
                  </a:moveTo>
                  <a:lnTo>
                    <a:pt x="25907" y="306323"/>
                  </a:lnTo>
                  <a:lnTo>
                    <a:pt x="25907" y="318515"/>
                  </a:lnTo>
                  <a:lnTo>
                    <a:pt x="937259" y="318515"/>
                  </a:lnTo>
                  <a:lnTo>
                    <a:pt x="937259" y="306323"/>
                  </a:lnTo>
                  <a:close/>
                </a:path>
                <a:path w="963295" h="330835">
                  <a:moveTo>
                    <a:pt x="937259" y="12191"/>
                  </a:moveTo>
                  <a:lnTo>
                    <a:pt x="937259" y="318515"/>
                  </a:lnTo>
                  <a:lnTo>
                    <a:pt x="949451" y="306323"/>
                  </a:lnTo>
                  <a:lnTo>
                    <a:pt x="963168" y="306323"/>
                  </a:lnTo>
                  <a:lnTo>
                    <a:pt x="963168" y="24383"/>
                  </a:lnTo>
                  <a:lnTo>
                    <a:pt x="949451" y="24383"/>
                  </a:lnTo>
                  <a:lnTo>
                    <a:pt x="937259" y="12191"/>
                  </a:lnTo>
                  <a:close/>
                </a:path>
                <a:path w="963295" h="330835">
                  <a:moveTo>
                    <a:pt x="963168" y="306323"/>
                  </a:moveTo>
                  <a:lnTo>
                    <a:pt x="949451" y="306323"/>
                  </a:lnTo>
                  <a:lnTo>
                    <a:pt x="937259" y="318515"/>
                  </a:lnTo>
                  <a:lnTo>
                    <a:pt x="963168" y="318515"/>
                  </a:lnTo>
                  <a:lnTo>
                    <a:pt x="963168" y="306323"/>
                  </a:lnTo>
                  <a:close/>
                </a:path>
                <a:path w="963295" h="330835">
                  <a:moveTo>
                    <a:pt x="25907" y="12191"/>
                  </a:moveTo>
                  <a:lnTo>
                    <a:pt x="13716" y="24383"/>
                  </a:lnTo>
                  <a:lnTo>
                    <a:pt x="25907" y="24383"/>
                  </a:lnTo>
                  <a:lnTo>
                    <a:pt x="25907" y="12191"/>
                  </a:lnTo>
                  <a:close/>
                </a:path>
                <a:path w="963295" h="330835">
                  <a:moveTo>
                    <a:pt x="937259" y="12191"/>
                  </a:moveTo>
                  <a:lnTo>
                    <a:pt x="25907" y="12191"/>
                  </a:lnTo>
                  <a:lnTo>
                    <a:pt x="25907" y="24383"/>
                  </a:lnTo>
                  <a:lnTo>
                    <a:pt x="937259" y="24383"/>
                  </a:lnTo>
                  <a:lnTo>
                    <a:pt x="937259" y="12191"/>
                  </a:lnTo>
                  <a:close/>
                </a:path>
                <a:path w="963295" h="330835">
                  <a:moveTo>
                    <a:pt x="963168" y="12191"/>
                  </a:moveTo>
                  <a:lnTo>
                    <a:pt x="937259" y="12191"/>
                  </a:lnTo>
                  <a:lnTo>
                    <a:pt x="949451" y="24383"/>
                  </a:lnTo>
                  <a:lnTo>
                    <a:pt x="963168" y="24383"/>
                  </a:lnTo>
                  <a:lnTo>
                    <a:pt x="963168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46445" y="1448780"/>
            <a:ext cx="611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4048" y="1448780"/>
            <a:ext cx="691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Identifier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7833" y="1448780"/>
            <a:ext cx="4324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Value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0122" y="4105235"/>
            <a:ext cx="5383530" cy="228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431800" indent="-286385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yourInt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5;</a:t>
            </a:r>
            <a:r>
              <a:rPr sz="2000" b="1" spc="-229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integer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yourInt</a:t>
            </a:r>
            <a:r>
              <a:rPr sz="2000" b="1" spc="-81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756285" marR="40005" indent="-286385">
              <a:lnSpc>
                <a:spcPts val="2270"/>
              </a:lnSpc>
              <a:spcBef>
                <a:spcPts val="7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initialization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done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declaration.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72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Times New Roman"/>
                <a:cs typeface="Times New Roman"/>
              </a:rPr>
              <a:t>Without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initialization,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 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any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value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(depending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 left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last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used)!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9036" y="3520439"/>
            <a:ext cx="4996180" cy="425450"/>
          </a:xfrm>
          <a:custGeom>
            <a:avLst/>
            <a:gdLst/>
            <a:ahLst/>
            <a:cxnLst/>
            <a:rect l="l" t="t" r="r" b="b"/>
            <a:pathLst>
              <a:path w="4996180" h="425450">
                <a:moveTo>
                  <a:pt x="4989576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419100"/>
                </a:lnTo>
                <a:lnTo>
                  <a:pt x="6095" y="425195"/>
                </a:lnTo>
                <a:lnTo>
                  <a:pt x="4989576" y="425195"/>
                </a:lnTo>
                <a:lnTo>
                  <a:pt x="4995672" y="419100"/>
                </a:lnTo>
                <a:lnTo>
                  <a:pt x="4995672" y="413003"/>
                </a:lnTo>
                <a:lnTo>
                  <a:pt x="25907" y="413003"/>
                </a:lnTo>
                <a:lnTo>
                  <a:pt x="12192" y="399288"/>
                </a:lnTo>
                <a:lnTo>
                  <a:pt x="25907" y="399288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4995672" y="12191"/>
                </a:lnTo>
                <a:lnTo>
                  <a:pt x="4995672" y="6096"/>
                </a:lnTo>
                <a:lnTo>
                  <a:pt x="4989576" y="0"/>
                </a:lnTo>
                <a:close/>
              </a:path>
              <a:path w="4996180" h="425450">
                <a:moveTo>
                  <a:pt x="25907" y="399288"/>
                </a:moveTo>
                <a:lnTo>
                  <a:pt x="12192" y="399288"/>
                </a:lnTo>
                <a:lnTo>
                  <a:pt x="25907" y="413003"/>
                </a:lnTo>
                <a:lnTo>
                  <a:pt x="25907" y="399288"/>
                </a:lnTo>
                <a:close/>
              </a:path>
              <a:path w="4996180" h="425450">
                <a:moveTo>
                  <a:pt x="4969764" y="399288"/>
                </a:moveTo>
                <a:lnTo>
                  <a:pt x="25907" y="399288"/>
                </a:lnTo>
                <a:lnTo>
                  <a:pt x="25907" y="413003"/>
                </a:lnTo>
                <a:lnTo>
                  <a:pt x="4969764" y="413003"/>
                </a:lnTo>
                <a:lnTo>
                  <a:pt x="4969764" y="399288"/>
                </a:lnTo>
                <a:close/>
              </a:path>
              <a:path w="4996180" h="425450">
                <a:moveTo>
                  <a:pt x="4969764" y="12191"/>
                </a:moveTo>
                <a:lnTo>
                  <a:pt x="4969764" y="413003"/>
                </a:lnTo>
                <a:lnTo>
                  <a:pt x="4983480" y="399288"/>
                </a:lnTo>
                <a:lnTo>
                  <a:pt x="4995672" y="399288"/>
                </a:lnTo>
                <a:lnTo>
                  <a:pt x="4995672" y="25908"/>
                </a:lnTo>
                <a:lnTo>
                  <a:pt x="4983480" y="25908"/>
                </a:lnTo>
                <a:lnTo>
                  <a:pt x="4969764" y="12191"/>
                </a:lnTo>
                <a:close/>
              </a:path>
              <a:path w="4996180" h="425450">
                <a:moveTo>
                  <a:pt x="4995672" y="399288"/>
                </a:moveTo>
                <a:lnTo>
                  <a:pt x="4983480" y="399288"/>
                </a:lnTo>
                <a:lnTo>
                  <a:pt x="4969764" y="413003"/>
                </a:lnTo>
                <a:lnTo>
                  <a:pt x="4995672" y="413003"/>
                </a:lnTo>
                <a:lnTo>
                  <a:pt x="4995672" y="399288"/>
                </a:lnTo>
                <a:close/>
              </a:path>
              <a:path w="4996180" h="425450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4996180" h="425450">
                <a:moveTo>
                  <a:pt x="4969764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4969764" y="25908"/>
                </a:lnTo>
                <a:lnTo>
                  <a:pt x="4969764" y="12191"/>
                </a:lnTo>
                <a:close/>
              </a:path>
              <a:path w="4996180" h="425450">
                <a:moveTo>
                  <a:pt x="4995672" y="12191"/>
                </a:moveTo>
                <a:lnTo>
                  <a:pt x="4969764" y="12191"/>
                </a:lnTo>
                <a:lnTo>
                  <a:pt x="4983480" y="25908"/>
                </a:lnTo>
                <a:lnTo>
                  <a:pt x="4995672" y="25908"/>
                </a:lnTo>
                <a:lnTo>
                  <a:pt x="4995672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9986" y="3538191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type</a:t>
            </a:r>
            <a:r>
              <a:rPr sz="2000" b="1" i="1" spc="-280" dirty="0">
                <a:latin typeface="Courier New"/>
                <a:cs typeface="Courier New"/>
              </a:rPr>
              <a:t> 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variable</a:t>
            </a:r>
            <a:r>
              <a:rPr sz="2000" b="1" i="1" u="sng" spc="-2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name</a:t>
            </a:r>
            <a:r>
              <a:rPr sz="2000" b="1" i="1" spc="-2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initial</a:t>
            </a:r>
            <a:r>
              <a:rPr sz="2000" b="1" i="1" u="sng" spc="-26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i="1" u="sng" spc="-1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value</a:t>
            </a:r>
            <a:r>
              <a:rPr sz="2000" b="1" spc="-10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26736" y="6220451"/>
            <a:ext cx="899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58343" y="4406910"/>
            <a:ext cx="4800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20" dirty="0">
                <a:latin typeface="Courier New"/>
                <a:cs typeface="Courier New"/>
              </a:rPr>
              <a:t>myInt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73140" y="3427475"/>
            <a:ext cx="2833370" cy="2719070"/>
            <a:chOff x="6073140" y="3427475"/>
            <a:chExt cx="2833370" cy="2719070"/>
          </a:xfrm>
        </p:grpSpPr>
        <p:sp>
          <p:nvSpPr>
            <p:cNvPr id="35" name="object 35"/>
            <p:cNvSpPr/>
            <p:nvPr/>
          </p:nvSpPr>
          <p:spPr>
            <a:xfrm>
              <a:off x="7956804" y="4396739"/>
              <a:ext cx="937260" cy="306705"/>
            </a:xfrm>
            <a:custGeom>
              <a:avLst/>
              <a:gdLst/>
              <a:ahLst/>
              <a:cxnLst/>
              <a:rect l="l" t="t" r="r" b="b"/>
              <a:pathLst>
                <a:path w="937259" h="306704">
                  <a:moveTo>
                    <a:pt x="937260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37260" y="306324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44612" y="4384547"/>
              <a:ext cx="962025" cy="330835"/>
            </a:xfrm>
            <a:custGeom>
              <a:avLst/>
              <a:gdLst/>
              <a:ahLst/>
              <a:cxnLst/>
              <a:rect l="l" t="t" r="r" b="b"/>
              <a:pathLst>
                <a:path w="962025" h="330835">
                  <a:moveTo>
                    <a:pt x="955548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6135"/>
                  </a:lnTo>
                  <a:lnTo>
                    <a:pt x="6096" y="330707"/>
                  </a:lnTo>
                  <a:lnTo>
                    <a:pt x="955548" y="330707"/>
                  </a:lnTo>
                  <a:lnTo>
                    <a:pt x="961644" y="326135"/>
                  </a:lnTo>
                  <a:lnTo>
                    <a:pt x="961644" y="318515"/>
                  </a:lnTo>
                  <a:lnTo>
                    <a:pt x="25908" y="318515"/>
                  </a:lnTo>
                  <a:lnTo>
                    <a:pt x="12192" y="306323"/>
                  </a:lnTo>
                  <a:lnTo>
                    <a:pt x="25908" y="306323"/>
                  </a:lnTo>
                  <a:lnTo>
                    <a:pt x="25908" y="24383"/>
                  </a:lnTo>
                  <a:lnTo>
                    <a:pt x="12192" y="24383"/>
                  </a:lnTo>
                  <a:lnTo>
                    <a:pt x="25908" y="12191"/>
                  </a:lnTo>
                  <a:lnTo>
                    <a:pt x="961644" y="12191"/>
                  </a:lnTo>
                  <a:lnTo>
                    <a:pt x="961644" y="4571"/>
                  </a:lnTo>
                  <a:lnTo>
                    <a:pt x="955548" y="0"/>
                  </a:lnTo>
                  <a:close/>
                </a:path>
                <a:path w="962025" h="330835">
                  <a:moveTo>
                    <a:pt x="25908" y="306323"/>
                  </a:moveTo>
                  <a:lnTo>
                    <a:pt x="12192" y="306323"/>
                  </a:lnTo>
                  <a:lnTo>
                    <a:pt x="25908" y="318515"/>
                  </a:lnTo>
                  <a:lnTo>
                    <a:pt x="25908" y="306323"/>
                  </a:lnTo>
                  <a:close/>
                </a:path>
                <a:path w="962025" h="330835">
                  <a:moveTo>
                    <a:pt x="937260" y="306323"/>
                  </a:moveTo>
                  <a:lnTo>
                    <a:pt x="25908" y="306323"/>
                  </a:lnTo>
                  <a:lnTo>
                    <a:pt x="25908" y="318515"/>
                  </a:lnTo>
                  <a:lnTo>
                    <a:pt x="937260" y="318515"/>
                  </a:lnTo>
                  <a:lnTo>
                    <a:pt x="937260" y="306323"/>
                  </a:lnTo>
                  <a:close/>
                </a:path>
                <a:path w="962025" h="330835">
                  <a:moveTo>
                    <a:pt x="937260" y="12191"/>
                  </a:moveTo>
                  <a:lnTo>
                    <a:pt x="937260" y="318515"/>
                  </a:lnTo>
                  <a:lnTo>
                    <a:pt x="949452" y="306323"/>
                  </a:lnTo>
                  <a:lnTo>
                    <a:pt x="961644" y="306323"/>
                  </a:lnTo>
                  <a:lnTo>
                    <a:pt x="961644" y="24383"/>
                  </a:lnTo>
                  <a:lnTo>
                    <a:pt x="949452" y="24383"/>
                  </a:lnTo>
                  <a:lnTo>
                    <a:pt x="937260" y="12191"/>
                  </a:lnTo>
                  <a:close/>
                </a:path>
                <a:path w="962025" h="330835">
                  <a:moveTo>
                    <a:pt x="961644" y="306323"/>
                  </a:moveTo>
                  <a:lnTo>
                    <a:pt x="949452" y="306323"/>
                  </a:lnTo>
                  <a:lnTo>
                    <a:pt x="937260" y="318515"/>
                  </a:lnTo>
                  <a:lnTo>
                    <a:pt x="961644" y="318515"/>
                  </a:lnTo>
                  <a:lnTo>
                    <a:pt x="961644" y="306323"/>
                  </a:lnTo>
                  <a:close/>
                </a:path>
                <a:path w="962025" h="330835">
                  <a:moveTo>
                    <a:pt x="25908" y="12191"/>
                  </a:moveTo>
                  <a:lnTo>
                    <a:pt x="12192" y="24383"/>
                  </a:lnTo>
                  <a:lnTo>
                    <a:pt x="25908" y="24383"/>
                  </a:lnTo>
                  <a:lnTo>
                    <a:pt x="25908" y="12191"/>
                  </a:lnTo>
                  <a:close/>
                </a:path>
                <a:path w="962025" h="330835">
                  <a:moveTo>
                    <a:pt x="937260" y="12191"/>
                  </a:moveTo>
                  <a:lnTo>
                    <a:pt x="25908" y="12191"/>
                  </a:lnTo>
                  <a:lnTo>
                    <a:pt x="25908" y="24383"/>
                  </a:lnTo>
                  <a:lnTo>
                    <a:pt x="937260" y="24383"/>
                  </a:lnTo>
                  <a:lnTo>
                    <a:pt x="937260" y="12191"/>
                  </a:lnTo>
                  <a:close/>
                </a:path>
                <a:path w="962025" h="330835">
                  <a:moveTo>
                    <a:pt x="961644" y="12191"/>
                  </a:moveTo>
                  <a:lnTo>
                    <a:pt x="937260" y="12191"/>
                  </a:lnTo>
                  <a:lnTo>
                    <a:pt x="949452" y="24383"/>
                  </a:lnTo>
                  <a:lnTo>
                    <a:pt x="961644" y="24383"/>
                  </a:lnTo>
                  <a:lnTo>
                    <a:pt x="961644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85332" y="3427475"/>
              <a:ext cx="935990" cy="2705100"/>
            </a:xfrm>
            <a:custGeom>
              <a:avLst/>
              <a:gdLst/>
              <a:ahLst/>
              <a:cxnLst/>
              <a:rect l="l" t="t" r="r" b="b"/>
              <a:pathLst>
                <a:path w="935990" h="2705100">
                  <a:moveTo>
                    <a:pt x="935736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935736" y="2705100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73140" y="3427475"/>
              <a:ext cx="960119" cy="2719070"/>
            </a:xfrm>
            <a:custGeom>
              <a:avLst/>
              <a:gdLst/>
              <a:ahLst/>
              <a:cxnLst/>
              <a:rect l="l" t="t" r="r" b="b"/>
              <a:pathLst>
                <a:path w="960120" h="2719070">
                  <a:moveTo>
                    <a:pt x="25908" y="0"/>
                  </a:moveTo>
                  <a:lnTo>
                    <a:pt x="0" y="0"/>
                  </a:lnTo>
                  <a:lnTo>
                    <a:pt x="0" y="2712720"/>
                  </a:lnTo>
                  <a:lnTo>
                    <a:pt x="6096" y="2718816"/>
                  </a:lnTo>
                  <a:lnTo>
                    <a:pt x="954024" y="2718816"/>
                  </a:lnTo>
                  <a:lnTo>
                    <a:pt x="960119" y="2712720"/>
                  </a:lnTo>
                  <a:lnTo>
                    <a:pt x="960119" y="2705100"/>
                  </a:lnTo>
                  <a:lnTo>
                    <a:pt x="25908" y="2705100"/>
                  </a:lnTo>
                  <a:lnTo>
                    <a:pt x="12192" y="2692908"/>
                  </a:lnTo>
                  <a:lnTo>
                    <a:pt x="25908" y="2692908"/>
                  </a:lnTo>
                  <a:lnTo>
                    <a:pt x="25908" y="0"/>
                  </a:lnTo>
                  <a:close/>
                </a:path>
                <a:path w="960120" h="2719070">
                  <a:moveTo>
                    <a:pt x="25908" y="2692908"/>
                  </a:moveTo>
                  <a:lnTo>
                    <a:pt x="12192" y="2692908"/>
                  </a:lnTo>
                  <a:lnTo>
                    <a:pt x="25908" y="2705100"/>
                  </a:lnTo>
                  <a:lnTo>
                    <a:pt x="25908" y="2692908"/>
                  </a:lnTo>
                  <a:close/>
                </a:path>
                <a:path w="960120" h="2719070">
                  <a:moveTo>
                    <a:pt x="934212" y="2692908"/>
                  </a:moveTo>
                  <a:lnTo>
                    <a:pt x="25908" y="2692908"/>
                  </a:lnTo>
                  <a:lnTo>
                    <a:pt x="25908" y="2705100"/>
                  </a:lnTo>
                  <a:lnTo>
                    <a:pt x="934212" y="2705100"/>
                  </a:lnTo>
                  <a:lnTo>
                    <a:pt x="934212" y="2692908"/>
                  </a:lnTo>
                  <a:close/>
                </a:path>
                <a:path w="960120" h="2719070">
                  <a:moveTo>
                    <a:pt x="960119" y="0"/>
                  </a:moveTo>
                  <a:lnTo>
                    <a:pt x="934212" y="0"/>
                  </a:lnTo>
                  <a:lnTo>
                    <a:pt x="934212" y="2705100"/>
                  </a:lnTo>
                  <a:lnTo>
                    <a:pt x="947928" y="2692908"/>
                  </a:lnTo>
                  <a:lnTo>
                    <a:pt x="960119" y="2692907"/>
                  </a:lnTo>
                  <a:lnTo>
                    <a:pt x="960119" y="0"/>
                  </a:lnTo>
                  <a:close/>
                </a:path>
                <a:path w="960120" h="2719070">
                  <a:moveTo>
                    <a:pt x="960119" y="2692907"/>
                  </a:moveTo>
                  <a:lnTo>
                    <a:pt x="947928" y="2692908"/>
                  </a:lnTo>
                  <a:lnTo>
                    <a:pt x="934212" y="2705100"/>
                  </a:lnTo>
                  <a:lnTo>
                    <a:pt x="960119" y="2705100"/>
                  </a:lnTo>
                  <a:lnTo>
                    <a:pt x="960119" y="2692907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85332" y="4396739"/>
              <a:ext cx="935990" cy="306705"/>
            </a:xfrm>
            <a:custGeom>
              <a:avLst/>
              <a:gdLst/>
              <a:ahLst/>
              <a:cxnLst/>
              <a:rect l="l" t="t" r="r" b="b"/>
              <a:pathLst>
                <a:path w="935990" h="306704">
                  <a:moveTo>
                    <a:pt x="935736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35736" y="306324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73140" y="4384547"/>
              <a:ext cx="960119" cy="330835"/>
            </a:xfrm>
            <a:custGeom>
              <a:avLst/>
              <a:gdLst/>
              <a:ahLst/>
              <a:cxnLst/>
              <a:rect l="l" t="t" r="r" b="b"/>
              <a:pathLst>
                <a:path w="960120" h="330835">
                  <a:moveTo>
                    <a:pt x="954024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6135"/>
                  </a:lnTo>
                  <a:lnTo>
                    <a:pt x="6096" y="330707"/>
                  </a:lnTo>
                  <a:lnTo>
                    <a:pt x="954024" y="330707"/>
                  </a:lnTo>
                  <a:lnTo>
                    <a:pt x="960119" y="326135"/>
                  </a:lnTo>
                  <a:lnTo>
                    <a:pt x="960119" y="318515"/>
                  </a:lnTo>
                  <a:lnTo>
                    <a:pt x="25908" y="318515"/>
                  </a:lnTo>
                  <a:lnTo>
                    <a:pt x="12192" y="306323"/>
                  </a:lnTo>
                  <a:lnTo>
                    <a:pt x="25908" y="306323"/>
                  </a:lnTo>
                  <a:lnTo>
                    <a:pt x="25908" y="24383"/>
                  </a:lnTo>
                  <a:lnTo>
                    <a:pt x="12192" y="24383"/>
                  </a:lnTo>
                  <a:lnTo>
                    <a:pt x="25908" y="12191"/>
                  </a:lnTo>
                  <a:lnTo>
                    <a:pt x="960119" y="12191"/>
                  </a:lnTo>
                  <a:lnTo>
                    <a:pt x="960119" y="4571"/>
                  </a:lnTo>
                  <a:lnTo>
                    <a:pt x="954024" y="0"/>
                  </a:lnTo>
                  <a:close/>
                </a:path>
                <a:path w="960120" h="330835">
                  <a:moveTo>
                    <a:pt x="25908" y="306323"/>
                  </a:moveTo>
                  <a:lnTo>
                    <a:pt x="12192" y="306323"/>
                  </a:lnTo>
                  <a:lnTo>
                    <a:pt x="25908" y="318515"/>
                  </a:lnTo>
                  <a:lnTo>
                    <a:pt x="25908" y="306323"/>
                  </a:lnTo>
                  <a:close/>
                </a:path>
                <a:path w="960120" h="330835">
                  <a:moveTo>
                    <a:pt x="934212" y="306323"/>
                  </a:moveTo>
                  <a:lnTo>
                    <a:pt x="25908" y="306323"/>
                  </a:lnTo>
                  <a:lnTo>
                    <a:pt x="25908" y="318515"/>
                  </a:lnTo>
                  <a:lnTo>
                    <a:pt x="934212" y="318515"/>
                  </a:lnTo>
                  <a:lnTo>
                    <a:pt x="934212" y="306323"/>
                  </a:lnTo>
                  <a:close/>
                </a:path>
                <a:path w="960120" h="330835">
                  <a:moveTo>
                    <a:pt x="934212" y="12191"/>
                  </a:moveTo>
                  <a:lnTo>
                    <a:pt x="934212" y="318515"/>
                  </a:lnTo>
                  <a:lnTo>
                    <a:pt x="947928" y="306323"/>
                  </a:lnTo>
                  <a:lnTo>
                    <a:pt x="960119" y="306323"/>
                  </a:lnTo>
                  <a:lnTo>
                    <a:pt x="960119" y="24383"/>
                  </a:lnTo>
                  <a:lnTo>
                    <a:pt x="947928" y="24383"/>
                  </a:lnTo>
                  <a:lnTo>
                    <a:pt x="934212" y="12191"/>
                  </a:lnTo>
                  <a:close/>
                </a:path>
                <a:path w="960120" h="330835">
                  <a:moveTo>
                    <a:pt x="960119" y="306323"/>
                  </a:moveTo>
                  <a:lnTo>
                    <a:pt x="947928" y="306323"/>
                  </a:lnTo>
                  <a:lnTo>
                    <a:pt x="934212" y="318515"/>
                  </a:lnTo>
                  <a:lnTo>
                    <a:pt x="960119" y="318515"/>
                  </a:lnTo>
                  <a:lnTo>
                    <a:pt x="960119" y="306323"/>
                  </a:lnTo>
                  <a:close/>
                </a:path>
                <a:path w="960120" h="330835">
                  <a:moveTo>
                    <a:pt x="25908" y="12191"/>
                  </a:moveTo>
                  <a:lnTo>
                    <a:pt x="12192" y="24383"/>
                  </a:lnTo>
                  <a:lnTo>
                    <a:pt x="25908" y="24383"/>
                  </a:lnTo>
                  <a:lnTo>
                    <a:pt x="25908" y="12191"/>
                  </a:lnTo>
                  <a:close/>
                </a:path>
                <a:path w="960120" h="330835">
                  <a:moveTo>
                    <a:pt x="934212" y="12191"/>
                  </a:moveTo>
                  <a:lnTo>
                    <a:pt x="25908" y="12191"/>
                  </a:lnTo>
                  <a:lnTo>
                    <a:pt x="25908" y="24383"/>
                  </a:lnTo>
                  <a:lnTo>
                    <a:pt x="934212" y="24383"/>
                  </a:lnTo>
                  <a:lnTo>
                    <a:pt x="934212" y="12191"/>
                  </a:lnTo>
                  <a:close/>
                </a:path>
                <a:path w="960120" h="330835">
                  <a:moveTo>
                    <a:pt x="960119" y="12191"/>
                  </a:moveTo>
                  <a:lnTo>
                    <a:pt x="934212" y="12191"/>
                  </a:lnTo>
                  <a:lnTo>
                    <a:pt x="947928" y="24383"/>
                  </a:lnTo>
                  <a:lnTo>
                    <a:pt x="960119" y="24383"/>
                  </a:lnTo>
                  <a:lnTo>
                    <a:pt x="960119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189922" y="4406910"/>
            <a:ext cx="742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35" dirty="0">
                <a:latin typeface="Courier New"/>
                <a:cs typeface="Courier New"/>
              </a:rPr>
              <a:t>0x22fd4c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944611" y="4384547"/>
            <a:ext cx="962025" cy="330835"/>
            <a:chOff x="7944611" y="4384547"/>
            <a:chExt cx="962025" cy="330835"/>
          </a:xfrm>
        </p:grpSpPr>
        <p:sp>
          <p:nvSpPr>
            <p:cNvPr id="43" name="object 43"/>
            <p:cNvSpPr/>
            <p:nvPr/>
          </p:nvSpPr>
          <p:spPr>
            <a:xfrm>
              <a:off x="7956803" y="4396739"/>
              <a:ext cx="937260" cy="306705"/>
            </a:xfrm>
            <a:custGeom>
              <a:avLst/>
              <a:gdLst/>
              <a:ahLst/>
              <a:cxnLst/>
              <a:rect l="l" t="t" r="r" b="b"/>
              <a:pathLst>
                <a:path w="937259" h="306704">
                  <a:moveTo>
                    <a:pt x="937260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37260" y="306324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44611" y="4384547"/>
              <a:ext cx="962025" cy="330835"/>
            </a:xfrm>
            <a:custGeom>
              <a:avLst/>
              <a:gdLst/>
              <a:ahLst/>
              <a:cxnLst/>
              <a:rect l="l" t="t" r="r" b="b"/>
              <a:pathLst>
                <a:path w="962025" h="330835">
                  <a:moveTo>
                    <a:pt x="955548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6135"/>
                  </a:lnTo>
                  <a:lnTo>
                    <a:pt x="6096" y="330707"/>
                  </a:lnTo>
                  <a:lnTo>
                    <a:pt x="955548" y="330707"/>
                  </a:lnTo>
                  <a:lnTo>
                    <a:pt x="961644" y="326135"/>
                  </a:lnTo>
                  <a:lnTo>
                    <a:pt x="961644" y="318515"/>
                  </a:lnTo>
                  <a:lnTo>
                    <a:pt x="25908" y="318515"/>
                  </a:lnTo>
                  <a:lnTo>
                    <a:pt x="12192" y="306323"/>
                  </a:lnTo>
                  <a:lnTo>
                    <a:pt x="25908" y="306323"/>
                  </a:lnTo>
                  <a:lnTo>
                    <a:pt x="25908" y="24383"/>
                  </a:lnTo>
                  <a:lnTo>
                    <a:pt x="12192" y="24383"/>
                  </a:lnTo>
                  <a:lnTo>
                    <a:pt x="25908" y="12191"/>
                  </a:lnTo>
                  <a:lnTo>
                    <a:pt x="961644" y="12191"/>
                  </a:lnTo>
                  <a:lnTo>
                    <a:pt x="961644" y="4571"/>
                  </a:lnTo>
                  <a:lnTo>
                    <a:pt x="955548" y="0"/>
                  </a:lnTo>
                  <a:close/>
                </a:path>
                <a:path w="962025" h="330835">
                  <a:moveTo>
                    <a:pt x="25908" y="306323"/>
                  </a:moveTo>
                  <a:lnTo>
                    <a:pt x="12192" y="306323"/>
                  </a:lnTo>
                  <a:lnTo>
                    <a:pt x="25908" y="318515"/>
                  </a:lnTo>
                  <a:lnTo>
                    <a:pt x="25908" y="306323"/>
                  </a:lnTo>
                  <a:close/>
                </a:path>
                <a:path w="962025" h="330835">
                  <a:moveTo>
                    <a:pt x="937260" y="306323"/>
                  </a:moveTo>
                  <a:lnTo>
                    <a:pt x="25908" y="306323"/>
                  </a:lnTo>
                  <a:lnTo>
                    <a:pt x="25908" y="318515"/>
                  </a:lnTo>
                  <a:lnTo>
                    <a:pt x="937260" y="318515"/>
                  </a:lnTo>
                  <a:lnTo>
                    <a:pt x="937260" y="306323"/>
                  </a:lnTo>
                  <a:close/>
                </a:path>
                <a:path w="962025" h="330835">
                  <a:moveTo>
                    <a:pt x="937260" y="12191"/>
                  </a:moveTo>
                  <a:lnTo>
                    <a:pt x="937260" y="318515"/>
                  </a:lnTo>
                  <a:lnTo>
                    <a:pt x="949452" y="306323"/>
                  </a:lnTo>
                  <a:lnTo>
                    <a:pt x="961644" y="306323"/>
                  </a:lnTo>
                  <a:lnTo>
                    <a:pt x="961644" y="24383"/>
                  </a:lnTo>
                  <a:lnTo>
                    <a:pt x="949452" y="24383"/>
                  </a:lnTo>
                  <a:lnTo>
                    <a:pt x="937260" y="12191"/>
                  </a:lnTo>
                  <a:close/>
                </a:path>
                <a:path w="962025" h="330835">
                  <a:moveTo>
                    <a:pt x="961644" y="306323"/>
                  </a:moveTo>
                  <a:lnTo>
                    <a:pt x="949452" y="306323"/>
                  </a:lnTo>
                  <a:lnTo>
                    <a:pt x="937260" y="318515"/>
                  </a:lnTo>
                  <a:lnTo>
                    <a:pt x="961644" y="318515"/>
                  </a:lnTo>
                  <a:lnTo>
                    <a:pt x="961644" y="306323"/>
                  </a:lnTo>
                  <a:close/>
                </a:path>
                <a:path w="962025" h="330835">
                  <a:moveTo>
                    <a:pt x="25908" y="12191"/>
                  </a:moveTo>
                  <a:lnTo>
                    <a:pt x="12192" y="24383"/>
                  </a:lnTo>
                  <a:lnTo>
                    <a:pt x="25908" y="24383"/>
                  </a:lnTo>
                  <a:lnTo>
                    <a:pt x="25908" y="12191"/>
                  </a:lnTo>
                  <a:close/>
                </a:path>
                <a:path w="962025" h="330835">
                  <a:moveTo>
                    <a:pt x="937260" y="12191"/>
                  </a:moveTo>
                  <a:lnTo>
                    <a:pt x="25908" y="12191"/>
                  </a:lnTo>
                  <a:lnTo>
                    <a:pt x="25908" y="24383"/>
                  </a:lnTo>
                  <a:lnTo>
                    <a:pt x="937260" y="24383"/>
                  </a:lnTo>
                  <a:lnTo>
                    <a:pt x="937260" y="12191"/>
                  </a:lnTo>
                  <a:close/>
                </a:path>
                <a:path w="962025" h="330835">
                  <a:moveTo>
                    <a:pt x="961644" y="12191"/>
                  </a:moveTo>
                  <a:lnTo>
                    <a:pt x="937260" y="12191"/>
                  </a:lnTo>
                  <a:lnTo>
                    <a:pt x="949452" y="24383"/>
                  </a:lnTo>
                  <a:lnTo>
                    <a:pt x="961644" y="24383"/>
                  </a:lnTo>
                  <a:lnTo>
                    <a:pt x="961644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280940" y="4406910"/>
            <a:ext cx="306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20" dirty="0">
                <a:latin typeface="Courier New"/>
                <a:cs typeface="Courier New"/>
              </a:rPr>
              <a:t>?</a:t>
            </a:r>
            <a:r>
              <a:rPr sz="1400" b="1" spc="-505" dirty="0">
                <a:latin typeface="Courier New"/>
                <a:cs typeface="Courier New"/>
              </a:rPr>
              <a:t>1</a:t>
            </a:r>
            <a:r>
              <a:rPr sz="1400" b="1" spc="-520" dirty="0">
                <a:latin typeface="Courier New"/>
                <a:cs typeface="Courier New"/>
              </a:rPr>
              <a:t>?</a:t>
            </a:r>
            <a:r>
              <a:rPr sz="1400" b="1" spc="-505" dirty="0">
                <a:latin typeface="Courier New"/>
                <a:cs typeface="Courier New"/>
              </a:rPr>
              <a:t>0</a:t>
            </a:r>
            <a:r>
              <a:rPr sz="1400" b="1" spc="-10" dirty="0">
                <a:latin typeface="Courier New"/>
                <a:cs typeface="Courier New"/>
              </a:rPr>
              <a:t>?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007352" y="3427475"/>
            <a:ext cx="963294" cy="208915"/>
            <a:chOff x="7007352" y="3427475"/>
            <a:chExt cx="963294" cy="208915"/>
          </a:xfrm>
        </p:grpSpPr>
        <p:sp>
          <p:nvSpPr>
            <p:cNvPr id="47" name="object 47"/>
            <p:cNvSpPr/>
            <p:nvPr/>
          </p:nvSpPr>
          <p:spPr>
            <a:xfrm>
              <a:off x="7021068" y="3427475"/>
              <a:ext cx="935990" cy="196850"/>
            </a:xfrm>
            <a:custGeom>
              <a:avLst/>
              <a:gdLst/>
              <a:ahLst/>
              <a:cxnLst/>
              <a:rect l="l" t="t" r="r" b="b"/>
              <a:pathLst>
                <a:path w="935990" h="196850">
                  <a:moveTo>
                    <a:pt x="935735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935735" y="196595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07352" y="3427475"/>
              <a:ext cx="963294" cy="208915"/>
            </a:xfrm>
            <a:custGeom>
              <a:avLst/>
              <a:gdLst/>
              <a:ahLst/>
              <a:cxnLst/>
              <a:rect l="l" t="t" r="r" b="b"/>
              <a:pathLst>
                <a:path w="963295" h="208914">
                  <a:moveTo>
                    <a:pt x="25907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6096" y="208787"/>
                  </a:lnTo>
                  <a:lnTo>
                    <a:pt x="957072" y="208787"/>
                  </a:lnTo>
                  <a:lnTo>
                    <a:pt x="963168" y="202691"/>
                  </a:lnTo>
                  <a:lnTo>
                    <a:pt x="963168" y="196595"/>
                  </a:lnTo>
                  <a:lnTo>
                    <a:pt x="25907" y="196595"/>
                  </a:lnTo>
                  <a:lnTo>
                    <a:pt x="13716" y="182879"/>
                  </a:lnTo>
                  <a:lnTo>
                    <a:pt x="25907" y="182879"/>
                  </a:lnTo>
                  <a:lnTo>
                    <a:pt x="25907" y="0"/>
                  </a:lnTo>
                  <a:close/>
                </a:path>
                <a:path w="963295" h="208914">
                  <a:moveTo>
                    <a:pt x="25907" y="182879"/>
                  </a:moveTo>
                  <a:lnTo>
                    <a:pt x="13716" y="182879"/>
                  </a:lnTo>
                  <a:lnTo>
                    <a:pt x="25907" y="196595"/>
                  </a:lnTo>
                  <a:lnTo>
                    <a:pt x="25907" y="182879"/>
                  </a:lnTo>
                  <a:close/>
                </a:path>
                <a:path w="963295" h="208914">
                  <a:moveTo>
                    <a:pt x="937259" y="182879"/>
                  </a:moveTo>
                  <a:lnTo>
                    <a:pt x="25907" y="182879"/>
                  </a:lnTo>
                  <a:lnTo>
                    <a:pt x="25907" y="196595"/>
                  </a:lnTo>
                  <a:lnTo>
                    <a:pt x="937259" y="196595"/>
                  </a:lnTo>
                  <a:lnTo>
                    <a:pt x="937259" y="182879"/>
                  </a:lnTo>
                  <a:close/>
                </a:path>
                <a:path w="963295" h="208914">
                  <a:moveTo>
                    <a:pt x="963168" y="0"/>
                  </a:moveTo>
                  <a:lnTo>
                    <a:pt x="937259" y="0"/>
                  </a:lnTo>
                  <a:lnTo>
                    <a:pt x="937259" y="196595"/>
                  </a:lnTo>
                  <a:lnTo>
                    <a:pt x="949451" y="182879"/>
                  </a:lnTo>
                  <a:lnTo>
                    <a:pt x="963168" y="182879"/>
                  </a:lnTo>
                  <a:lnTo>
                    <a:pt x="963168" y="0"/>
                  </a:lnTo>
                  <a:close/>
                </a:path>
                <a:path w="963295" h="208914">
                  <a:moveTo>
                    <a:pt x="963168" y="182879"/>
                  </a:moveTo>
                  <a:lnTo>
                    <a:pt x="949451" y="182879"/>
                  </a:lnTo>
                  <a:lnTo>
                    <a:pt x="937259" y="196595"/>
                  </a:lnTo>
                  <a:lnTo>
                    <a:pt x="963168" y="196595"/>
                  </a:lnTo>
                  <a:lnTo>
                    <a:pt x="963168" y="18287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169902" y="3326363"/>
            <a:ext cx="655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30" dirty="0">
                <a:latin typeface="Courier New"/>
                <a:cs typeface="Courier New"/>
              </a:rPr>
              <a:t>yourInt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944611" y="3427475"/>
            <a:ext cx="962025" cy="208915"/>
            <a:chOff x="7944611" y="3427475"/>
            <a:chExt cx="962025" cy="208915"/>
          </a:xfrm>
        </p:grpSpPr>
        <p:sp>
          <p:nvSpPr>
            <p:cNvPr id="51" name="object 51"/>
            <p:cNvSpPr/>
            <p:nvPr/>
          </p:nvSpPr>
          <p:spPr>
            <a:xfrm>
              <a:off x="7956803" y="3427475"/>
              <a:ext cx="937260" cy="196850"/>
            </a:xfrm>
            <a:custGeom>
              <a:avLst/>
              <a:gdLst/>
              <a:ahLst/>
              <a:cxnLst/>
              <a:rect l="l" t="t" r="r" b="b"/>
              <a:pathLst>
                <a:path w="937259" h="196850">
                  <a:moveTo>
                    <a:pt x="937260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937260" y="196595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44611" y="3427475"/>
              <a:ext cx="962025" cy="208915"/>
            </a:xfrm>
            <a:custGeom>
              <a:avLst/>
              <a:gdLst/>
              <a:ahLst/>
              <a:cxnLst/>
              <a:rect l="l" t="t" r="r" b="b"/>
              <a:pathLst>
                <a:path w="962025" h="208914">
                  <a:moveTo>
                    <a:pt x="25908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6096" y="208787"/>
                  </a:lnTo>
                  <a:lnTo>
                    <a:pt x="955548" y="208787"/>
                  </a:lnTo>
                  <a:lnTo>
                    <a:pt x="961644" y="202691"/>
                  </a:lnTo>
                  <a:lnTo>
                    <a:pt x="961644" y="196595"/>
                  </a:lnTo>
                  <a:lnTo>
                    <a:pt x="25908" y="196595"/>
                  </a:lnTo>
                  <a:lnTo>
                    <a:pt x="12192" y="182879"/>
                  </a:lnTo>
                  <a:lnTo>
                    <a:pt x="25908" y="182879"/>
                  </a:lnTo>
                  <a:lnTo>
                    <a:pt x="25908" y="0"/>
                  </a:lnTo>
                  <a:close/>
                </a:path>
                <a:path w="962025" h="208914">
                  <a:moveTo>
                    <a:pt x="25908" y="182879"/>
                  </a:moveTo>
                  <a:lnTo>
                    <a:pt x="12192" y="182879"/>
                  </a:lnTo>
                  <a:lnTo>
                    <a:pt x="25908" y="196595"/>
                  </a:lnTo>
                  <a:lnTo>
                    <a:pt x="25908" y="182879"/>
                  </a:lnTo>
                  <a:close/>
                </a:path>
                <a:path w="962025" h="208914">
                  <a:moveTo>
                    <a:pt x="937260" y="182879"/>
                  </a:moveTo>
                  <a:lnTo>
                    <a:pt x="25908" y="182879"/>
                  </a:lnTo>
                  <a:lnTo>
                    <a:pt x="25908" y="196595"/>
                  </a:lnTo>
                  <a:lnTo>
                    <a:pt x="937260" y="196595"/>
                  </a:lnTo>
                  <a:lnTo>
                    <a:pt x="937260" y="182879"/>
                  </a:lnTo>
                  <a:close/>
                </a:path>
                <a:path w="962025" h="208914">
                  <a:moveTo>
                    <a:pt x="961644" y="0"/>
                  </a:moveTo>
                  <a:lnTo>
                    <a:pt x="937260" y="0"/>
                  </a:lnTo>
                  <a:lnTo>
                    <a:pt x="937260" y="196595"/>
                  </a:lnTo>
                  <a:lnTo>
                    <a:pt x="949452" y="182879"/>
                  </a:lnTo>
                  <a:lnTo>
                    <a:pt x="961644" y="182879"/>
                  </a:lnTo>
                  <a:lnTo>
                    <a:pt x="961644" y="0"/>
                  </a:lnTo>
                  <a:close/>
                </a:path>
                <a:path w="962025" h="208914">
                  <a:moveTo>
                    <a:pt x="961644" y="182879"/>
                  </a:moveTo>
                  <a:lnTo>
                    <a:pt x="949452" y="182879"/>
                  </a:lnTo>
                  <a:lnTo>
                    <a:pt x="937260" y="196595"/>
                  </a:lnTo>
                  <a:lnTo>
                    <a:pt x="961644" y="196595"/>
                  </a:lnTo>
                  <a:lnTo>
                    <a:pt x="961644" y="18287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367776" y="3326363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073140" y="3427475"/>
            <a:ext cx="960119" cy="208915"/>
            <a:chOff x="6073140" y="3427475"/>
            <a:chExt cx="960119" cy="208915"/>
          </a:xfrm>
        </p:grpSpPr>
        <p:sp>
          <p:nvSpPr>
            <p:cNvPr id="55" name="object 55"/>
            <p:cNvSpPr/>
            <p:nvPr/>
          </p:nvSpPr>
          <p:spPr>
            <a:xfrm>
              <a:off x="6085332" y="3427475"/>
              <a:ext cx="935990" cy="196850"/>
            </a:xfrm>
            <a:custGeom>
              <a:avLst/>
              <a:gdLst/>
              <a:ahLst/>
              <a:cxnLst/>
              <a:rect l="l" t="t" r="r" b="b"/>
              <a:pathLst>
                <a:path w="935990" h="196850">
                  <a:moveTo>
                    <a:pt x="935736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935736" y="196595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73140" y="3427475"/>
              <a:ext cx="960119" cy="208915"/>
            </a:xfrm>
            <a:custGeom>
              <a:avLst/>
              <a:gdLst/>
              <a:ahLst/>
              <a:cxnLst/>
              <a:rect l="l" t="t" r="r" b="b"/>
              <a:pathLst>
                <a:path w="960120" h="208914">
                  <a:moveTo>
                    <a:pt x="25908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6096" y="208787"/>
                  </a:lnTo>
                  <a:lnTo>
                    <a:pt x="954024" y="208787"/>
                  </a:lnTo>
                  <a:lnTo>
                    <a:pt x="960119" y="202691"/>
                  </a:lnTo>
                  <a:lnTo>
                    <a:pt x="960119" y="196595"/>
                  </a:lnTo>
                  <a:lnTo>
                    <a:pt x="25908" y="196595"/>
                  </a:lnTo>
                  <a:lnTo>
                    <a:pt x="12192" y="182879"/>
                  </a:lnTo>
                  <a:lnTo>
                    <a:pt x="25908" y="182879"/>
                  </a:lnTo>
                  <a:lnTo>
                    <a:pt x="25908" y="0"/>
                  </a:lnTo>
                  <a:close/>
                </a:path>
                <a:path w="960120" h="208914">
                  <a:moveTo>
                    <a:pt x="25908" y="182879"/>
                  </a:moveTo>
                  <a:lnTo>
                    <a:pt x="12192" y="182879"/>
                  </a:lnTo>
                  <a:lnTo>
                    <a:pt x="25908" y="196595"/>
                  </a:lnTo>
                  <a:lnTo>
                    <a:pt x="25908" y="182879"/>
                  </a:lnTo>
                  <a:close/>
                </a:path>
                <a:path w="960120" h="208914">
                  <a:moveTo>
                    <a:pt x="934212" y="182879"/>
                  </a:moveTo>
                  <a:lnTo>
                    <a:pt x="25908" y="182879"/>
                  </a:lnTo>
                  <a:lnTo>
                    <a:pt x="25908" y="196595"/>
                  </a:lnTo>
                  <a:lnTo>
                    <a:pt x="934212" y="196595"/>
                  </a:lnTo>
                  <a:lnTo>
                    <a:pt x="934212" y="182879"/>
                  </a:lnTo>
                  <a:close/>
                </a:path>
                <a:path w="960120" h="208914">
                  <a:moveTo>
                    <a:pt x="960119" y="0"/>
                  </a:moveTo>
                  <a:lnTo>
                    <a:pt x="934212" y="0"/>
                  </a:lnTo>
                  <a:lnTo>
                    <a:pt x="934212" y="196595"/>
                  </a:lnTo>
                  <a:lnTo>
                    <a:pt x="947928" y="182879"/>
                  </a:lnTo>
                  <a:lnTo>
                    <a:pt x="960119" y="182879"/>
                  </a:lnTo>
                  <a:lnTo>
                    <a:pt x="960119" y="0"/>
                  </a:lnTo>
                  <a:close/>
                </a:path>
                <a:path w="960120" h="208914">
                  <a:moveTo>
                    <a:pt x="960119" y="182879"/>
                  </a:moveTo>
                  <a:lnTo>
                    <a:pt x="947928" y="182879"/>
                  </a:lnTo>
                  <a:lnTo>
                    <a:pt x="934212" y="196595"/>
                  </a:lnTo>
                  <a:lnTo>
                    <a:pt x="960119" y="196595"/>
                  </a:lnTo>
                  <a:lnTo>
                    <a:pt x="960119" y="18287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189922" y="3326363"/>
            <a:ext cx="742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35" dirty="0">
                <a:latin typeface="Courier New"/>
                <a:cs typeface="Courier New"/>
              </a:rPr>
              <a:t>0x20c648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id="{8FF308D7-DC42-7B7C-CC10-67988E4A476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670750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More</a:t>
            </a:r>
            <a:r>
              <a:rPr sz="3800" b="1" spc="-6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about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variable</a:t>
            </a:r>
            <a:r>
              <a:rPr sz="3800" b="1" spc="-5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declaration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78988"/>
            <a:ext cx="8281034" cy="475065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1"/>
                </a:solidFill>
                <a:latin typeface="Times New Roman"/>
                <a:cs typeface="Times New Roman"/>
              </a:rPr>
              <a:t>declare</a:t>
            </a:r>
            <a:r>
              <a:rPr sz="2000" spc="-4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1"/>
                </a:solidFill>
                <a:latin typeface="Times New Roman"/>
                <a:cs typeface="Times New Roman"/>
              </a:rPr>
              <a:t>multiple</a:t>
            </a:r>
            <a:r>
              <a:rPr sz="2000" spc="-4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1"/>
                </a:solidFill>
                <a:latin typeface="Times New Roman"/>
                <a:cs typeface="Times New Roman"/>
              </a:rPr>
              <a:t>variable</a:t>
            </a:r>
            <a:r>
              <a:rPr sz="2000" spc="-5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10" dirty="0">
                <a:latin typeface="Times New Roman"/>
                <a:cs typeface="Times New Roman"/>
              </a:rPr>
              <a:t> together: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a,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b,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c;</a:t>
            </a:r>
            <a:r>
              <a:rPr sz="2000" b="1" spc="-844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ourier New"/>
                <a:cs typeface="Courier New"/>
              </a:rPr>
              <a:t>b</a:t>
            </a:r>
            <a:r>
              <a:rPr sz="2000" spc="-4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c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1"/>
                </a:solidFill>
                <a:latin typeface="Times New Roman"/>
                <a:cs typeface="Times New Roman"/>
              </a:rPr>
              <a:t>initialize</a:t>
            </a:r>
            <a:r>
              <a:rPr sz="2000" spc="-3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1"/>
                </a:solidFill>
                <a:latin typeface="Times New Roman"/>
                <a:cs typeface="Times New Roman"/>
              </a:rPr>
              <a:t>all</a:t>
            </a:r>
            <a:r>
              <a:rPr sz="2000" spc="-2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1,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2,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c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3;</a:t>
            </a:r>
            <a:endParaRPr sz="2000" dirty="0">
              <a:latin typeface="Courier New"/>
              <a:cs typeface="Courier New"/>
            </a:endParaRPr>
          </a:p>
          <a:p>
            <a:pPr marL="355600" marR="5080" indent="-343535">
              <a:lnSpc>
                <a:spcPts val="227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variable’s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consecutive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letters,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underline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symbol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“</a:t>
            </a:r>
            <a:r>
              <a:rPr sz="2000" b="1" spc="-20" dirty="0">
                <a:latin typeface="Courier New"/>
                <a:cs typeface="Courier New"/>
              </a:rPr>
              <a:t>_</a:t>
            </a:r>
            <a:r>
              <a:rPr sz="2000" spc="-20" dirty="0">
                <a:latin typeface="Times New Roman"/>
                <a:cs typeface="Times New Roman"/>
              </a:rPr>
              <a:t>”.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begin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number.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keywords</a:t>
            </a:r>
            <a:r>
              <a:rPr lang="en-US"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(and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whole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C++ world)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case-</a:t>
            </a:r>
            <a:r>
              <a:rPr lang="en-US"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sensitive</a:t>
            </a:r>
            <a:r>
              <a:rPr lang="en-US" sz="2000" spc="-1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Always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0).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meaningful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yardToInch</a:t>
            </a:r>
            <a:r>
              <a:rPr sz="2000" b="1" spc="-96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y</a:t>
            </a:r>
            <a:r>
              <a:rPr sz="2000" spc="-25" dirty="0">
                <a:latin typeface="Times New Roman"/>
                <a:cs typeface="Times New Roman"/>
              </a:rPr>
              <a:t>).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Capitalize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0" dirty="0">
                <a:latin typeface="Times New Roman"/>
                <a:cs typeface="Times New Roman"/>
              </a:rPr>
              <a:t> one.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yardToInch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12,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avgGrade</a:t>
            </a:r>
            <a:r>
              <a:rPr sz="2000" b="1" spc="-254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0,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maxGrade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100;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FB38D7A-54BB-B110-5A2F-E47D5F6729E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8359" y="2046731"/>
            <a:ext cx="2920365" cy="1381125"/>
          </a:xfrm>
          <a:custGeom>
            <a:avLst/>
            <a:gdLst/>
            <a:ahLst/>
            <a:cxnLst/>
            <a:rect l="l" t="t" r="r" b="b"/>
            <a:pathLst>
              <a:path w="2920365" h="1381125">
                <a:moveTo>
                  <a:pt x="2913888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380744"/>
                </a:lnTo>
                <a:lnTo>
                  <a:pt x="25907" y="1380744"/>
                </a:lnTo>
                <a:lnTo>
                  <a:pt x="25907" y="25908"/>
                </a:lnTo>
                <a:lnTo>
                  <a:pt x="12191" y="25908"/>
                </a:lnTo>
                <a:lnTo>
                  <a:pt x="25907" y="13716"/>
                </a:lnTo>
                <a:lnTo>
                  <a:pt x="2919984" y="13716"/>
                </a:lnTo>
                <a:lnTo>
                  <a:pt x="2919984" y="6096"/>
                </a:lnTo>
                <a:lnTo>
                  <a:pt x="2913888" y="0"/>
                </a:lnTo>
                <a:close/>
              </a:path>
              <a:path w="2920365" h="1381125">
                <a:moveTo>
                  <a:pt x="2894075" y="13716"/>
                </a:moveTo>
                <a:lnTo>
                  <a:pt x="2894075" y="1380744"/>
                </a:lnTo>
                <a:lnTo>
                  <a:pt x="2919984" y="1380744"/>
                </a:lnTo>
                <a:lnTo>
                  <a:pt x="2919984" y="25908"/>
                </a:lnTo>
                <a:lnTo>
                  <a:pt x="2906267" y="25908"/>
                </a:lnTo>
                <a:lnTo>
                  <a:pt x="2894075" y="13716"/>
                </a:lnTo>
                <a:close/>
              </a:path>
              <a:path w="2920365" h="1381125">
                <a:moveTo>
                  <a:pt x="25907" y="13716"/>
                </a:moveTo>
                <a:lnTo>
                  <a:pt x="12191" y="25908"/>
                </a:lnTo>
                <a:lnTo>
                  <a:pt x="25907" y="25908"/>
                </a:lnTo>
                <a:lnTo>
                  <a:pt x="25907" y="13716"/>
                </a:lnTo>
                <a:close/>
              </a:path>
              <a:path w="2920365" h="1381125">
                <a:moveTo>
                  <a:pt x="2894075" y="13716"/>
                </a:moveTo>
                <a:lnTo>
                  <a:pt x="25907" y="13716"/>
                </a:lnTo>
                <a:lnTo>
                  <a:pt x="25907" y="25908"/>
                </a:lnTo>
                <a:lnTo>
                  <a:pt x="2894075" y="25908"/>
                </a:lnTo>
                <a:lnTo>
                  <a:pt x="2894075" y="13716"/>
                </a:lnTo>
                <a:close/>
              </a:path>
              <a:path w="2920365" h="1381125">
                <a:moveTo>
                  <a:pt x="2919984" y="13716"/>
                </a:moveTo>
                <a:lnTo>
                  <a:pt x="2894075" y="13716"/>
                </a:lnTo>
                <a:lnTo>
                  <a:pt x="2906267" y="25908"/>
                </a:lnTo>
                <a:lnTo>
                  <a:pt x="2919984" y="25908"/>
                </a:lnTo>
                <a:lnTo>
                  <a:pt x="2919984" y="1371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19211" y="2069119"/>
            <a:ext cx="2110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45" dirty="0">
                <a:latin typeface="Courier New"/>
                <a:cs typeface="Courier New"/>
              </a:rPr>
              <a:t>#include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55" dirty="0">
                <a:latin typeface="Courier New"/>
                <a:cs typeface="Courier New"/>
              </a:rPr>
              <a:t>&lt;iostream&gt; </a:t>
            </a:r>
            <a:r>
              <a:rPr sz="1600" b="1" spc="-135" dirty="0">
                <a:latin typeface="Courier New"/>
                <a:cs typeface="Courier New"/>
              </a:rPr>
              <a:t>using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150" dirty="0">
                <a:latin typeface="Courier New"/>
                <a:cs typeface="Courier New"/>
              </a:rPr>
              <a:t>namespace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std;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5855" y="2983991"/>
            <a:ext cx="2901950" cy="425450"/>
          </a:xfrm>
          <a:custGeom>
            <a:avLst/>
            <a:gdLst/>
            <a:ahLst/>
            <a:cxnLst/>
            <a:rect l="l" t="t" r="r" b="b"/>
            <a:pathLst>
              <a:path w="2901950" h="425450">
                <a:moveTo>
                  <a:pt x="289712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419100"/>
                </a:lnTo>
                <a:lnTo>
                  <a:pt x="6095" y="425196"/>
                </a:lnTo>
                <a:lnTo>
                  <a:pt x="2897123" y="425196"/>
                </a:lnTo>
                <a:lnTo>
                  <a:pt x="2901696" y="419100"/>
                </a:lnTo>
                <a:lnTo>
                  <a:pt x="2901696" y="413003"/>
                </a:lnTo>
                <a:lnTo>
                  <a:pt x="25907" y="413003"/>
                </a:lnTo>
                <a:lnTo>
                  <a:pt x="13716" y="399288"/>
                </a:lnTo>
                <a:lnTo>
                  <a:pt x="25907" y="399288"/>
                </a:lnTo>
                <a:lnTo>
                  <a:pt x="25907" y="24384"/>
                </a:lnTo>
                <a:lnTo>
                  <a:pt x="13716" y="24384"/>
                </a:lnTo>
                <a:lnTo>
                  <a:pt x="25907" y="12191"/>
                </a:lnTo>
                <a:lnTo>
                  <a:pt x="2901696" y="12191"/>
                </a:lnTo>
                <a:lnTo>
                  <a:pt x="2901696" y="6096"/>
                </a:lnTo>
                <a:lnTo>
                  <a:pt x="2897123" y="0"/>
                </a:lnTo>
                <a:close/>
              </a:path>
              <a:path w="2901950" h="425450">
                <a:moveTo>
                  <a:pt x="25907" y="399288"/>
                </a:moveTo>
                <a:lnTo>
                  <a:pt x="13716" y="399288"/>
                </a:lnTo>
                <a:lnTo>
                  <a:pt x="25907" y="413003"/>
                </a:lnTo>
                <a:lnTo>
                  <a:pt x="25907" y="399288"/>
                </a:lnTo>
                <a:close/>
              </a:path>
              <a:path w="2901950" h="425450">
                <a:moveTo>
                  <a:pt x="2877311" y="399288"/>
                </a:moveTo>
                <a:lnTo>
                  <a:pt x="25907" y="399288"/>
                </a:lnTo>
                <a:lnTo>
                  <a:pt x="25907" y="413003"/>
                </a:lnTo>
                <a:lnTo>
                  <a:pt x="2877311" y="413003"/>
                </a:lnTo>
                <a:lnTo>
                  <a:pt x="2877311" y="399288"/>
                </a:lnTo>
                <a:close/>
              </a:path>
              <a:path w="2901950" h="425450">
                <a:moveTo>
                  <a:pt x="2877311" y="12191"/>
                </a:moveTo>
                <a:lnTo>
                  <a:pt x="2877311" y="413003"/>
                </a:lnTo>
                <a:lnTo>
                  <a:pt x="2889504" y="399288"/>
                </a:lnTo>
                <a:lnTo>
                  <a:pt x="2901696" y="399288"/>
                </a:lnTo>
                <a:lnTo>
                  <a:pt x="2901696" y="24384"/>
                </a:lnTo>
                <a:lnTo>
                  <a:pt x="2889504" y="24384"/>
                </a:lnTo>
                <a:lnTo>
                  <a:pt x="2877311" y="12191"/>
                </a:lnTo>
                <a:close/>
              </a:path>
              <a:path w="2901950" h="425450">
                <a:moveTo>
                  <a:pt x="2901696" y="399288"/>
                </a:moveTo>
                <a:lnTo>
                  <a:pt x="2889504" y="399288"/>
                </a:lnTo>
                <a:lnTo>
                  <a:pt x="2877311" y="413003"/>
                </a:lnTo>
                <a:lnTo>
                  <a:pt x="2901696" y="413003"/>
                </a:lnTo>
                <a:lnTo>
                  <a:pt x="2901696" y="399288"/>
                </a:lnTo>
                <a:close/>
              </a:path>
              <a:path w="2901950" h="425450">
                <a:moveTo>
                  <a:pt x="25907" y="12191"/>
                </a:moveTo>
                <a:lnTo>
                  <a:pt x="13716" y="24384"/>
                </a:lnTo>
                <a:lnTo>
                  <a:pt x="25907" y="24384"/>
                </a:lnTo>
                <a:lnTo>
                  <a:pt x="25907" y="12191"/>
                </a:lnTo>
                <a:close/>
              </a:path>
              <a:path w="2901950" h="425450">
                <a:moveTo>
                  <a:pt x="2877311" y="12191"/>
                </a:moveTo>
                <a:lnTo>
                  <a:pt x="25907" y="12191"/>
                </a:lnTo>
                <a:lnTo>
                  <a:pt x="25907" y="24384"/>
                </a:lnTo>
                <a:lnTo>
                  <a:pt x="2877311" y="24384"/>
                </a:lnTo>
                <a:lnTo>
                  <a:pt x="2877311" y="12191"/>
                </a:lnTo>
                <a:close/>
              </a:path>
              <a:path w="2901950" h="425450">
                <a:moveTo>
                  <a:pt x="2901696" y="12191"/>
                </a:moveTo>
                <a:lnTo>
                  <a:pt x="2877311" y="12191"/>
                </a:lnTo>
                <a:lnTo>
                  <a:pt x="2889504" y="24384"/>
                </a:lnTo>
                <a:lnTo>
                  <a:pt x="2901696" y="24384"/>
                </a:lnTo>
                <a:lnTo>
                  <a:pt x="2901696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122" y="1591969"/>
            <a:ext cx="5273040" cy="3827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968375" indent="-3435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 program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completed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later):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integers.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1668780">
              <a:lnSpc>
                <a:spcPct val="100000"/>
              </a:lnSpc>
              <a:spcBef>
                <a:spcPts val="1260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num1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operations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here: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2230"/>
              </a:lnSpc>
              <a:spcBef>
                <a:spcPts val="3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20" dirty="0">
                <a:latin typeface="Courier New"/>
                <a:cs typeface="Courier New"/>
              </a:rPr>
              <a:t>num1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num2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addition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sum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returned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280"/>
              </a:lnSpc>
              <a:spcBef>
                <a:spcPts val="1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cout</a:t>
            </a:r>
            <a:endParaRPr sz="2000">
              <a:latin typeface="Courier New"/>
              <a:cs typeface="Courier New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&lt;&lt;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17</a:t>
            </a:r>
            <a:r>
              <a:rPr sz="2000" b="1" spc="-85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displayed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screen.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27086"/>
            <a:ext cx="8986520" cy="93551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325995" algn="l"/>
              </a:tabLst>
            </a:pPr>
            <a:r>
              <a:rPr sz="1800" baseline="4629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endParaRPr sz="1300" dirty="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Our</a:t>
            </a:r>
            <a:r>
              <a:rPr sz="3800" b="1" spc="-1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2nd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(in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progress)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8359" y="3427475"/>
            <a:ext cx="2920365" cy="1199515"/>
          </a:xfrm>
          <a:custGeom>
            <a:avLst/>
            <a:gdLst/>
            <a:ahLst/>
            <a:cxnLst/>
            <a:rect l="l" t="t" r="r" b="b"/>
            <a:pathLst>
              <a:path w="2920365" h="1199514">
                <a:moveTo>
                  <a:pt x="25907" y="0"/>
                </a:moveTo>
                <a:lnTo>
                  <a:pt x="0" y="0"/>
                </a:lnTo>
                <a:lnTo>
                  <a:pt x="0" y="1193291"/>
                </a:lnTo>
                <a:lnTo>
                  <a:pt x="6095" y="1199388"/>
                </a:lnTo>
                <a:lnTo>
                  <a:pt x="2913888" y="1199388"/>
                </a:lnTo>
                <a:lnTo>
                  <a:pt x="2919984" y="1193291"/>
                </a:lnTo>
                <a:lnTo>
                  <a:pt x="2919984" y="1187195"/>
                </a:lnTo>
                <a:lnTo>
                  <a:pt x="25907" y="1187195"/>
                </a:lnTo>
                <a:lnTo>
                  <a:pt x="12191" y="1173479"/>
                </a:lnTo>
                <a:lnTo>
                  <a:pt x="25907" y="1173479"/>
                </a:lnTo>
                <a:lnTo>
                  <a:pt x="25907" y="0"/>
                </a:lnTo>
                <a:close/>
              </a:path>
              <a:path w="2920365" h="1199514">
                <a:moveTo>
                  <a:pt x="25907" y="1173479"/>
                </a:moveTo>
                <a:lnTo>
                  <a:pt x="12191" y="1173479"/>
                </a:lnTo>
                <a:lnTo>
                  <a:pt x="25907" y="1187195"/>
                </a:lnTo>
                <a:lnTo>
                  <a:pt x="25907" y="1173479"/>
                </a:lnTo>
                <a:close/>
              </a:path>
              <a:path w="2920365" h="1199514">
                <a:moveTo>
                  <a:pt x="2894075" y="1173479"/>
                </a:moveTo>
                <a:lnTo>
                  <a:pt x="25907" y="1173479"/>
                </a:lnTo>
                <a:lnTo>
                  <a:pt x="25907" y="1187195"/>
                </a:lnTo>
                <a:lnTo>
                  <a:pt x="2894075" y="1187195"/>
                </a:lnTo>
                <a:lnTo>
                  <a:pt x="2894075" y="1173479"/>
                </a:lnTo>
                <a:close/>
              </a:path>
              <a:path w="2920365" h="1199514">
                <a:moveTo>
                  <a:pt x="2919984" y="0"/>
                </a:moveTo>
                <a:lnTo>
                  <a:pt x="2894075" y="0"/>
                </a:lnTo>
                <a:lnTo>
                  <a:pt x="2894075" y="1187195"/>
                </a:lnTo>
                <a:lnTo>
                  <a:pt x="2906267" y="1173479"/>
                </a:lnTo>
                <a:lnTo>
                  <a:pt x="2919984" y="1173479"/>
                </a:lnTo>
                <a:lnTo>
                  <a:pt x="2919984" y="0"/>
                </a:lnTo>
                <a:close/>
              </a:path>
              <a:path w="2920365" h="1199514">
                <a:moveTo>
                  <a:pt x="2919984" y="1173479"/>
                </a:moveTo>
                <a:lnTo>
                  <a:pt x="2906267" y="1173479"/>
                </a:lnTo>
                <a:lnTo>
                  <a:pt x="2894075" y="1187195"/>
                </a:lnTo>
                <a:lnTo>
                  <a:pt x="2919984" y="1187195"/>
                </a:lnTo>
                <a:lnTo>
                  <a:pt x="2919984" y="117347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9211" y="2800635"/>
            <a:ext cx="27292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6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9710" marR="5080">
              <a:lnSpc>
                <a:spcPct val="100000"/>
              </a:lnSpc>
            </a:pP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13,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070C0"/>
                </a:solidFill>
                <a:latin typeface="Courier New"/>
                <a:cs typeface="Courier New"/>
              </a:rPr>
              <a:t>4;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5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+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070C0"/>
                </a:solidFill>
                <a:latin typeface="Courier New"/>
                <a:cs typeface="Courier New"/>
              </a:rPr>
              <a:t>num2;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B451F79-2300-BE21-7E08-25D827E88A1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26565" y="4019827"/>
            <a:ext cx="973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Courier New"/>
                <a:cs typeface="Courier New"/>
              </a:rPr>
              <a:t>return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9211" y="4265085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6527800" cy="1026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When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we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execute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this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endParaRPr sz="3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630"/>
              </a:spcBef>
            </a:pPr>
            <a:r>
              <a:rPr sz="1400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73140" y="1719071"/>
            <a:ext cx="2833370" cy="1708785"/>
            <a:chOff x="6073140" y="1719071"/>
            <a:chExt cx="2833370" cy="1708785"/>
          </a:xfrm>
        </p:grpSpPr>
        <p:sp>
          <p:nvSpPr>
            <p:cNvPr id="4" name="object 4"/>
            <p:cNvSpPr/>
            <p:nvPr/>
          </p:nvSpPr>
          <p:spPr>
            <a:xfrm>
              <a:off x="7007352" y="1719071"/>
              <a:ext cx="963294" cy="1708785"/>
            </a:xfrm>
            <a:custGeom>
              <a:avLst/>
              <a:gdLst/>
              <a:ahLst/>
              <a:cxnLst/>
              <a:rect l="l" t="t" r="r" b="b"/>
              <a:pathLst>
                <a:path w="963295" h="1708785">
                  <a:moveTo>
                    <a:pt x="957072" y="0"/>
                  </a:moveTo>
                  <a:lnTo>
                    <a:pt x="6096" y="0"/>
                  </a:lnTo>
                  <a:lnTo>
                    <a:pt x="0" y="4572"/>
                  </a:lnTo>
                  <a:lnTo>
                    <a:pt x="0" y="1708404"/>
                  </a:lnTo>
                  <a:lnTo>
                    <a:pt x="25907" y="1708404"/>
                  </a:lnTo>
                  <a:lnTo>
                    <a:pt x="25907" y="24384"/>
                  </a:lnTo>
                  <a:lnTo>
                    <a:pt x="13716" y="24384"/>
                  </a:lnTo>
                  <a:lnTo>
                    <a:pt x="25907" y="12192"/>
                  </a:lnTo>
                  <a:lnTo>
                    <a:pt x="963168" y="12192"/>
                  </a:lnTo>
                  <a:lnTo>
                    <a:pt x="963168" y="4572"/>
                  </a:lnTo>
                  <a:lnTo>
                    <a:pt x="957072" y="0"/>
                  </a:lnTo>
                  <a:close/>
                </a:path>
                <a:path w="963295" h="1708785">
                  <a:moveTo>
                    <a:pt x="937259" y="12192"/>
                  </a:moveTo>
                  <a:lnTo>
                    <a:pt x="937259" y="1708404"/>
                  </a:lnTo>
                  <a:lnTo>
                    <a:pt x="963168" y="1708404"/>
                  </a:lnTo>
                  <a:lnTo>
                    <a:pt x="963168" y="24384"/>
                  </a:lnTo>
                  <a:lnTo>
                    <a:pt x="949451" y="24384"/>
                  </a:lnTo>
                  <a:lnTo>
                    <a:pt x="937259" y="12192"/>
                  </a:lnTo>
                  <a:close/>
                </a:path>
                <a:path w="963295" h="1708785">
                  <a:moveTo>
                    <a:pt x="25907" y="12192"/>
                  </a:moveTo>
                  <a:lnTo>
                    <a:pt x="13716" y="24384"/>
                  </a:lnTo>
                  <a:lnTo>
                    <a:pt x="25907" y="24384"/>
                  </a:lnTo>
                  <a:lnTo>
                    <a:pt x="25907" y="12192"/>
                  </a:lnTo>
                  <a:close/>
                </a:path>
                <a:path w="963295" h="1708785">
                  <a:moveTo>
                    <a:pt x="937259" y="12192"/>
                  </a:moveTo>
                  <a:lnTo>
                    <a:pt x="25907" y="12192"/>
                  </a:lnTo>
                  <a:lnTo>
                    <a:pt x="25907" y="24384"/>
                  </a:lnTo>
                  <a:lnTo>
                    <a:pt x="937259" y="24384"/>
                  </a:lnTo>
                  <a:lnTo>
                    <a:pt x="937259" y="12192"/>
                  </a:lnTo>
                  <a:close/>
                </a:path>
                <a:path w="963295" h="1708785">
                  <a:moveTo>
                    <a:pt x="963168" y="12192"/>
                  </a:moveTo>
                  <a:lnTo>
                    <a:pt x="937259" y="12192"/>
                  </a:lnTo>
                  <a:lnTo>
                    <a:pt x="949451" y="24384"/>
                  </a:lnTo>
                  <a:lnTo>
                    <a:pt x="963168" y="24384"/>
                  </a:lnTo>
                  <a:lnTo>
                    <a:pt x="963168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56804" y="1731263"/>
              <a:ext cx="937260" cy="1696720"/>
            </a:xfrm>
            <a:custGeom>
              <a:avLst/>
              <a:gdLst/>
              <a:ahLst/>
              <a:cxnLst/>
              <a:rect l="l" t="t" r="r" b="b"/>
              <a:pathLst>
                <a:path w="937259" h="1696720">
                  <a:moveTo>
                    <a:pt x="937260" y="0"/>
                  </a:moveTo>
                  <a:lnTo>
                    <a:pt x="0" y="0"/>
                  </a:lnTo>
                  <a:lnTo>
                    <a:pt x="0" y="1696212"/>
                  </a:lnTo>
                  <a:lnTo>
                    <a:pt x="937260" y="1696212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44612" y="1719071"/>
              <a:ext cx="962025" cy="1708785"/>
            </a:xfrm>
            <a:custGeom>
              <a:avLst/>
              <a:gdLst/>
              <a:ahLst/>
              <a:cxnLst/>
              <a:rect l="l" t="t" r="r" b="b"/>
              <a:pathLst>
                <a:path w="962025" h="1708785">
                  <a:moveTo>
                    <a:pt x="955548" y="0"/>
                  </a:moveTo>
                  <a:lnTo>
                    <a:pt x="6096" y="0"/>
                  </a:lnTo>
                  <a:lnTo>
                    <a:pt x="0" y="4572"/>
                  </a:lnTo>
                  <a:lnTo>
                    <a:pt x="0" y="1708404"/>
                  </a:lnTo>
                  <a:lnTo>
                    <a:pt x="25908" y="1708404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961644" y="12192"/>
                  </a:lnTo>
                  <a:lnTo>
                    <a:pt x="961644" y="4572"/>
                  </a:lnTo>
                  <a:lnTo>
                    <a:pt x="955548" y="0"/>
                  </a:lnTo>
                  <a:close/>
                </a:path>
                <a:path w="962025" h="1708785">
                  <a:moveTo>
                    <a:pt x="937260" y="12192"/>
                  </a:moveTo>
                  <a:lnTo>
                    <a:pt x="937260" y="1708404"/>
                  </a:lnTo>
                  <a:lnTo>
                    <a:pt x="961644" y="1708404"/>
                  </a:lnTo>
                  <a:lnTo>
                    <a:pt x="961644" y="24384"/>
                  </a:lnTo>
                  <a:lnTo>
                    <a:pt x="949452" y="24384"/>
                  </a:lnTo>
                  <a:lnTo>
                    <a:pt x="937260" y="12192"/>
                  </a:lnTo>
                  <a:close/>
                </a:path>
                <a:path w="962025" h="1708785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962025" h="1708785">
                  <a:moveTo>
                    <a:pt x="937260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937260" y="24384"/>
                  </a:lnTo>
                  <a:lnTo>
                    <a:pt x="937260" y="12192"/>
                  </a:lnTo>
                  <a:close/>
                </a:path>
                <a:path w="962025" h="1708785">
                  <a:moveTo>
                    <a:pt x="961644" y="12192"/>
                  </a:moveTo>
                  <a:lnTo>
                    <a:pt x="937260" y="12192"/>
                  </a:lnTo>
                  <a:lnTo>
                    <a:pt x="949452" y="24384"/>
                  </a:lnTo>
                  <a:lnTo>
                    <a:pt x="961644" y="24384"/>
                  </a:lnTo>
                  <a:lnTo>
                    <a:pt x="961644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332" y="1731263"/>
              <a:ext cx="935990" cy="1696720"/>
            </a:xfrm>
            <a:custGeom>
              <a:avLst/>
              <a:gdLst/>
              <a:ahLst/>
              <a:cxnLst/>
              <a:rect l="l" t="t" r="r" b="b"/>
              <a:pathLst>
                <a:path w="935990" h="1696720">
                  <a:moveTo>
                    <a:pt x="935736" y="0"/>
                  </a:moveTo>
                  <a:lnTo>
                    <a:pt x="0" y="0"/>
                  </a:lnTo>
                  <a:lnTo>
                    <a:pt x="0" y="1696212"/>
                  </a:lnTo>
                  <a:lnTo>
                    <a:pt x="935736" y="1696212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73140" y="1719071"/>
              <a:ext cx="960119" cy="1708785"/>
            </a:xfrm>
            <a:custGeom>
              <a:avLst/>
              <a:gdLst/>
              <a:ahLst/>
              <a:cxnLst/>
              <a:rect l="l" t="t" r="r" b="b"/>
              <a:pathLst>
                <a:path w="960120" h="1708785">
                  <a:moveTo>
                    <a:pt x="954024" y="0"/>
                  </a:moveTo>
                  <a:lnTo>
                    <a:pt x="6096" y="0"/>
                  </a:lnTo>
                  <a:lnTo>
                    <a:pt x="0" y="4572"/>
                  </a:lnTo>
                  <a:lnTo>
                    <a:pt x="0" y="1708404"/>
                  </a:lnTo>
                  <a:lnTo>
                    <a:pt x="25908" y="1708404"/>
                  </a:lnTo>
                  <a:lnTo>
                    <a:pt x="25908" y="243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960119" y="12192"/>
                  </a:lnTo>
                  <a:lnTo>
                    <a:pt x="960119" y="4572"/>
                  </a:lnTo>
                  <a:lnTo>
                    <a:pt x="954024" y="0"/>
                  </a:lnTo>
                  <a:close/>
                </a:path>
                <a:path w="960120" h="1708785">
                  <a:moveTo>
                    <a:pt x="934212" y="12192"/>
                  </a:moveTo>
                  <a:lnTo>
                    <a:pt x="934212" y="1708404"/>
                  </a:lnTo>
                  <a:lnTo>
                    <a:pt x="960119" y="1708404"/>
                  </a:lnTo>
                  <a:lnTo>
                    <a:pt x="960119" y="24384"/>
                  </a:lnTo>
                  <a:lnTo>
                    <a:pt x="947928" y="24384"/>
                  </a:lnTo>
                  <a:lnTo>
                    <a:pt x="934212" y="12192"/>
                  </a:lnTo>
                  <a:close/>
                </a:path>
                <a:path w="960120" h="1708785">
                  <a:moveTo>
                    <a:pt x="25908" y="12192"/>
                  </a:moveTo>
                  <a:lnTo>
                    <a:pt x="12192" y="24384"/>
                  </a:lnTo>
                  <a:lnTo>
                    <a:pt x="25908" y="24384"/>
                  </a:lnTo>
                  <a:lnTo>
                    <a:pt x="25908" y="12192"/>
                  </a:lnTo>
                  <a:close/>
                </a:path>
                <a:path w="960120" h="1708785">
                  <a:moveTo>
                    <a:pt x="934212" y="12192"/>
                  </a:moveTo>
                  <a:lnTo>
                    <a:pt x="25908" y="12192"/>
                  </a:lnTo>
                  <a:lnTo>
                    <a:pt x="25908" y="24384"/>
                  </a:lnTo>
                  <a:lnTo>
                    <a:pt x="934212" y="24384"/>
                  </a:lnTo>
                  <a:lnTo>
                    <a:pt x="934212" y="12192"/>
                  </a:lnTo>
                  <a:close/>
                </a:path>
                <a:path w="960120" h="1708785">
                  <a:moveTo>
                    <a:pt x="960119" y="12192"/>
                  </a:moveTo>
                  <a:lnTo>
                    <a:pt x="934212" y="12192"/>
                  </a:lnTo>
                  <a:lnTo>
                    <a:pt x="947928" y="24384"/>
                  </a:lnTo>
                  <a:lnTo>
                    <a:pt x="960119" y="24384"/>
                  </a:lnTo>
                  <a:lnTo>
                    <a:pt x="960119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21068" y="3316223"/>
              <a:ext cx="935990" cy="111760"/>
            </a:xfrm>
            <a:custGeom>
              <a:avLst/>
              <a:gdLst/>
              <a:ahLst/>
              <a:cxnLst/>
              <a:rect l="l" t="t" r="r" b="b"/>
              <a:pathLst>
                <a:path w="935990" h="111760">
                  <a:moveTo>
                    <a:pt x="935735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35735" y="111251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7352" y="3302507"/>
              <a:ext cx="963294" cy="125095"/>
            </a:xfrm>
            <a:custGeom>
              <a:avLst/>
              <a:gdLst/>
              <a:ahLst/>
              <a:cxnLst/>
              <a:rect l="l" t="t" r="r" b="b"/>
              <a:pathLst>
                <a:path w="963295" h="125095">
                  <a:moveTo>
                    <a:pt x="957072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24968"/>
                  </a:lnTo>
                  <a:lnTo>
                    <a:pt x="25907" y="124968"/>
                  </a:lnTo>
                  <a:lnTo>
                    <a:pt x="25907" y="25908"/>
                  </a:lnTo>
                  <a:lnTo>
                    <a:pt x="13716" y="25908"/>
                  </a:lnTo>
                  <a:lnTo>
                    <a:pt x="25907" y="13716"/>
                  </a:lnTo>
                  <a:lnTo>
                    <a:pt x="963168" y="13716"/>
                  </a:lnTo>
                  <a:lnTo>
                    <a:pt x="963168" y="6096"/>
                  </a:lnTo>
                  <a:lnTo>
                    <a:pt x="957072" y="0"/>
                  </a:lnTo>
                  <a:close/>
                </a:path>
                <a:path w="963295" h="125095">
                  <a:moveTo>
                    <a:pt x="937259" y="13716"/>
                  </a:moveTo>
                  <a:lnTo>
                    <a:pt x="937259" y="124968"/>
                  </a:lnTo>
                  <a:lnTo>
                    <a:pt x="963168" y="124968"/>
                  </a:lnTo>
                  <a:lnTo>
                    <a:pt x="963168" y="25908"/>
                  </a:lnTo>
                  <a:lnTo>
                    <a:pt x="949451" y="25908"/>
                  </a:lnTo>
                  <a:lnTo>
                    <a:pt x="937259" y="13716"/>
                  </a:lnTo>
                  <a:close/>
                </a:path>
                <a:path w="963295" h="125095">
                  <a:moveTo>
                    <a:pt x="25907" y="13716"/>
                  </a:moveTo>
                  <a:lnTo>
                    <a:pt x="13716" y="25908"/>
                  </a:lnTo>
                  <a:lnTo>
                    <a:pt x="25907" y="25908"/>
                  </a:lnTo>
                  <a:lnTo>
                    <a:pt x="25907" y="13716"/>
                  </a:lnTo>
                  <a:close/>
                </a:path>
                <a:path w="963295" h="125095">
                  <a:moveTo>
                    <a:pt x="937259" y="13716"/>
                  </a:moveTo>
                  <a:lnTo>
                    <a:pt x="25907" y="13716"/>
                  </a:lnTo>
                  <a:lnTo>
                    <a:pt x="25907" y="25908"/>
                  </a:lnTo>
                  <a:lnTo>
                    <a:pt x="937259" y="25908"/>
                  </a:lnTo>
                  <a:lnTo>
                    <a:pt x="937259" y="13716"/>
                  </a:lnTo>
                  <a:close/>
                </a:path>
                <a:path w="963295" h="125095">
                  <a:moveTo>
                    <a:pt x="963168" y="13716"/>
                  </a:moveTo>
                  <a:lnTo>
                    <a:pt x="937259" y="13716"/>
                  </a:lnTo>
                  <a:lnTo>
                    <a:pt x="949451" y="25908"/>
                  </a:lnTo>
                  <a:lnTo>
                    <a:pt x="963168" y="25908"/>
                  </a:lnTo>
                  <a:lnTo>
                    <a:pt x="963168" y="137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6804" y="3316223"/>
              <a:ext cx="937260" cy="111760"/>
            </a:xfrm>
            <a:custGeom>
              <a:avLst/>
              <a:gdLst/>
              <a:ahLst/>
              <a:cxnLst/>
              <a:rect l="l" t="t" r="r" b="b"/>
              <a:pathLst>
                <a:path w="937259" h="111760">
                  <a:moveTo>
                    <a:pt x="937260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37260" y="111251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4612" y="3302507"/>
              <a:ext cx="962025" cy="125095"/>
            </a:xfrm>
            <a:custGeom>
              <a:avLst/>
              <a:gdLst/>
              <a:ahLst/>
              <a:cxnLst/>
              <a:rect l="l" t="t" r="r" b="b"/>
              <a:pathLst>
                <a:path w="962025" h="125095">
                  <a:moveTo>
                    <a:pt x="95554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24968"/>
                  </a:lnTo>
                  <a:lnTo>
                    <a:pt x="25908" y="124968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961644" y="13716"/>
                  </a:lnTo>
                  <a:lnTo>
                    <a:pt x="961644" y="6096"/>
                  </a:lnTo>
                  <a:lnTo>
                    <a:pt x="955548" y="0"/>
                  </a:lnTo>
                  <a:close/>
                </a:path>
                <a:path w="962025" h="125095">
                  <a:moveTo>
                    <a:pt x="937260" y="13716"/>
                  </a:moveTo>
                  <a:lnTo>
                    <a:pt x="937260" y="124968"/>
                  </a:lnTo>
                  <a:lnTo>
                    <a:pt x="961644" y="124968"/>
                  </a:lnTo>
                  <a:lnTo>
                    <a:pt x="961644" y="25908"/>
                  </a:lnTo>
                  <a:lnTo>
                    <a:pt x="949452" y="25908"/>
                  </a:lnTo>
                  <a:lnTo>
                    <a:pt x="937260" y="13716"/>
                  </a:lnTo>
                  <a:close/>
                </a:path>
                <a:path w="962025" h="125095">
                  <a:moveTo>
                    <a:pt x="25908" y="13716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962025" h="125095">
                  <a:moveTo>
                    <a:pt x="937260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937260" y="25908"/>
                  </a:lnTo>
                  <a:lnTo>
                    <a:pt x="937260" y="13716"/>
                  </a:lnTo>
                  <a:close/>
                </a:path>
                <a:path w="962025" h="125095">
                  <a:moveTo>
                    <a:pt x="961644" y="13716"/>
                  </a:moveTo>
                  <a:lnTo>
                    <a:pt x="937260" y="13716"/>
                  </a:lnTo>
                  <a:lnTo>
                    <a:pt x="949452" y="25908"/>
                  </a:lnTo>
                  <a:lnTo>
                    <a:pt x="961644" y="25908"/>
                  </a:lnTo>
                  <a:lnTo>
                    <a:pt x="961644" y="137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5332" y="3316223"/>
              <a:ext cx="935990" cy="111760"/>
            </a:xfrm>
            <a:custGeom>
              <a:avLst/>
              <a:gdLst/>
              <a:ahLst/>
              <a:cxnLst/>
              <a:rect l="l" t="t" r="r" b="b"/>
              <a:pathLst>
                <a:path w="935990" h="111760">
                  <a:moveTo>
                    <a:pt x="935736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35736" y="111251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73140" y="3302507"/>
              <a:ext cx="960119" cy="125095"/>
            </a:xfrm>
            <a:custGeom>
              <a:avLst/>
              <a:gdLst/>
              <a:ahLst/>
              <a:cxnLst/>
              <a:rect l="l" t="t" r="r" b="b"/>
              <a:pathLst>
                <a:path w="960120" h="125095">
                  <a:moveTo>
                    <a:pt x="954024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24968"/>
                  </a:lnTo>
                  <a:lnTo>
                    <a:pt x="25908" y="124968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960119" y="13716"/>
                  </a:lnTo>
                  <a:lnTo>
                    <a:pt x="960119" y="6096"/>
                  </a:lnTo>
                  <a:lnTo>
                    <a:pt x="954024" y="0"/>
                  </a:lnTo>
                  <a:close/>
                </a:path>
                <a:path w="960120" h="125095">
                  <a:moveTo>
                    <a:pt x="934212" y="13716"/>
                  </a:moveTo>
                  <a:lnTo>
                    <a:pt x="934212" y="124968"/>
                  </a:lnTo>
                  <a:lnTo>
                    <a:pt x="960119" y="124968"/>
                  </a:lnTo>
                  <a:lnTo>
                    <a:pt x="960119" y="25908"/>
                  </a:lnTo>
                  <a:lnTo>
                    <a:pt x="947928" y="25908"/>
                  </a:lnTo>
                  <a:lnTo>
                    <a:pt x="934212" y="13716"/>
                  </a:lnTo>
                  <a:close/>
                </a:path>
                <a:path w="960120" h="125095">
                  <a:moveTo>
                    <a:pt x="25908" y="13716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3716"/>
                  </a:lnTo>
                  <a:close/>
                </a:path>
                <a:path w="960120" h="125095">
                  <a:moveTo>
                    <a:pt x="934212" y="13716"/>
                  </a:moveTo>
                  <a:lnTo>
                    <a:pt x="25908" y="13716"/>
                  </a:lnTo>
                  <a:lnTo>
                    <a:pt x="25908" y="25908"/>
                  </a:lnTo>
                  <a:lnTo>
                    <a:pt x="934212" y="25908"/>
                  </a:lnTo>
                  <a:lnTo>
                    <a:pt x="934212" y="13716"/>
                  </a:lnTo>
                  <a:close/>
                </a:path>
                <a:path w="960120" h="125095">
                  <a:moveTo>
                    <a:pt x="960119" y="13716"/>
                  </a:moveTo>
                  <a:lnTo>
                    <a:pt x="934212" y="13716"/>
                  </a:lnTo>
                  <a:lnTo>
                    <a:pt x="947928" y="25908"/>
                  </a:lnTo>
                  <a:lnTo>
                    <a:pt x="960119" y="25908"/>
                  </a:lnTo>
                  <a:lnTo>
                    <a:pt x="960119" y="137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1068" y="2203703"/>
              <a:ext cx="935990" cy="307975"/>
            </a:xfrm>
            <a:custGeom>
              <a:avLst/>
              <a:gdLst/>
              <a:ahLst/>
              <a:cxnLst/>
              <a:rect l="l" t="t" r="r" b="b"/>
              <a:pathLst>
                <a:path w="935990" h="307975">
                  <a:moveTo>
                    <a:pt x="935735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935735" y="307848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07352" y="2191511"/>
              <a:ext cx="963294" cy="334010"/>
            </a:xfrm>
            <a:custGeom>
              <a:avLst/>
              <a:gdLst/>
              <a:ahLst/>
              <a:cxnLst/>
              <a:rect l="l" t="t" r="r" b="b"/>
              <a:pathLst>
                <a:path w="963295" h="334010">
                  <a:moveTo>
                    <a:pt x="957072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27659"/>
                  </a:lnTo>
                  <a:lnTo>
                    <a:pt x="6096" y="333755"/>
                  </a:lnTo>
                  <a:lnTo>
                    <a:pt x="957072" y="333755"/>
                  </a:lnTo>
                  <a:lnTo>
                    <a:pt x="963168" y="327659"/>
                  </a:lnTo>
                  <a:lnTo>
                    <a:pt x="963168" y="320039"/>
                  </a:lnTo>
                  <a:lnTo>
                    <a:pt x="25907" y="320039"/>
                  </a:lnTo>
                  <a:lnTo>
                    <a:pt x="13716" y="307848"/>
                  </a:lnTo>
                  <a:lnTo>
                    <a:pt x="25907" y="307848"/>
                  </a:lnTo>
                  <a:lnTo>
                    <a:pt x="25907" y="25907"/>
                  </a:lnTo>
                  <a:lnTo>
                    <a:pt x="13716" y="25907"/>
                  </a:lnTo>
                  <a:lnTo>
                    <a:pt x="25907" y="12191"/>
                  </a:lnTo>
                  <a:lnTo>
                    <a:pt x="963168" y="12191"/>
                  </a:lnTo>
                  <a:lnTo>
                    <a:pt x="963168" y="6095"/>
                  </a:lnTo>
                  <a:lnTo>
                    <a:pt x="957072" y="0"/>
                  </a:lnTo>
                  <a:close/>
                </a:path>
                <a:path w="963295" h="334010">
                  <a:moveTo>
                    <a:pt x="25907" y="307848"/>
                  </a:moveTo>
                  <a:lnTo>
                    <a:pt x="13716" y="307848"/>
                  </a:lnTo>
                  <a:lnTo>
                    <a:pt x="25907" y="320039"/>
                  </a:lnTo>
                  <a:lnTo>
                    <a:pt x="25907" y="307848"/>
                  </a:lnTo>
                  <a:close/>
                </a:path>
                <a:path w="963295" h="334010">
                  <a:moveTo>
                    <a:pt x="937259" y="307848"/>
                  </a:moveTo>
                  <a:lnTo>
                    <a:pt x="25907" y="307848"/>
                  </a:lnTo>
                  <a:lnTo>
                    <a:pt x="25907" y="320039"/>
                  </a:lnTo>
                  <a:lnTo>
                    <a:pt x="937259" y="320039"/>
                  </a:lnTo>
                  <a:lnTo>
                    <a:pt x="937259" y="307848"/>
                  </a:lnTo>
                  <a:close/>
                </a:path>
                <a:path w="963295" h="334010">
                  <a:moveTo>
                    <a:pt x="937259" y="12191"/>
                  </a:moveTo>
                  <a:lnTo>
                    <a:pt x="937259" y="320039"/>
                  </a:lnTo>
                  <a:lnTo>
                    <a:pt x="949451" y="307848"/>
                  </a:lnTo>
                  <a:lnTo>
                    <a:pt x="963168" y="307848"/>
                  </a:lnTo>
                  <a:lnTo>
                    <a:pt x="963168" y="25907"/>
                  </a:lnTo>
                  <a:lnTo>
                    <a:pt x="949451" y="25907"/>
                  </a:lnTo>
                  <a:lnTo>
                    <a:pt x="937259" y="12191"/>
                  </a:lnTo>
                  <a:close/>
                </a:path>
                <a:path w="963295" h="334010">
                  <a:moveTo>
                    <a:pt x="963168" y="307848"/>
                  </a:moveTo>
                  <a:lnTo>
                    <a:pt x="949451" y="307848"/>
                  </a:lnTo>
                  <a:lnTo>
                    <a:pt x="937259" y="320039"/>
                  </a:lnTo>
                  <a:lnTo>
                    <a:pt x="963168" y="320039"/>
                  </a:lnTo>
                  <a:lnTo>
                    <a:pt x="963168" y="307848"/>
                  </a:lnTo>
                  <a:close/>
                </a:path>
                <a:path w="963295" h="334010">
                  <a:moveTo>
                    <a:pt x="25907" y="12191"/>
                  </a:moveTo>
                  <a:lnTo>
                    <a:pt x="13716" y="25907"/>
                  </a:lnTo>
                  <a:lnTo>
                    <a:pt x="25907" y="25907"/>
                  </a:lnTo>
                  <a:lnTo>
                    <a:pt x="25907" y="12191"/>
                  </a:lnTo>
                  <a:close/>
                </a:path>
                <a:path w="963295" h="334010">
                  <a:moveTo>
                    <a:pt x="937259" y="12191"/>
                  </a:moveTo>
                  <a:lnTo>
                    <a:pt x="25907" y="12191"/>
                  </a:lnTo>
                  <a:lnTo>
                    <a:pt x="25907" y="25907"/>
                  </a:lnTo>
                  <a:lnTo>
                    <a:pt x="937259" y="25907"/>
                  </a:lnTo>
                  <a:lnTo>
                    <a:pt x="937259" y="12191"/>
                  </a:lnTo>
                  <a:close/>
                </a:path>
                <a:path w="963295" h="334010">
                  <a:moveTo>
                    <a:pt x="963168" y="12191"/>
                  </a:moveTo>
                  <a:lnTo>
                    <a:pt x="937259" y="12191"/>
                  </a:lnTo>
                  <a:lnTo>
                    <a:pt x="949451" y="25907"/>
                  </a:lnTo>
                  <a:lnTo>
                    <a:pt x="963168" y="25907"/>
                  </a:lnTo>
                  <a:lnTo>
                    <a:pt x="963168" y="12191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44048" y="1448780"/>
            <a:ext cx="691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Identifier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7833" y="1448780"/>
            <a:ext cx="4324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Value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36191" y="1831847"/>
            <a:ext cx="2918460" cy="1595755"/>
          </a:xfrm>
          <a:custGeom>
            <a:avLst/>
            <a:gdLst/>
            <a:ahLst/>
            <a:cxnLst/>
            <a:rect l="l" t="t" r="r" b="b"/>
            <a:pathLst>
              <a:path w="2918460" h="1595754">
                <a:moveTo>
                  <a:pt x="2913888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595627"/>
                </a:lnTo>
                <a:lnTo>
                  <a:pt x="24384" y="1595627"/>
                </a:lnTo>
                <a:lnTo>
                  <a:pt x="24384" y="24383"/>
                </a:lnTo>
                <a:lnTo>
                  <a:pt x="12192" y="24383"/>
                </a:lnTo>
                <a:lnTo>
                  <a:pt x="24384" y="12191"/>
                </a:lnTo>
                <a:lnTo>
                  <a:pt x="2918460" y="12191"/>
                </a:lnTo>
                <a:lnTo>
                  <a:pt x="2918460" y="4571"/>
                </a:lnTo>
                <a:lnTo>
                  <a:pt x="2913888" y="0"/>
                </a:lnTo>
                <a:close/>
              </a:path>
              <a:path w="2918460" h="1595754">
                <a:moveTo>
                  <a:pt x="2894076" y="12191"/>
                </a:moveTo>
                <a:lnTo>
                  <a:pt x="2894076" y="1595627"/>
                </a:lnTo>
                <a:lnTo>
                  <a:pt x="2918460" y="1595627"/>
                </a:lnTo>
                <a:lnTo>
                  <a:pt x="2918460" y="24383"/>
                </a:lnTo>
                <a:lnTo>
                  <a:pt x="2906268" y="24383"/>
                </a:lnTo>
                <a:lnTo>
                  <a:pt x="2894076" y="12191"/>
                </a:lnTo>
                <a:close/>
              </a:path>
              <a:path w="2918460" h="1595754">
                <a:moveTo>
                  <a:pt x="24384" y="12191"/>
                </a:moveTo>
                <a:lnTo>
                  <a:pt x="12192" y="24383"/>
                </a:lnTo>
                <a:lnTo>
                  <a:pt x="24384" y="24383"/>
                </a:lnTo>
                <a:lnTo>
                  <a:pt x="24384" y="12191"/>
                </a:lnTo>
                <a:close/>
              </a:path>
              <a:path w="2918460" h="1595754">
                <a:moveTo>
                  <a:pt x="2894076" y="12191"/>
                </a:moveTo>
                <a:lnTo>
                  <a:pt x="24384" y="12191"/>
                </a:lnTo>
                <a:lnTo>
                  <a:pt x="24384" y="24383"/>
                </a:lnTo>
                <a:lnTo>
                  <a:pt x="2894076" y="24383"/>
                </a:lnTo>
                <a:lnTo>
                  <a:pt x="2894076" y="12191"/>
                </a:lnTo>
                <a:close/>
              </a:path>
              <a:path w="2918460" h="1595754">
                <a:moveTo>
                  <a:pt x="2918460" y="12191"/>
                </a:moveTo>
                <a:lnTo>
                  <a:pt x="2894076" y="12191"/>
                </a:lnTo>
                <a:lnTo>
                  <a:pt x="2906268" y="24383"/>
                </a:lnTo>
                <a:lnTo>
                  <a:pt x="2918460" y="24383"/>
                </a:lnTo>
                <a:lnTo>
                  <a:pt x="2918460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27078" y="1852644"/>
            <a:ext cx="2110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45" dirty="0">
                <a:latin typeface="Courier New"/>
                <a:cs typeface="Courier New"/>
              </a:rPr>
              <a:t>#include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55" dirty="0">
                <a:latin typeface="Courier New"/>
                <a:cs typeface="Courier New"/>
              </a:rPr>
              <a:t>&lt;iostream&gt; </a:t>
            </a:r>
            <a:r>
              <a:rPr sz="1600" b="1" spc="-135" dirty="0">
                <a:latin typeface="Courier New"/>
                <a:cs typeface="Courier New"/>
              </a:rPr>
              <a:t>using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150" dirty="0">
                <a:latin typeface="Courier New"/>
                <a:cs typeface="Courier New"/>
              </a:rPr>
              <a:t>namespace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std;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7078" y="2584160"/>
            <a:ext cx="27292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u="heavy" spc="-114" dirty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int</a:t>
            </a:r>
            <a:r>
              <a:rPr sz="1600" b="1" u="heavy" spc="-285" dirty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heavy" spc="-130" dirty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num1</a:t>
            </a:r>
            <a:r>
              <a:rPr sz="1600" b="1" u="heavy" spc="-280" dirty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heavy" spc="-10" dirty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=</a:t>
            </a:r>
            <a:r>
              <a:rPr sz="1600" b="1" u="heavy" spc="-270" dirty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heavy" spc="-114" dirty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13,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070C0"/>
                </a:solidFill>
                <a:latin typeface="Courier New"/>
                <a:cs typeface="Courier New"/>
              </a:rPr>
              <a:t>4;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83066" y="2215326"/>
            <a:ext cx="830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4" dirty="0">
                <a:latin typeface="Courier New"/>
                <a:cs typeface="Courier New"/>
              </a:rPr>
              <a:t>(no</a:t>
            </a:r>
            <a:r>
              <a:rPr sz="1400" b="1" spc="-290" dirty="0">
                <a:latin typeface="Courier New"/>
                <a:cs typeface="Courier New"/>
              </a:rPr>
              <a:t> </a:t>
            </a:r>
            <a:r>
              <a:rPr sz="1400" b="1" spc="-114" dirty="0">
                <a:latin typeface="Courier New"/>
                <a:cs typeface="Courier New"/>
              </a:rPr>
              <a:t>name)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44611" y="2191511"/>
            <a:ext cx="962025" cy="334010"/>
            <a:chOff x="7944611" y="2191511"/>
            <a:chExt cx="962025" cy="334010"/>
          </a:xfrm>
        </p:grpSpPr>
        <p:sp>
          <p:nvSpPr>
            <p:cNvPr id="29" name="object 29"/>
            <p:cNvSpPr/>
            <p:nvPr/>
          </p:nvSpPr>
          <p:spPr>
            <a:xfrm>
              <a:off x="7956803" y="2203703"/>
              <a:ext cx="937260" cy="307975"/>
            </a:xfrm>
            <a:custGeom>
              <a:avLst/>
              <a:gdLst/>
              <a:ahLst/>
              <a:cxnLst/>
              <a:rect l="l" t="t" r="r" b="b"/>
              <a:pathLst>
                <a:path w="937259" h="307975">
                  <a:moveTo>
                    <a:pt x="9372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937260" y="307848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44611" y="2191511"/>
              <a:ext cx="962025" cy="334010"/>
            </a:xfrm>
            <a:custGeom>
              <a:avLst/>
              <a:gdLst/>
              <a:ahLst/>
              <a:cxnLst/>
              <a:rect l="l" t="t" r="r" b="b"/>
              <a:pathLst>
                <a:path w="962025" h="334010">
                  <a:moveTo>
                    <a:pt x="955548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27659"/>
                  </a:lnTo>
                  <a:lnTo>
                    <a:pt x="6096" y="333755"/>
                  </a:lnTo>
                  <a:lnTo>
                    <a:pt x="955548" y="333755"/>
                  </a:lnTo>
                  <a:lnTo>
                    <a:pt x="961644" y="327659"/>
                  </a:lnTo>
                  <a:lnTo>
                    <a:pt x="961644" y="320039"/>
                  </a:lnTo>
                  <a:lnTo>
                    <a:pt x="25908" y="320039"/>
                  </a:lnTo>
                  <a:lnTo>
                    <a:pt x="12192" y="307848"/>
                  </a:lnTo>
                  <a:lnTo>
                    <a:pt x="25908" y="307848"/>
                  </a:lnTo>
                  <a:lnTo>
                    <a:pt x="25908" y="25907"/>
                  </a:lnTo>
                  <a:lnTo>
                    <a:pt x="12192" y="25907"/>
                  </a:lnTo>
                  <a:lnTo>
                    <a:pt x="25908" y="12191"/>
                  </a:lnTo>
                  <a:lnTo>
                    <a:pt x="961644" y="12191"/>
                  </a:lnTo>
                  <a:lnTo>
                    <a:pt x="961644" y="6095"/>
                  </a:lnTo>
                  <a:lnTo>
                    <a:pt x="955548" y="0"/>
                  </a:lnTo>
                  <a:close/>
                </a:path>
                <a:path w="962025" h="334010">
                  <a:moveTo>
                    <a:pt x="25908" y="307848"/>
                  </a:moveTo>
                  <a:lnTo>
                    <a:pt x="12192" y="307848"/>
                  </a:lnTo>
                  <a:lnTo>
                    <a:pt x="25908" y="320039"/>
                  </a:lnTo>
                  <a:lnTo>
                    <a:pt x="25908" y="307848"/>
                  </a:lnTo>
                  <a:close/>
                </a:path>
                <a:path w="962025" h="334010">
                  <a:moveTo>
                    <a:pt x="937260" y="307848"/>
                  </a:moveTo>
                  <a:lnTo>
                    <a:pt x="25908" y="307848"/>
                  </a:lnTo>
                  <a:lnTo>
                    <a:pt x="25908" y="320039"/>
                  </a:lnTo>
                  <a:lnTo>
                    <a:pt x="937260" y="320039"/>
                  </a:lnTo>
                  <a:lnTo>
                    <a:pt x="937260" y="307848"/>
                  </a:lnTo>
                  <a:close/>
                </a:path>
                <a:path w="962025" h="334010">
                  <a:moveTo>
                    <a:pt x="937260" y="12191"/>
                  </a:moveTo>
                  <a:lnTo>
                    <a:pt x="937260" y="320039"/>
                  </a:lnTo>
                  <a:lnTo>
                    <a:pt x="949452" y="307848"/>
                  </a:lnTo>
                  <a:lnTo>
                    <a:pt x="961644" y="307848"/>
                  </a:lnTo>
                  <a:lnTo>
                    <a:pt x="961644" y="25907"/>
                  </a:lnTo>
                  <a:lnTo>
                    <a:pt x="949452" y="25907"/>
                  </a:lnTo>
                  <a:lnTo>
                    <a:pt x="937260" y="12191"/>
                  </a:lnTo>
                  <a:close/>
                </a:path>
                <a:path w="962025" h="334010">
                  <a:moveTo>
                    <a:pt x="961644" y="307848"/>
                  </a:moveTo>
                  <a:lnTo>
                    <a:pt x="949452" y="307848"/>
                  </a:lnTo>
                  <a:lnTo>
                    <a:pt x="937260" y="320039"/>
                  </a:lnTo>
                  <a:lnTo>
                    <a:pt x="961644" y="320039"/>
                  </a:lnTo>
                  <a:lnTo>
                    <a:pt x="961644" y="307848"/>
                  </a:lnTo>
                  <a:close/>
                </a:path>
                <a:path w="962025" h="334010">
                  <a:moveTo>
                    <a:pt x="25908" y="12191"/>
                  </a:moveTo>
                  <a:lnTo>
                    <a:pt x="12192" y="25907"/>
                  </a:lnTo>
                  <a:lnTo>
                    <a:pt x="25908" y="25907"/>
                  </a:lnTo>
                  <a:lnTo>
                    <a:pt x="25908" y="12191"/>
                  </a:lnTo>
                  <a:close/>
                </a:path>
                <a:path w="962025" h="334010">
                  <a:moveTo>
                    <a:pt x="937260" y="12191"/>
                  </a:moveTo>
                  <a:lnTo>
                    <a:pt x="25908" y="12191"/>
                  </a:lnTo>
                  <a:lnTo>
                    <a:pt x="25908" y="25907"/>
                  </a:lnTo>
                  <a:lnTo>
                    <a:pt x="937260" y="25907"/>
                  </a:lnTo>
                  <a:lnTo>
                    <a:pt x="937260" y="12191"/>
                  </a:lnTo>
                  <a:close/>
                </a:path>
                <a:path w="962025" h="334010">
                  <a:moveTo>
                    <a:pt x="961644" y="12191"/>
                  </a:moveTo>
                  <a:lnTo>
                    <a:pt x="937260" y="12191"/>
                  </a:lnTo>
                  <a:lnTo>
                    <a:pt x="949452" y="25907"/>
                  </a:lnTo>
                  <a:lnTo>
                    <a:pt x="961644" y="25907"/>
                  </a:lnTo>
                  <a:lnTo>
                    <a:pt x="961644" y="12191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23555" y="2215326"/>
            <a:ext cx="219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0" dirty="0">
                <a:latin typeface="Courier New"/>
                <a:cs typeface="Courier New"/>
              </a:rPr>
              <a:t>17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73140" y="2191511"/>
            <a:ext cx="960119" cy="334010"/>
            <a:chOff x="6073140" y="2191511"/>
            <a:chExt cx="960119" cy="334010"/>
          </a:xfrm>
        </p:grpSpPr>
        <p:sp>
          <p:nvSpPr>
            <p:cNvPr id="33" name="object 33"/>
            <p:cNvSpPr/>
            <p:nvPr/>
          </p:nvSpPr>
          <p:spPr>
            <a:xfrm>
              <a:off x="6085332" y="2203703"/>
              <a:ext cx="935990" cy="307975"/>
            </a:xfrm>
            <a:custGeom>
              <a:avLst/>
              <a:gdLst/>
              <a:ahLst/>
              <a:cxnLst/>
              <a:rect l="l" t="t" r="r" b="b"/>
              <a:pathLst>
                <a:path w="935990" h="307975">
                  <a:moveTo>
                    <a:pt x="935736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935736" y="307848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73140" y="2191511"/>
              <a:ext cx="960119" cy="334010"/>
            </a:xfrm>
            <a:custGeom>
              <a:avLst/>
              <a:gdLst/>
              <a:ahLst/>
              <a:cxnLst/>
              <a:rect l="l" t="t" r="r" b="b"/>
              <a:pathLst>
                <a:path w="960120" h="334010">
                  <a:moveTo>
                    <a:pt x="95402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27659"/>
                  </a:lnTo>
                  <a:lnTo>
                    <a:pt x="6096" y="333755"/>
                  </a:lnTo>
                  <a:lnTo>
                    <a:pt x="954024" y="333755"/>
                  </a:lnTo>
                  <a:lnTo>
                    <a:pt x="960119" y="327659"/>
                  </a:lnTo>
                  <a:lnTo>
                    <a:pt x="960119" y="320039"/>
                  </a:lnTo>
                  <a:lnTo>
                    <a:pt x="25908" y="320039"/>
                  </a:lnTo>
                  <a:lnTo>
                    <a:pt x="12192" y="307848"/>
                  </a:lnTo>
                  <a:lnTo>
                    <a:pt x="25908" y="307848"/>
                  </a:lnTo>
                  <a:lnTo>
                    <a:pt x="25908" y="25907"/>
                  </a:lnTo>
                  <a:lnTo>
                    <a:pt x="12192" y="25907"/>
                  </a:lnTo>
                  <a:lnTo>
                    <a:pt x="25908" y="12191"/>
                  </a:lnTo>
                  <a:lnTo>
                    <a:pt x="960119" y="12191"/>
                  </a:lnTo>
                  <a:lnTo>
                    <a:pt x="960119" y="6095"/>
                  </a:lnTo>
                  <a:lnTo>
                    <a:pt x="954024" y="0"/>
                  </a:lnTo>
                  <a:close/>
                </a:path>
                <a:path w="960120" h="334010">
                  <a:moveTo>
                    <a:pt x="25908" y="307848"/>
                  </a:moveTo>
                  <a:lnTo>
                    <a:pt x="12192" y="307848"/>
                  </a:lnTo>
                  <a:lnTo>
                    <a:pt x="25908" y="320039"/>
                  </a:lnTo>
                  <a:lnTo>
                    <a:pt x="25908" y="307848"/>
                  </a:lnTo>
                  <a:close/>
                </a:path>
                <a:path w="960120" h="334010">
                  <a:moveTo>
                    <a:pt x="934212" y="307848"/>
                  </a:moveTo>
                  <a:lnTo>
                    <a:pt x="25908" y="307848"/>
                  </a:lnTo>
                  <a:lnTo>
                    <a:pt x="25908" y="320039"/>
                  </a:lnTo>
                  <a:lnTo>
                    <a:pt x="934212" y="320039"/>
                  </a:lnTo>
                  <a:lnTo>
                    <a:pt x="934212" y="307848"/>
                  </a:lnTo>
                  <a:close/>
                </a:path>
                <a:path w="960120" h="334010">
                  <a:moveTo>
                    <a:pt x="934212" y="12191"/>
                  </a:moveTo>
                  <a:lnTo>
                    <a:pt x="934212" y="320039"/>
                  </a:lnTo>
                  <a:lnTo>
                    <a:pt x="947928" y="307848"/>
                  </a:lnTo>
                  <a:lnTo>
                    <a:pt x="960119" y="307848"/>
                  </a:lnTo>
                  <a:lnTo>
                    <a:pt x="960119" y="25907"/>
                  </a:lnTo>
                  <a:lnTo>
                    <a:pt x="947928" y="25907"/>
                  </a:lnTo>
                  <a:lnTo>
                    <a:pt x="934212" y="12191"/>
                  </a:lnTo>
                  <a:close/>
                </a:path>
                <a:path w="960120" h="334010">
                  <a:moveTo>
                    <a:pt x="960119" y="307848"/>
                  </a:moveTo>
                  <a:lnTo>
                    <a:pt x="947928" y="307848"/>
                  </a:lnTo>
                  <a:lnTo>
                    <a:pt x="934212" y="320039"/>
                  </a:lnTo>
                  <a:lnTo>
                    <a:pt x="960119" y="320039"/>
                  </a:lnTo>
                  <a:lnTo>
                    <a:pt x="960119" y="307848"/>
                  </a:lnTo>
                  <a:close/>
                </a:path>
                <a:path w="960120" h="334010">
                  <a:moveTo>
                    <a:pt x="25908" y="12191"/>
                  </a:moveTo>
                  <a:lnTo>
                    <a:pt x="12192" y="25907"/>
                  </a:lnTo>
                  <a:lnTo>
                    <a:pt x="25908" y="25907"/>
                  </a:lnTo>
                  <a:lnTo>
                    <a:pt x="25908" y="12191"/>
                  </a:lnTo>
                  <a:close/>
                </a:path>
                <a:path w="960120" h="334010">
                  <a:moveTo>
                    <a:pt x="934212" y="12191"/>
                  </a:moveTo>
                  <a:lnTo>
                    <a:pt x="25908" y="12191"/>
                  </a:lnTo>
                  <a:lnTo>
                    <a:pt x="25908" y="25907"/>
                  </a:lnTo>
                  <a:lnTo>
                    <a:pt x="934212" y="25907"/>
                  </a:lnTo>
                  <a:lnTo>
                    <a:pt x="934212" y="12191"/>
                  </a:lnTo>
                  <a:close/>
                </a:path>
                <a:path w="960120" h="334010">
                  <a:moveTo>
                    <a:pt x="960119" y="12191"/>
                  </a:moveTo>
                  <a:lnTo>
                    <a:pt x="934212" y="12191"/>
                  </a:lnTo>
                  <a:lnTo>
                    <a:pt x="947928" y="25907"/>
                  </a:lnTo>
                  <a:lnTo>
                    <a:pt x="960119" y="25907"/>
                  </a:lnTo>
                  <a:lnTo>
                    <a:pt x="960119" y="12191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189922" y="2215326"/>
            <a:ext cx="742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35" dirty="0">
                <a:latin typeface="Courier New"/>
                <a:cs typeface="Courier New"/>
              </a:rPr>
              <a:t>0x20c630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36191" y="3368039"/>
            <a:ext cx="2918460" cy="1042669"/>
            <a:chOff x="1536191" y="3368039"/>
            <a:chExt cx="2918460" cy="1042669"/>
          </a:xfrm>
        </p:grpSpPr>
        <p:sp>
          <p:nvSpPr>
            <p:cNvPr id="37" name="object 37"/>
            <p:cNvSpPr/>
            <p:nvPr/>
          </p:nvSpPr>
          <p:spPr>
            <a:xfrm>
              <a:off x="1836420" y="3368039"/>
              <a:ext cx="2449195" cy="29209"/>
            </a:xfrm>
            <a:custGeom>
              <a:avLst/>
              <a:gdLst/>
              <a:ahLst/>
              <a:cxnLst/>
              <a:rect l="l" t="t" r="r" b="b"/>
              <a:pathLst>
                <a:path w="2449195" h="29210">
                  <a:moveTo>
                    <a:pt x="359664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359664" y="28956"/>
                  </a:lnTo>
                  <a:lnTo>
                    <a:pt x="359664" y="0"/>
                  </a:lnTo>
                  <a:close/>
                </a:path>
                <a:path w="2449195" h="29210">
                  <a:moveTo>
                    <a:pt x="2449068" y="0"/>
                  </a:moveTo>
                  <a:lnTo>
                    <a:pt x="1511808" y="0"/>
                  </a:lnTo>
                  <a:lnTo>
                    <a:pt x="1511808" y="28956"/>
                  </a:lnTo>
                  <a:lnTo>
                    <a:pt x="2449068" y="28956"/>
                  </a:lnTo>
                  <a:lnTo>
                    <a:pt x="244906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6191" y="3427475"/>
              <a:ext cx="2918460" cy="982980"/>
            </a:xfrm>
            <a:custGeom>
              <a:avLst/>
              <a:gdLst/>
              <a:ahLst/>
              <a:cxnLst/>
              <a:rect l="l" t="t" r="r" b="b"/>
              <a:pathLst>
                <a:path w="2918460" h="982979">
                  <a:moveTo>
                    <a:pt x="24384" y="0"/>
                  </a:moveTo>
                  <a:lnTo>
                    <a:pt x="0" y="0"/>
                  </a:lnTo>
                  <a:lnTo>
                    <a:pt x="0" y="978407"/>
                  </a:lnTo>
                  <a:lnTo>
                    <a:pt x="4571" y="982979"/>
                  </a:lnTo>
                  <a:lnTo>
                    <a:pt x="2913888" y="982979"/>
                  </a:lnTo>
                  <a:lnTo>
                    <a:pt x="2918460" y="978407"/>
                  </a:lnTo>
                  <a:lnTo>
                    <a:pt x="2918460" y="970788"/>
                  </a:lnTo>
                  <a:lnTo>
                    <a:pt x="24384" y="970788"/>
                  </a:lnTo>
                  <a:lnTo>
                    <a:pt x="12192" y="958595"/>
                  </a:lnTo>
                  <a:lnTo>
                    <a:pt x="24384" y="958595"/>
                  </a:lnTo>
                  <a:lnTo>
                    <a:pt x="24384" y="0"/>
                  </a:lnTo>
                  <a:close/>
                </a:path>
                <a:path w="2918460" h="982979">
                  <a:moveTo>
                    <a:pt x="24384" y="958595"/>
                  </a:moveTo>
                  <a:lnTo>
                    <a:pt x="12192" y="958595"/>
                  </a:lnTo>
                  <a:lnTo>
                    <a:pt x="24384" y="970788"/>
                  </a:lnTo>
                  <a:lnTo>
                    <a:pt x="24384" y="958595"/>
                  </a:lnTo>
                  <a:close/>
                </a:path>
                <a:path w="2918460" h="982979">
                  <a:moveTo>
                    <a:pt x="2894076" y="958595"/>
                  </a:moveTo>
                  <a:lnTo>
                    <a:pt x="24384" y="958595"/>
                  </a:lnTo>
                  <a:lnTo>
                    <a:pt x="24384" y="970788"/>
                  </a:lnTo>
                  <a:lnTo>
                    <a:pt x="2894076" y="970788"/>
                  </a:lnTo>
                  <a:lnTo>
                    <a:pt x="2894076" y="958595"/>
                  </a:lnTo>
                  <a:close/>
                </a:path>
                <a:path w="2918460" h="982979">
                  <a:moveTo>
                    <a:pt x="2918460" y="0"/>
                  </a:moveTo>
                  <a:lnTo>
                    <a:pt x="2894076" y="0"/>
                  </a:lnTo>
                  <a:lnTo>
                    <a:pt x="2894076" y="970788"/>
                  </a:lnTo>
                  <a:lnTo>
                    <a:pt x="2906268" y="958595"/>
                  </a:lnTo>
                  <a:lnTo>
                    <a:pt x="2918460" y="958595"/>
                  </a:lnTo>
                  <a:lnTo>
                    <a:pt x="2918460" y="0"/>
                  </a:lnTo>
                  <a:close/>
                </a:path>
                <a:path w="2918460" h="982979">
                  <a:moveTo>
                    <a:pt x="2918460" y="958595"/>
                  </a:moveTo>
                  <a:lnTo>
                    <a:pt x="2906268" y="958595"/>
                  </a:lnTo>
                  <a:lnTo>
                    <a:pt x="2894076" y="970788"/>
                  </a:lnTo>
                  <a:lnTo>
                    <a:pt x="2918460" y="970788"/>
                  </a:lnTo>
                  <a:lnTo>
                    <a:pt x="2918460" y="95859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99218" y="2230660"/>
            <a:ext cx="234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(3)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976372" y="4954523"/>
            <a:ext cx="2688590" cy="1195070"/>
            <a:chOff x="2976372" y="4954523"/>
            <a:chExt cx="2688590" cy="1195070"/>
          </a:xfrm>
        </p:grpSpPr>
        <p:sp>
          <p:nvSpPr>
            <p:cNvPr id="42" name="object 42"/>
            <p:cNvSpPr/>
            <p:nvPr/>
          </p:nvSpPr>
          <p:spPr>
            <a:xfrm>
              <a:off x="2976372" y="4954523"/>
              <a:ext cx="2688590" cy="1195070"/>
            </a:xfrm>
            <a:custGeom>
              <a:avLst/>
              <a:gdLst/>
              <a:ahLst/>
              <a:cxnLst/>
              <a:rect l="l" t="t" r="r" b="b"/>
              <a:pathLst>
                <a:path w="2688590" h="1195070">
                  <a:moveTo>
                    <a:pt x="2682240" y="0"/>
                  </a:moveTo>
                  <a:lnTo>
                    <a:pt x="4571" y="0"/>
                  </a:lnTo>
                  <a:lnTo>
                    <a:pt x="0" y="4571"/>
                  </a:lnTo>
                  <a:lnTo>
                    <a:pt x="0" y="1188719"/>
                  </a:lnTo>
                  <a:lnTo>
                    <a:pt x="4571" y="1194815"/>
                  </a:lnTo>
                  <a:lnTo>
                    <a:pt x="2682240" y="1194815"/>
                  </a:lnTo>
                  <a:lnTo>
                    <a:pt x="2688336" y="1188719"/>
                  </a:lnTo>
                  <a:lnTo>
                    <a:pt x="2688336" y="1182623"/>
                  </a:lnTo>
                  <a:lnTo>
                    <a:pt x="24383" y="1182623"/>
                  </a:lnTo>
                  <a:lnTo>
                    <a:pt x="12191" y="1168908"/>
                  </a:lnTo>
                  <a:lnTo>
                    <a:pt x="24383" y="1168908"/>
                  </a:lnTo>
                  <a:lnTo>
                    <a:pt x="24383" y="24383"/>
                  </a:lnTo>
                  <a:lnTo>
                    <a:pt x="12191" y="24383"/>
                  </a:lnTo>
                  <a:lnTo>
                    <a:pt x="24383" y="12191"/>
                  </a:lnTo>
                  <a:lnTo>
                    <a:pt x="2688336" y="12191"/>
                  </a:lnTo>
                  <a:lnTo>
                    <a:pt x="2688336" y="4571"/>
                  </a:lnTo>
                  <a:lnTo>
                    <a:pt x="2682240" y="0"/>
                  </a:lnTo>
                  <a:close/>
                </a:path>
                <a:path w="2688590" h="1195070">
                  <a:moveTo>
                    <a:pt x="24383" y="1168908"/>
                  </a:moveTo>
                  <a:lnTo>
                    <a:pt x="12191" y="1168908"/>
                  </a:lnTo>
                  <a:lnTo>
                    <a:pt x="24383" y="1182623"/>
                  </a:lnTo>
                  <a:lnTo>
                    <a:pt x="24383" y="1168908"/>
                  </a:lnTo>
                  <a:close/>
                </a:path>
                <a:path w="2688590" h="1195070">
                  <a:moveTo>
                    <a:pt x="2662428" y="1168908"/>
                  </a:moveTo>
                  <a:lnTo>
                    <a:pt x="24383" y="1168908"/>
                  </a:lnTo>
                  <a:lnTo>
                    <a:pt x="24383" y="1182623"/>
                  </a:lnTo>
                  <a:lnTo>
                    <a:pt x="2662428" y="1182623"/>
                  </a:lnTo>
                  <a:lnTo>
                    <a:pt x="2662428" y="1168908"/>
                  </a:lnTo>
                  <a:close/>
                </a:path>
                <a:path w="2688590" h="1195070">
                  <a:moveTo>
                    <a:pt x="2662428" y="12191"/>
                  </a:moveTo>
                  <a:lnTo>
                    <a:pt x="2662428" y="1182623"/>
                  </a:lnTo>
                  <a:lnTo>
                    <a:pt x="2676143" y="1168908"/>
                  </a:lnTo>
                  <a:lnTo>
                    <a:pt x="2688336" y="1168907"/>
                  </a:lnTo>
                  <a:lnTo>
                    <a:pt x="2688336" y="24383"/>
                  </a:lnTo>
                  <a:lnTo>
                    <a:pt x="2676143" y="24383"/>
                  </a:lnTo>
                  <a:lnTo>
                    <a:pt x="2662428" y="12191"/>
                  </a:lnTo>
                  <a:close/>
                </a:path>
                <a:path w="2688590" h="1195070">
                  <a:moveTo>
                    <a:pt x="2688336" y="1168907"/>
                  </a:moveTo>
                  <a:lnTo>
                    <a:pt x="2676143" y="1168908"/>
                  </a:lnTo>
                  <a:lnTo>
                    <a:pt x="2662428" y="1182623"/>
                  </a:lnTo>
                  <a:lnTo>
                    <a:pt x="2688336" y="1182623"/>
                  </a:lnTo>
                  <a:lnTo>
                    <a:pt x="2688336" y="1168907"/>
                  </a:lnTo>
                  <a:close/>
                </a:path>
                <a:path w="2688590" h="1195070">
                  <a:moveTo>
                    <a:pt x="24383" y="12191"/>
                  </a:moveTo>
                  <a:lnTo>
                    <a:pt x="12191" y="24383"/>
                  </a:lnTo>
                  <a:lnTo>
                    <a:pt x="24383" y="24383"/>
                  </a:lnTo>
                  <a:lnTo>
                    <a:pt x="24383" y="12191"/>
                  </a:lnTo>
                  <a:close/>
                </a:path>
                <a:path w="2688590" h="1195070">
                  <a:moveTo>
                    <a:pt x="2662428" y="12191"/>
                  </a:moveTo>
                  <a:lnTo>
                    <a:pt x="24383" y="12191"/>
                  </a:lnTo>
                  <a:lnTo>
                    <a:pt x="24383" y="24383"/>
                  </a:lnTo>
                  <a:lnTo>
                    <a:pt x="2662428" y="24383"/>
                  </a:lnTo>
                  <a:lnTo>
                    <a:pt x="2662428" y="12191"/>
                  </a:lnTo>
                  <a:close/>
                </a:path>
                <a:path w="2688590" h="1195070">
                  <a:moveTo>
                    <a:pt x="2688336" y="12191"/>
                  </a:moveTo>
                  <a:lnTo>
                    <a:pt x="2662428" y="12191"/>
                  </a:lnTo>
                  <a:lnTo>
                    <a:pt x="2676143" y="24383"/>
                  </a:lnTo>
                  <a:lnTo>
                    <a:pt x="2688336" y="24383"/>
                  </a:lnTo>
                  <a:lnTo>
                    <a:pt x="2688336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0004" y="5065775"/>
              <a:ext cx="937260" cy="309880"/>
            </a:xfrm>
            <a:custGeom>
              <a:avLst/>
              <a:gdLst/>
              <a:ahLst/>
              <a:cxnLst/>
              <a:rect l="l" t="t" r="r" b="b"/>
              <a:pathLst>
                <a:path w="937260" h="309879">
                  <a:moveTo>
                    <a:pt x="937259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937259" y="309371"/>
                  </a:lnTo>
                  <a:lnTo>
                    <a:pt x="937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67812" y="5053583"/>
              <a:ext cx="962025" cy="334010"/>
            </a:xfrm>
            <a:custGeom>
              <a:avLst/>
              <a:gdLst/>
              <a:ahLst/>
              <a:cxnLst/>
              <a:rect l="l" t="t" r="r" b="b"/>
              <a:pathLst>
                <a:path w="962025" h="334010">
                  <a:moveTo>
                    <a:pt x="955548" y="0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0" y="327660"/>
                  </a:lnTo>
                  <a:lnTo>
                    <a:pt x="6095" y="333756"/>
                  </a:lnTo>
                  <a:lnTo>
                    <a:pt x="955548" y="333756"/>
                  </a:lnTo>
                  <a:lnTo>
                    <a:pt x="961643" y="327660"/>
                  </a:lnTo>
                  <a:lnTo>
                    <a:pt x="961643" y="321564"/>
                  </a:lnTo>
                  <a:lnTo>
                    <a:pt x="25907" y="321564"/>
                  </a:lnTo>
                  <a:lnTo>
                    <a:pt x="12192" y="307848"/>
                  </a:lnTo>
                  <a:lnTo>
                    <a:pt x="25907" y="307848"/>
                  </a:lnTo>
                  <a:lnTo>
                    <a:pt x="25907" y="25908"/>
                  </a:lnTo>
                  <a:lnTo>
                    <a:pt x="12192" y="25908"/>
                  </a:lnTo>
                  <a:lnTo>
                    <a:pt x="25907" y="12192"/>
                  </a:lnTo>
                  <a:lnTo>
                    <a:pt x="961643" y="12192"/>
                  </a:lnTo>
                  <a:lnTo>
                    <a:pt x="961643" y="6096"/>
                  </a:lnTo>
                  <a:lnTo>
                    <a:pt x="955548" y="0"/>
                  </a:lnTo>
                  <a:close/>
                </a:path>
                <a:path w="962025" h="334010">
                  <a:moveTo>
                    <a:pt x="25907" y="307848"/>
                  </a:moveTo>
                  <a:lnTo>
                    <a:pt x="12192" y="307848"/>
                  </a:lnTo>
                  <a:lnTo>
                    <a:pt x="25907" y="321564"/>
                  </a:lnTo>
                  <a:lnTo>
                    <a:pt x="25907" y="307848"/>
                  </a:lnTo>
                  <a:close/>
                </a:path>
                <a:path w="962025" h="334010">
                  <a:moveTo>
                    <a:pt x="937260" y="307848"/>
                  </a:moveTo>
                  <a:lnTo>
                    <a:pt x="25907" y="307848"/>
                  </a:lnTo>
                  <a:lnTo>
                    <a:pt x="25907" y="321564"/>
                  </a:lnTo>
                  <a:lnTo>
                    <a:pt x="937260" y="321564"/>
                  </a:lnTo>
                  <a:lnTo>
                    <a:pt x="937260" y="307848"/>
                  </a:lnTo>
                  <a:close/>
                </a:path>
                <a:path w="962025" h="334010">
                  <a:moveTo>
                    <a:pt x="937260" y="12192"/>
                  </a:moveTo>
                  <a:lnTo>
                    <a:pt x="937260" y="321564"/>
                  </a:lnTo>
                  <a:lnTo>
                    <a:pt x="949451" y="307848"/>
                  </a:lnTo>
                  <a:lnTo>
                    <a:pt x="961643" y="307848"/>
                  </a:lnTo>
                  <a:lnTo>
                    <a:pt x="961643" y="25908"/>
                  </a:lnTo>
                  <a:lnTo>
                    <a:pt x="949451" y="25908"/>
                  </a:lnTo>
                  <a:lnTo>
                    <a:pt x="937260" y="12192"/>
                  </a:lnTo>
                  <a:close/>
                </a:path>
                <a:path w="962025" h="334010">
                  <a:moveTo>
                    <a:pt x="961643" y="307848"/>
                  </a:moveTo>
                  <a:lnTo>
                    <a:pt x="949451" y="307848"/>
                  </a:lnTo>
                  <a:lnTo>
                    <a:pt x="937260" y="321564"/>
                  </a:lnTo>
                  <a:lnTo>
                    <a:pt x="961643" y="321564"/>
                  </a:lnTo>
                  <a:lnTo>
                    <a:pt x="961643" y="307848"/>
                  </a:lnTo>
                  <a:close/>
                </a:path>
                <a:path w="962025" h="334010">
                  <a:moveTo>
                    <a:pt x="25907" y="12192"/>
                  </a:moveTo>
                  <a:lnTo>
                    <a:pt x="12192" y="25908"/>
                  </a:lnTo>
                  <a:lnTo>
                    <a:pt x="25907" y="25908"/>
                  </a:lnTo>
                  <a:lnTo>
                    <a:pt x="25907" y="12192"/>
                  </a:lnTo>
                  <a:close/>
                </a:path>
                <a:path w="962025" h="334010">
                  <a:moveTo>
                    <a:pt x="937260" y="12192"/>
                  </a:moveTo>
                  <a:lnTo>
                    <a:pt x="25907" y="12192"/>
                  </a:lnTo>
                  <a:lnTo>
                    <a:pt x="25907" y="25908"/>
                  </a:lnTo>
                  <a:lnTo>
                    <a:pt x="937260" y="25908"/>
                  </a:lnTo>
                  <a:lnTo>
                    <a:pt x="937260" y="12192"/>
                  </a:lnTo>
                  <a:close/>
                </a:path>
                <a:path w="962025" h="334010">
                  <a:moveTo>
                    <a:pt x="961643" y="12192"/>
                  </a:moveTo>
                  <a:lnTo>
                    <a:pt x="937260" y="12192"/>
                  </a:lnTo>
                  <a:lnTo>
                    <a:pt x="949451" y="25908"/>
                  </a:lnTo>
                  <a:lnTo>
                    <a:pt x="961643" y="25908"/>
                  </a:lnTo>
                  <a:lnTo>
                    <a:pt x="961643" y="12192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007352" y="3427475"/>
            <a:ext cx="1899285" cy="2719070"/>
            <a:chOff x="7007352" y="3427475"/>
            <a:chExt cx="1899285" cy="2719070"/>
          </a:xfrm>
        </p:grpSpPr>
        <p:sp>
          <p:nvSpPr>
            <p:cNvPr id="46" name="object 46"/>
            <p:cNvSpPr/>
            <p:nvPr/>
          </p:nvSpPr>
          <p:spPr>
            <a:xfrm>
              <a:off x="7007352" y="3427475"/>
              <a:ext cx="963294" cy="2719070"/>
            </a:xfrm>
            <a:custGeom>
              <a:avLst/>
              <a:gdLst/>
              <a:ahLst/>
              <a:cxnLst/>
              <a:rect l="l" t="t" r="r" b="b"/>
              <a:pathLst>
                <a:path w="963295" h="2719070">
                  <a:moveTo>
                    <a:pt x="25907" y="0"/>
                  </a:moveTo>
                  <a:lnTo>
                    <a:pt x="0" y="0"/>
                  </a:lnTo>
                  <a:lnTo>
                    <a:pt x="0" y="2712720"/>
                  </a:lnTo>
                  <a:lnTo>
                    <a:pt x="6096" y="2718816"/>
                  </a:lnTo>
                  <a:lnTo>
                    <a:pt x="957072" y="2718816"/>
                  </a:lnTo>
                  <a:lnTo>
                    <a:pt x="963168" y="2712720"/>
                  </a:lnTo>
                  <a:lnTo>
                    <a:pt x="963168" y="2705100"/>
                  </a:lnTo>
                  <a:lnTo>
                    <a:pt x="25907" y="2705100"/>
                  </a:lnTo>
                  <a:lnTo>
                    <a:pt x="13716" y="2692908"/>
                  </a:lnTo>
                  <a:lnTo>
                    <a:pt x="25907" y="2692908"/>
                  </a:lnTo>
                  <a:lnTo>
                    <a:pt x="25907" y="0"/>
                  </a:lnTo>
                  <a:close/>
                </a:path>
                <a:path w="963295" h="2719070">
                  <a:moveTo>
                    <a:pt x="25907" y="2692908"/>
                  </a:moveTo>
                  <a:lnTo>
                    <a:pt x="13716" y="2692908"/>
                  </a:lnTo>
                  <a:lnTo>
                    <a:pt x="25907" y="2705100"/>
                  </a:lnTo>
                  <a:lnTo>
                    <a:pt x="25907" y="2692908"/>
                  </a:lnTo>
                  <a:close/>
                </a:path>
                <a:path w="963295" h="2719070">
                  <a:moveTo>
                    <a:pt x="937259" y="2692908"/>
                  </a:moveTo>
                  <a:lnTo>
                    <a:pt x="25907" y="2692908"/>
                  </a:lnTo>
                  <a:lnTo>
                    <a:pt x="25907" y="2705100"/>
                  </a:lnTo>
                  <a:lnTo>
                    <a:pt x="937259" y="2705100"/>
                  </a:lnTo>
                  <a:lnTo>
                    <a:pt x="937259" y="2692908"/>
                  </a:lnTo>
                  <a:close/>
                </a:path>
                <a:path w="963295" h="2719070">
                  <a:moveTo>
                    <a:pt x="963168" y="0"/>
                  </a:moveTo>
                  <a:lnTo>
                    <a:pt x="937259" y="0"/>
                  </a:lnTo>
                  <a:lnTo>
                    <a:pt x="937259" y="2705100"/>
                  </a:lnTo>
                  <a:lnTo>
                    <a:pt x="949451" y="2692908"/>
                  </a:lnTo>
                  <a:lnTo>
                    <a:pt x="963168" y="2692908"/>
                  </a:lnTo>
                  <a:lnTo>
                    <a:pt x="963168" y="0"/>
                  </a:lnTo>
                  <a:close/>
                </a:path>
                <a:path w="963295" h="2719070">
                  <a:moveTo>
                    <a:pt x="963168" y="2692908"/>
                  </a:moveTo>
                  <a:lnTo>
                    <a:pt x="949451" y="2692908"/>
                  </a:lnTo>
                  <a:lnTo>
                    <a:pt x="937259" y="2705100"/>
                  </a:lnTo>
                  <a:lnTo>
                    <a:pt x="963168" y="2705100"/>
                  </a:lnTo>
                  <a:lnTo>
                    <a:pt x="963168" y="2692908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56804" y="3427475"/>
              <a:ext cx="937260" cy="2705100"/>
            </a:xfrm>
            <a:custGeom>
              <a:avLst/>
              <a:gdLst/>
              <a:ahLst/>
              <a:cxnLst/>
              <a:rect l="l" t="t" r="r" b="b"/>
              <a:pathLst>
                <a:path w="937259" h="2705100">
                  <a:moveTo>
                    <a:pt x="937260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937260" y="2705100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44612" y="3427475"/>
              <a:ext cx="962025" cy="2719070"/>
            </a:xfrm>
            <a:custGeom>
              <a:avLst/>
              <a:gdLst/>
              <a:ahLst/>
              <a:cxnLst/>
              <a:rect l="l" t="t" r="r" b="b"/>
              <a:pathLst>
                <a:path w="962025" h="2719070">
                  <a:moveTo>
                    <a:pt x="25908" y="0"/>
                  </a:moveTo>
                  <a:lnTo>
                    <a:pt x="0" y="0"/>
                  </a:lnTo>
                  <a:lnTo>
                    <a:pt x="0" y="2712720"/>
                  </a:lnTo>
                  <a:lnTo>
                    <a:pt x="6096" y="2718816"/>
                  </a:lnTo>
                  <a:lnTo>
                    <a:pt x="955548" y="2718816"/>
                  </a:lnTo>
                  <a:lnTo>
                    <a:pt x="961644" y="2712720"/>
                  </a:lnTo>
                  <a:lnTo>
                    <a:pt x="961644" y="2705100"/>
                  </a:lnTo>
                  <a:lnTo>
                    <a:pt x="25908" y="2705100"/>
                  </a:lnTo>
                  <a:lnTo>
                    <a:pt x="12192" y="2692908"/>
                  </a:lnTo>
                  <a:lnTo>
                    <a:pt x="25908" y="2692908"/>
                  </a:lnTo>
                  <a:lnTo>
                    <a:pt x="25908" y="0"/>
                  </a:lnTo>
                  <a:close/>
                </a:path>
                <a:path w="962025" h="2719070">
                  <a:moveTo>
                    <a:pt x="25908" y="2692908"/>
                  </a:moveTo>
                  <a:lnTo>
                    <a:pt x="12192" y="2692908"/>
                  </a:lnTo>
                  <a:lnTo>
                    <a:pt x="25908" y="2705100"/>
                  </a:lnTo>
                  <a:lnTo>
                    <a:pt x="25908" y="2692908"/>
                  </a:lnTo>
                  <a:close/>
                </a:path>
                <a:path w="962025" h="2719070">
                  <a:moveTo>
                    <a:pt x="937260" y="2692908"/>
                  </a:moveTo>
                  <a:lnTo>
                    <a:pt x="25908" y="2692908"/>
                  </a:lnTo>
                  <a:lnTo>
                    <a:pt x="25908" y="2705100"/>
                  </a:lnTo>
                  <a:lnTo>
                    <a:pt x="937260" y="2705100"/>
                  </a:lnTo>
                  <a:lnTo>
                    <a:pt x="937260" y="2692908"/>
                  </a:lnTo>
                  <a:close/>
                </a:path>
                <a:path w="962025" h="2719070">
                  <a:moveTo>
                    <a:pt x="961644" y="0"/>
                  </a:moveTo>
                  <a:lnTo>
                    <a:pt x="937260" y="0"/>
                  </a:lnTo>
                  <a:lnTo>
                    <a:pt x="937260" y="2705100"/>
                  </a:lnTo>
                  <a:lnTo>
                    <a:pt x="949452" y="2692908"/>
                  </a:lnTo>
                  <a:lnTo>
                    <a:pt x="961644" y="2692908"/>
                  </a:lnTo>
                  <a:lnTo>
                    <a:pt x="961644" y="0"/>
                  </a:lnTo>
                  <a:close/>
                </a:path>
                <a:path w="962025" h="2719070">
                  <a:moveTo>
                    <a:pt x="961644" y="2692908"/>
                  </a:moveTo>
                  <a:lnTo>
                    <a:pt x="949452" y="2692908"/>
                  </a:lnTo>
                  <a:lnTo>
                    <a:pt x="937260" y="2705100"/>
                  </a:lnTo>
                  <a:lnTo>
                    <a:pt x="961644" y="2705100"/>
                  </a:lnTo>
                  <a:lnTo>
                    <a:pt x="961644" y="2692908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21068" y="4396739"/>
              <a:ext cx="935990" cy="306705"/>
            </a:xfrm>
            <a:custGeom>
              <a:avLst/>
              <a:gdLst/>
              <a:ahLst/>
              <a:cxnLst/>
              <a:rect l="l" t="t" r="r" b="b"/>
              <a:pathLst>
                <a:path w="935990" h="306704">
                  <a:moveTo>
                    <a:pt x="935735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35735" y="306324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07352" y="4384547"/>
              <a:ext cx="963294" cy="330835"/>
            </a:xfrm>
            <a:custGeom>
              <a:avLst/>
              <a:gdLst/>
              <a:ahLst/>
              <a:cxnLst/>
              <a:rect l="l" t="t" r="r" b="b"/>
              <a:pathLst>
                <a:path w="963295" h="330835">
                  <a:moveTo>
                    <a:pt x="957072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6135"/>
                  </a:lnTo>
                  <a:lnTo>
                    <a:pt x="6096" y="330707"/>
                  </a:lnTo>
                  <a:lnTo>
                    <a:pt x="957072" y="330707"/>
                  </a:lnTo>
                  <a:lnTo>
                    <a:pt x="963168" y="326135"/>
                  </a:lnTo>
                  <a:lnTo>
                    <a:pt x="963168" y="318515"/>
                  </a:lnTo>
                  <a:lnTo>
                    <a:pt x="25907" y="318515"/>
                  </a:lnTo>
                  <a:lnTo>
                    <a:pt x="13716" y="306323"/>
                  </a:lnTo>
                  <a:lnTo>
                    <a:pt x="25907" y="306323"/>
                  </a:lnTo>
                  <a:lnTo>
                    <a:pt x="25907" y="24383"/>
                  </a:lnTo>
                  <a:lnTo>
                    <a:pt x="13716" y="24383"/>
                  </a:lnTo>
                  <a:lnTo>
                    <a:pt x="25907" y="12191"/>
                  </a:lnTo>
                  <a:lnTo>
                    <a:pt x="963168" y="12191"/>
                  </a:lnTo>
                  <a:lnTo>
                    <a:pt x="963168" y="4571"/>
                  </a:lnTo>
                  <a:lnTo>
                    <a:pt x="957072" y="0"/>
                  </a:lnTo>
                  <a:close/>
                </a:path>
                <a:path w="963295" h="330835">
                  <a:moveTo>
                    <a:pt x="25907" y="306323"/>
                  </a:moveTo>
                  <a:lnTo>
                    <a:pt x="13716" y="306323"/>
                  </a:lnTo>
                  <a:lnTo>
                    <a:pt x="25907" y="318515"/>
                  </a:lnTo>
                  <a:lnTo>
                    <a:pt x="25907" y="306323"/>
                  </a:lnTo>
                  <a:close/>
                </a:path>
                <a:path w="963295" h="330835">
                  <a:moveTo>
                    <a:pt x="937259" y="306323"/>
                  </a:moveTo>
                  <a:lnTo>
                    <a:pt x="25907" y="306323"/>
                  </a:lnTo>
                  <a:lnTo>
                    <a:pt x="25907" y="318515"/>
                  </a:lnTo>
                  <a:lnTo>
                    <a:pt x="937259" y="318515"/>
                  </a:lnTo>
                  <a:lnTo>
                    <a:pt x="937259" y="306323"/>
                  </a:lnTo>
                  <a:close/>
                </a:path>
                <a:path w="963295" h="330835">
                  <a:moveTo>
                    <a:pt x="937259" y="12191"/>
                  </a:moveTo>
                  <a:lnTo>
                    <a:pt x="937259" y="318515"/>
                  </a:lnTo>
                  <a:lnTo>
                    <a:pt x="949451" y="306323"/>
                  </a:lnTo>
                  <a:lnTo>
                    <a:pt x="963168" y="306323"/>
                  </a:lnTo>
                  <a:lnTo>
                    <a:pt x="963168" y="24383"/>
                  </a:lnTo>
                  <a:lnTo>
                    <a:pt x="949451" y="24383"/>
                  </a:lnTo>
                  <a:lnTo>
                    <a:pt x="937259" y="12191"/>
                  </a:lnTo>
                  <a:close/>
                </a:path>
                <a:path w="963295" h="330835">
                  <a:moveTo>
                    <a:pt x="963168" y="306323"/>
                  </a:moveTo>
                  <a:lnTo>
                    <a:pt x="949451" y="306323"/>
                  </a:lnTo>
                  <a:lnTo>
                    <a:pt x="937259" y="318515"/>
                  </a:lnTo>
                  <a:lnTo>
                    <a:pt x="963168" y="318515"/>
                  </a:lnTo>
                  <a:lnTo>
                    <a:pt x="963168" y="306323"/>
                  </a:lnTo>
                  <a:close/>
                </a:path>
                <a:path w="963295" h="330835">
                  <a:moveTo>
                    <a:pt x="25907" y="12191"/>
                  </a:moveTo>
                  <a:lnTo>
                    <a:pt x="13716" y="24383"/>
                  </a:lnTo>
                  <a:lnTo>
                    <a:pt x="25907" y="24383"/>
                  </a:lnTo>
                  <a:lnTo>
                    <a:pt x="25907" y="12191"/>
                  </a:lnTo>
                  <a:close/>
                </a:path>
                <a:path w="963295" h="330835">
                  <a:moveTo>
                    <a:pt x="937259" y="12191"/>
                  </a:moveTo>
                  <a:lnTo>
                    <a:pt x="25907" y="12191"/>
                  </a:lnTo>
                  <a:lnTo>
                    <a:pt x="25907" y="24383"/>
                  </a:lnTo>
                  <a:lnTo>
                    <a:pt x="937259" y="24383"/>
                  </a:lnTo>
                  <a:lnTo>
                    <a:pt x="937259" y="12191"/>
                  </a:lnTo>
                  <a:close/>
                </a:path>
                <a:path w="963295" h="330835">
                  <a:moveTo>
                    <a:pt x="963168" y="12191"/>
                  </a:moveTo>
                  <a:lnTo>
                    <a:pt x="937259" y="12191"/>
                  </a:lnTo>
                  <a:lnTo>
                    <a:pt x="949451" y="24383"/>
                  </a:lnTo>
                  <a:lnTo>
                    <a:pt x="963168" y="24383"/>
                  </a:lnTo>
                  <a:lnTo>
                    <a:pt x="963168" y="12191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026736" y="6188383"/>
            <a:ext cx="899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00959" y="4406910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latin typeface="Courier New"/>
                <a:cs typeface="Courier New"/>
              </a:rPr>
              <a:t>num2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73140" y="3427475"/>
            <a:ext cx="960119" cy="2719070"/>
            <a:chOff x="6073140" y="3427475"/>
            <a:chExt cx="960119" cy="2719070"/>
          </a:xfrm>
        </p:grpSpPr>
        <p:sp>
          <p:nvSpPr>
            <p:cNvPr id="54" name="object 54"/>
            <p:cNvSpPr/>
            <p:nvPr/>
          </p:nvSpPr>
          <p:spPr>
            <a:xfrm>
              <a:off x="6085332" y="3427475"/>
              <a:ext cx="935990" cy="2705100"/>
            </a:xfrm>
            <a:custGeom>
              <a:avLst/>
              <a:gdLst/>
              <a:ahLst/>
              <a:cxnLst/>
              <a:rect l="l" t="t" r="r" b="b"/>
              <a:pathLst>
                <a:path w="935990" h="2705100">
                  <a:moveTo>
                    <a:pt x="935736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935736" y="2705100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73140" y="3427475"/>
              <a:ext cx="960119" cy="2719070"/>
            </a:xfrm>
            <a:custGeom>
              <a:avLst/>
              <a:gdLst/>
              <a:ahLst/>
              <a:cxnLst/>
              <a:rect l="l" t="t" r="r" b="b"/>
              <a:pathLst>
                <a:path w="960120" h="2719070">
                  <a:moveTo>
                    <a:pt x="25908" y="0"/>
                  </a:moveTo>
                  <a:lnTo>
                    <a:pt x="0" y="0"/>
                  </a:lnTo>
                  <a:lnTo>
                    <a:pt x="0" y="2712720"/>
                  </a:lnTo>
                  <a:lnTo>
                    <a:pt x="6096" y="2718816"/>
                  </a:lnTo>
                  <a:lnTo>
                    <a:pt x="954024" y="2718816"/>
                  </a:lnTo>
                  <a:lnTo>
                    <a:pt x="960119" y="2712720"/>
                  </a:lnTo>
                  <a:lnTo>
                    <a:pt x="960119" y="2705100"/>
                  </a:lnTo>
                  <a:lnTo>
                    <a:pt x="25908" y="2705100"/>
                  </a:lnTo>
                  <a:lnTo>
                    <a:pt x="12192" y="2692908"/>
                  </a:lnTo>
                  <a:lnTo>
                    <a:pt x="25908" y="2692908"/>
                  </a:lnTo>
                  <a:lnTo>
                    <a:pt x="25908" y="0"/>
                  </a:lnTo>
                  <a:close/>
                </a:path>
                <a:path w="960120" h="2719070">
                  <a:moveTo>
                    <a:pt x="25908" y="2692908"/>
                  </a:moveTo>
                  <a:lnTo>
                    <a:pt x="12192" y="2692908"/>
                  </a:lnTo>
                  <a:lnTo>
                    <a:pt x="25908" y="2705100"/>
                  </a:lnTo>
                  <a:lnTo>
                    <a:pt x="25908" y="2692908"/>
                  </a:lnTo>
                  <a:close/>
                </a:path>
                <a:path w="960120" h="2719070">
                  <a:moveTo>
                    <a:pt x="934212" y="2692908"/>
                  </a:moveTo>
                  <a:lnTo>
                    <a:pt x="25908" y="2692908"/>
                  </a:lnTo>
                  <a:lnTo>
                    <a:pt x="25908" y="2705100"/>
                  </a:lnTo>
                  <a:lnTo>
                    <a:pt x="934212" y="2705100"/>
                  </a:lnTo>
                  <a:lnTo>
                    <a:pt x="934212" y="2692908"/>
                  </a:lnTo>
                  <a:close/>
                </a:path>
                <a:path w="960120" h="2719070">
                  <a:moveTo>
                    <a:pt x="960119" y="0"/>
                  </a:moveTo>
                  <a:lnTo>
                    <a:pt x="934212" y="0"/>
                  </a:lnTo>
                  <a:lnTo>
                    <a:pt x="934212" y="2705100"/>
                  </a:lnTo>
                  <a:lnTo>
                    <a:pt x="947928" y="2692908"/>
                  </a:lnTo>
                  <a:lnTo>
                    <a:pt x="960119" y="2692907"/>
                  </a:lnTo>
                  <a:lnTo>
                    <a:pt x="960119" y="0"/>
                  </a:lnTo>
                  <a:close/>
                </a:path>
                <a:path w="960120" h="2719070">
                  <a:moveTo>
                    <a:pt x="960119" y="2692907"/>
                  </a:moveTo>
                  <a:lnTo>
                    <a:pt x="947928" y="2692908"/>
                  </a:lnTo>
                  <a:lnTo>
                    <a:pt x="934212" y="2705100"/>
                  </a:lnTo>
                  <a:lnTo>
                    <a:pt x="960119" y="2705100"/>
                  </a:lnTo>
                  <a:lnTo>
                    <a:pt x="960119" y="2692907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85332" y="4396739"/>
              <a:ext cx="935990" cy="306705"/>
            </a:xfrm>
            <a:custGeom>
              <a:avLst/>
              <a:gdLst/>
              <a:ahLst/>
              <a:cxnLst/>
              <a:rect l="l" t="t" r="r" b="b"/>
              <a:pathLst>
                <a:path w="935990" h="306704">
                  <a:moveTo>
                    <a:pt x="935736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35736" y="306324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73140" y="4384547"/>
              <a:ext cx="960119" cy="330835"/>
            </a:xfrm>
            <a:custGeom>
              <a:avLst/>
              <a:gdLst/>
              <a:ahLst/>
              <a:cxnLst/>
              <a:rect l="l" t="t" r="r" b="b"/>
              <a:pathLst>
                <a:path w="960120" h="330835">
                  <a:moveTo>
                    <a:pt x="954024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6135"/>
                  </a:lnTo>
                  <a:lnTo>
                    <a:pt x="6096" y="330707"/>
                  </a:lnTo>
                  <a:lnTo>
                    <a:pt x="954024" y="330707"/>
                  </a:lnTo>
                  <a:lnTo>
                    <a:pt x="960119" y="326135"/>
                  </a:lnTo>
                  <a:lnTo>
                    <a:pt x="960119" y="318515"/>
                  </a:lnTo>
                  <a:lnTo>
                    <a:pt x="25908" y="318515"/>
                  </a:lnTo>
                  <a:lnTo>
                    <a:pt x="12192" y="306323"/>
                  </a:lnTo>
                  <a:lnTo>
                    <a:pt x="25908" y="306323"/>
                  </a:lnTo>
                  <a:lnTo>
                    <a:pt x="25908" y="24383"/>
                  </a:lnTo>
                  <a:lnTo>
                    <a:pt x="12192" y="24383"/>
                  </a:lnTo>
                  <a:lnTo>
                    <a:pt x="25908" y="12191"/>
                  </a:lnTo>
                  <a:lnTo>
                    <a:pt x="960119" y="12191"/>
                  </a:lnTo>
                  <a:lnTo>
                    <a:pt x="960119" y="4571"/>
                  </a:lnTo>
                  <a:lnTo>
                    <a:pt x="954024" y="0"/>
                  </a:lnTo>
                  <a:close/>
                </a:path>
                <a:path w="960120" h="330835">
                  <a:moveTo>
                    <a:pt x="25908" y="306323"/>
                  </a:moveTo>
                  <a:lnTo>
                    <a:pt x="12192" y="306323"/>
                  </a:lnTo>
                  <a:lnTo>
                    <a:pt x="25908" y="318515"/>
                  </a:lnTo>
                  <a:lnTo>
                    <a:pt x="25908" y="306323"/>
                  </a:lnTo>
                  <a:close/>
                </a:path>
                <a:path w="960120" h="330835">
                  <a:moveTo>
                    <a:pt x="934212" y="306323"/>
                  </a:moveTo>
                  <a:lnTo>
                    <a:pt x="25908" y="306323"/>
                  </a:lnTo>
                  <a:lnTo>
                    <a:pt x="25908" y="318515"/>
                  </a:lnTo>
                  <a:lnTo>
                    <a:pt x="934212" y="318515"/>
                  </a:lnTo>
                  <a:lnTo>
                    <a:pt x="934212" y="306323"/>
                  </a:lnTo>
                  <a:close/>
                </a:path>
                <a:path w="960120" h="330835">
                  <a:moveTo>
                    <a:pt x="934212" y="12191"/>
                  </a:moveTo>
                  <a:lnTo>
                    <a:pt x="934212" y="318515"/>
                  </a:lnTo>
                  <a:lnTo>
                    <a:pt x="947928" y="306323"/>
                  </a:lnTo>
                  <a:lnTo>
                    <a:pt x="960119" y="306323"/>
                  </a:lnTo>
                  <a:lnTo>
                    <a:pt x="960119" y="24383"/>
                  </a:lnTo>
                  <a:lnTo>
                    <a:pt x="947928" y="24383"/>
                  </a:lnTo>
                  <a:lnTo>
                    <a:pt x="934212" y="12191"/>
                  </a:lnTo>
                  <a:close/>
                </a:path>
                <a:path w="960120" h="330835">
                  <a:moveTo>
                    <a:pt x="960119" y="306323"/>
                  </a:moveTo>
                  <a:lnTo>
                    <a:pt x="947928" y="306323"/>
                  </a:lnTo>
                  <a:lnTo>
                    <a:pt x="934212" y="318515"/>
                  </a:lnTo>
                  <a:lnTo>
                    <a:pt x="960119" y="318515"/>
                  </a:lnTo>
                  <a:lnTo>
                    <a:pt x="960119" y="306323"/>
                  </a:lnTo>
                  <a:close/>
                </a:path>
                <a:path w="960120" h="330835">
                  <a:moveTo>
                    <a:pt x="25908" y="12191"/>
                  </a:moveTo>
                  <a:lnTo>
                    <a:pt x="12192" y="24383"/>
                  </a:lnTo>
                  <a:lnTo>
                    <a:pt x="25908" y="24383"/>
                  </a:lnTo>
                  <a:lnTo>
                    <a:pt x="25908" y="12191"/>
                  </a:lnTo>
                  <a:close/>
                </a:path>
                <a:path w="960120" h="330835">
                  <a:moveTo>
                    <a:pt x="934212" y="12191"/>
                  </a:moveTo>
                  <a:lnTo>
                    <a:pt x="25908" y="12191"/>
                  </a:lnTo>
                  <a:lnTo>
                    <a:pt x="25908" y="24383"/>
                  </a:lnTo>
                  <a:lnTo>
                    <a:pt x="934212" y="24383"/>
                  </a:lnTo>
                  <a:lnTo>
                    <a:pt x="934212" y="12191"/>
                  </a:lnTo>
                  <a:close/>
                </a:path>
                <a:path w="960120" h="330835">
                  <a:moveTo>
                    <a:pt x="960119" y="12191"/>
                  </a:moveTo>
                  <a:lnTo>
                    <a:pt x="934212" y="12191"/>
                  </a:lnTo>
                  <a:lnTo>
                    <a:pt x="947928" y="24383"/>
                  </a:lnTo>
                  <a:lnTo>
                    <a:pt x="960119" y="24383"/>
                  </a:lnTo>
                  <a:lnTo>
                    <a:pt x="960119" y="12191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189922" y="4406910"/>
            <a:ext cx="742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35" dirty="0">
                <a:latin typeface="Courier New"/>
                <a:cs typeface="Courier New"/>
              </a:rPr>
              <a:t>0x22fd4c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944611" y="4389119"/>
            <a:ext cx="962025" cy="332740"/>
            <a:chOff x="7944611" y="4389119"/>
            <a:chExt cx="962025" cy="332740"/>
          </a:xfrm>
        </p:grpSpPr>
        <p:sp>
          <p:nvSpPr>
            <p:cNvPr id="60" name="object 60"/>
            <p:cNvSpPr/>
            <p:nvPr/>
          </p:nvSpPr>
          <p:spPr>
            <a:xfrm>
              <a:off x="7956803" y="4401311"/>
              <a:ext cx="937260" cy="307975"/>
            </a:xfrm>
            <a:custGeom>
              <a:avLst/>
              <a:gdLst/>
              <a:ahLst/>
              <a:cxnLst/>
              <a:rect l="l" t="t" r="r" b="b"/>
              <a:pathLst>
                <a:path w="937259" h="307975">
                  <a:moveTo>
                    <a:pt x="9372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937260" y="307848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4611" y="4389119"/>
              <a:ext cx="962025" cy="332740"/>
            </a:xfrm>
            <a:custGeom>
              <a:avLst/>
              <a:gdLst/>
              <a:ahLst/>
              <a:cxnLst/>
              <a:rect l="l" t="t" r="r" b="b"/>
              <a:pathLst>
                <a:path w="962025" h="332739">
                  <a:moveTo>
                    <a:pt x="955548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327659"/>
                  </a:lnTo>
                  <a:lnTo>
                    <a:pt x="6096" y="332231"/>
                  </a:lnTo>
                  <a:lnTo>
                    <a:pt x="955548" y="332231"/>
                  </a:lnTo>
                  <a:lnTo>
                    <a:pt x="961644" y="327659"/>
                  </a:lnTo>
                  <a:lnTo>
                    <a:pt x="961644" y="320039"/>
                  </a:lnTo>
                  <a:lnTo>
                    <a:pt x="25908" y="320039"/>
                  </a:lnTo>
                  <a:lnTo>
                    <a:pt x="12192" y="307847"/>
                  </a:lnTo>
                  <a:lnTo>
                    <a:pt x="25908" y="307847"/>
                  </a:lnTo>
                  <a:lnTo>
                    <a:pt x="25908" y="24383"/>
                  </a:lnTo>
                  <a:lnTo>
                    <a:pt x="12192" y="24383"/>
                  </a:lnTo>
                  <a:lnTo>
                    <a:pt x="25908" y="12191"/>
                  </a:lnTo>
                  <a:lnTo>
                    <a:pt x="961644" y="12191"/>
                  </a:lnTo>
                  <a:lnTo>
                    <a:pt x="961644" y="4571"/>
                  </a:lnTo>
                  <a:lnTo>
                    <a:pt x="955548" y="0"/>
                  </a:lnTo>
                  <a:close/>
                </a:path>
                <a:path w="962025" h="332739">
                  <a:moveTo>
                    <a:pt x="25908" y="307847"/>
                  </a:moveTo>
                  <a:lnTo>
                    <a:pt x="12192" y="307847"/>
                  </a:lnTo>
                  <a:lnTo>
                    <a:pt x="25908" y="320039"/>
                  </a:lnTo>
                  <a:lnTo>
                    <a:pt x="25908" y="307847"/>
                  </a:lnTo>
                  <a:close/>
                </a:path>
                <a:path w="962025" h="332739">
                  <a:moveTo>
                    <a:pt x="937260" y="307847"/>
                  </a:moveTo>
                  <a:lnTo>
                    <a:pt x="25908" y="307847"/>
                  </a:lnTo>
                  <a:lnTo>
                    <a:pt x="25908" y="320039"/>
                  </a:lnTo>
                  <a:lnTo>
                    <a:pt x="937260" y="320039"/>
                  </a:lnTo>
                  <a:lnTo>
                    <a:pt x="937260" y="307847"/>
                  </a:lnTo>
                  <a:close/>
                </a:path>
                <a:path w="962025" h="332739">
                  <a:moveTo>
                    <a:pt x="937260" y="12191"/>
                  </a:moveTo>
                  <a:lnTo>
                    <a:pt x="937260" y="320039"/>
                  </a:lnTo>
                  <a:lnTo>
                    <a:pt x="949452" y="307847"/>
                  </a:lnTo>
                  <a:lnTo>
                    <a:pt x="961644" y="307847"/>
                  </a:lnTo>
                  <a:lnTo>
                    <a:pt x="961644" y="24383"/>
                  </a:lnTo>
                  <a:lnTo>
                    <a:pt x="949452" y="24383"/>
                  </a:lnTo>
                  <a:lnTo>
                    <a:pt x="937260" y="12191"/>
                  </a:lnTo>
                  <a:close/>
                </a:path>
                <a:path w="962025" h="332739">
                  <a:moveTo>
                    <a:pt x="961644" y="307847"/>
                  </a:moveTo>
                  <a:lnTo>
                    <a:pt x="949452" y="307847"/>
                  </a:lnTo>
                  <a:lnTo>
                    <a:pt x="937260" y="320039"/>
                  </a:lnTo>
                  <a:lnTo>
                    <a:pt x="961644" y="320039"/>
                  </a:lnTo>
                  <a:lnTo>
                    <a:pt x="961644" y="307847"/>
                  </a:lnTo>
                  <a:close/>
                </a:path>
                <a:path w="962025" h="332739">
                  <a:moveTo>
                    <a:pt x="25908" y="12191"/>
                  </a:moveTo>
                  <a:lnTo>
                    <a:pt x="12192" y="24383"/>
                  </a:lnTo>
                  <a:lnTo>
                    <a:pt x="25908" y="24383"/>
                  </a:lnTo>
                  <a:lnTo>
                    <a:pt x="25908" y="12191"/>
                  </a:lnTo>
                  <a:close/>
                </a:path>
                <a:path w="962025" h="332739">
                  <a:moveTo>
                    <a:pt x="937260" y="12191"/>
                  </a:moveTo>
                  <a:lnTo>
                    <a:pt x="25908" y="12191"/>
                  </a:lnTo>
                  <a:lnTo>
                    <a:pt x="25908" y="24383"/>
                  </a:lnTo>
                  <a:lnTo>
                    <a:pt x="937260" y="24383"/>
                  </a:lnTo>
                  <a:lnTo>
                    <a:pt x="937260" y="12191"/>
                  </a:lnTo>
                  <a:close/>
                </a:path>
                <a:path w="962025" h="332739">
                  <a:moveTo>
                    <a:pt x="961644" y="12191"/>
                  </a:moveTo>
                  <a:lnTo>
                    <a:pt x="937260" y="12191"/>
                  </a:lnTo>
                  <a:lnTo>
                    <a:pt x="949452" y="24383"/>
                  </a:lnTo>
                  <a:lnTo>
                    <a:pt x="961644" y="24383"/>
                  </a:lnTo>
                  <a:lnTo>
                    <a:pt x="961644" y="12191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367776" y="4412972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007352" y="3427475"/>
            <a:ext cx="963294" cy="208915"/>
            <a:chOff x="7007352" y="3427475"/>
            <a:chExt cx="963294" cy="208915"/>
          </a:xfrm>
        </p:grpSpPr>
        <p:sp>
          <p:nvSpPr>
            <p:cNvPr id="64" name="object 64"/>
            <p:cNvSpPr/>
            <p:nvPr/>
          </p:nvSpPr>
          <p:spPr>
            <a:xfrm>
              <a:off x="7021068" y="3427475"/>
              <a:ext cx="935990" cy="196850"/>
            </a:xfrm>
            <a:custGeom>
              <a:avLst/>
              <a:gdLst/>
              <a:ahLst/>
              <a:cxnLst/>
              <a:rect l="l" t="t" r="r" b="b"/>
              <a:pathLst>
                <a:path w="935990" h="196850">
                  <a:moveTo>
                    <a:pt x="935735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935735" y="196595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07352" y="3427475"/>
              <a:ext cx="963294" cy="208915"/>
            </a:xfrm>
            <a:custGeom>
              <a:avLst/>
              <a:gdLst/>
              <a:ahLst/>
              <a:cxnLst/>
              <a:rect l="l" t="t" r="r" b="b"/>
              <a:pathLst>
                <a:path w="963295" h="208914">
                  <a:moveTo>
                    <a:pt x="25907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6096" y="208787"/>
                  </a:lnTo>
                  <a:lnTo>
                    <a:pt x="957072" y="208787"/>
                  </a:lnTo>
                  <a:lnTo>
                    <a:pt x="963168" y="202691"/>
                  </a:lnTo>
                  <a:lnTo>
                    <a:pt x="963168" y="196595"/>
                  </a:lnTo>
                  <a:lnTo>
                    <a:pt x="25907" y="196595"/>
                  </a:lnTo>
                  <a:lnTo>
                    <a:pt x="13716" y="182879"/>
                  </a:lnTo>
                  <a:lnTo>
                    <a:pt x="25907" y="182879"/>
                  </a:lnTo>
                  <a:lnTo>
                    <a:pt x="25907" y="0"/>
                  </a:lnTo>
                  <a:close/>
                </a:path>
                <a:path w="963295" h="208914">
                  <a:moveTo>
                    <a:pt x="25907" y="182879"/>
                  </a:moveTo>
                  <a:lnTo>
                    <a:pt x="13716" y="182879"/>
                  </a:lnTo>
                  <a:lnTo>
                    <a:pt x="25907" y="196595"/>
                  </a:lnTo>
                  <a:lnTo>
                    <a:pt x="25907" y="182879"/>
                  </a:lnTo>
                  <a:close/>
                </a:path>
                <a:path w="963295" h="208914">
                  <a:moveTo>
                    <a:pt x="937259" y="182879"/>
                  </a:moveTo>
                  <a:lnTo>
                    <a:pt x="25907" y="182879"/>
                  </a:lnTo>
                  <a:lnTo>
                    <a:pt x="25907" y="196595"/>
                  </a:lnTo>
                  <a:lnTo>
                    <a:pt x="937259" y="196595"/>
                  </a:lnTo>
                  <a:lnTo>
                    <a:pt x="937259" y="182879"/>
                  </a:lnTo>
                  <a:close/>
                </a:path>
                <a:path w="963295" h="208914">
                  <a:moveTo>
                    <a:pt x="963168" y="0"/>
                  </a:moveTo>
                  <a:lnTo>
                    <a:pt x="937259" y="0"/>
                  </a:lnTo>
                  <a:lnTo>
                    <a:pt x="937259" y="196595"/>
                  </a:lnTo>
                  <a:lnTo>
                    <a:pt x="949451" y="182879"/>
                  </a:lnTo>
                  <a:lnTo>
                    <a:pt x="963168" y="182879"/>
                  </a:lnTo>
                  <a:lnTo>
                    <a:pt x="963168" y="0"/>
                  </a:lnTo>
                  <a:close/>
                </a:path>
                <a:path w="963295" h="208914">
                  <a:moveTo>
                    <a:pt x="963168" y="182879"/>
                  </a:moveTo>
                  <a:lnTo>
                    <a:pt x="949451" y="182879"/>
                  </a:lnTo>
                  <a:lnTo>
                    <a:pt x="937259" y="196595"/>
                  </a:lnTo>
                  <a:lnTo>
                    <a:pt x="963168" y="196595"/>
                  </a:lnTo>
                  <a:lnTo>
                    <a:pt x="963168" y="1828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300959" y="3326363"/>
            <a:ext cx="393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Courier New"/>
                <a:cs typeface="Courier New"/>
              </a:rPr>
              <a:t>num1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944611" y="3427475"/>
            <a:ext cx="962025" cy="208915"/>
            <a:chOff x="7944611" y="3427475"/>
            <a:chExt cx="962025" cy="208915"/>
          </a:xfrm>
        </p:grpSpPr>
        <p:sp>
          <p:nvSpPr>
            <p:cNvPr id="68" name="object 68"/>
            <p:cNvSpPr/>
            <p:nvPr/>
          </p:nvSpPr>
          <p:spPr>
            <a:xfrm>
              <a:off x="7956803" y="3427475"/>
              <a:ext cx="937260" cy="196850"/>
            </a:xfrm>
            <a:custGeom>
              <a:avLst/>
              <a:gdLst/>
              <a:ahLst/>
              <a:cxnLst/>
              <a:rect l="l" t="t" r="r" b="b"/>
              <a:pathLst>
                <a:path w="937259" h="196850">
                  <a:moveTo>
                    <a:pt x="937260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937260" y="196595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44611" y="3427475"/>
              <a:ext cx="962025" cy="208915"/>
            </a:xfrm>
            <a:custGeom>
              <a:avLst/>
              <a:gdLst/>
              <a:ahLst/>
              <a:cxnLst/>
              <a:rect l="l" t="t" r="r" b="b"/>
              <a:pathLst>
                <a:path w="962025" h="208914">
                  <a:moveTo>
                    <a:pt x="25908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6096" y="208787"/>
                  </a:lnTo>
                  <a:lnTo>
                    <a:pt x="955548" y="208787"/>
                  </a:lnTo>
                  <a:lnTo>
                    <a:pt x="961644" y="202691"/>
                  </a:lnTo>
                  <a:lnTo>
                    <a:pt x="961644" y="196595"/>
                  </a:lnTo>
                  <a:lnTo>
                    <a:pt x="25908" y="196595"/>
                  </a:lnTo>
                  <a:lnTo>
                    <a:pt x="12192" y="182879"/>
                  </a:lnTo>
                  <a:lnTo>
                    <a:pt x="25908" y="182879"/>
                  </a:lnTo>
                  <a:lnTo>
                    <a:pt x="25908" y="0"/>
                  </a:lnTo>
                  <a:close/>
                </a:path>
                <a:path w="962025" h="208914">
                  <a:moveTo>
                    <a:pt x="25908" y="182879"/>
                  </a:moveTo>
                  <a:lnTo>
                    <a:pt x="12192" y="182879"/>
                  </a:lnTo>
                  <a:lnTo>
                    <a:pt x="25908" y="196595"/>
                  </a:lnTo>
                  <a:lnTo>
                    <a:pt x="25908" y="182879"/>
                  </a:lnTo>
                  <a:close/>
                </a:path>
                <a:path w="962025" h="208914">
                  <a:moveTo>
                    <a:pt x="937260" y="182879"/>
                  </a:moveTo>
                  <a:lnTo>
                    <a:pt x="25908" y="182879"/>
                  </a:lnTo>
                  <a:lnTo>
                    <a:pt x="25908" y="196595"/>
                  </a:lnTo>
                  <a:lnTo>
                    <a:pt x="937260" y="196595"/>
                  </a:lnTo>
                  <a:lnTo>
                    <a:pt x="937260" y="182879"/>
                  </a:lnTo>
                  <a:close/>
                </a:path>
                <a:path w="962025" h="208914">
                  <a:moveTo>
                    <a:pt x="961644" y="0"/>
                  </a:moveTo>
                  <a:lnTo>
                    <a:pt x="937260" y="0"/>
                  </a:lnTo>
                  <a:lnTo>
                    <a:pt x="937260" y="196595"/>
                  </a:lnTo>
                  <a:lnTo>
                    <a:pt x="949452" y="182879"/>
                  </a:lnTo>
                  <a:lnTo>
                    <a:pt x="961644" y="182879"/>
                  </a:lnTo>
                  <a:lnTo>
                    <a:pt x="961644" y="0"/>
                  </a:lnTo>
                  <a:close/>
                </a:path>
                <a:path w="962025" h="208914">
                  <a:moveTo>
                    <a:pt x="961644" y="182879"/>
                  </a:moveTo>
                  <a:lnTo>
                    <a:pt x="949452" y="182879"/>
                  </a:lnTo>
                  <a:lnTo>
                    <a:pt x="937260" y="196595"/>
                  </a:lnTo>
                  <a:lnTo>
                    <a:pt x="961644" y="196595"/>
                  </a:lnTo>
                  <a:lnTo>
                    <a:pt x="961644" y="1828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323555" y="3326363"/>
            <a:ext cx="219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0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073140" y="3427475"/>
            <a:ext cx="960119" cy="208915"/>
            <a:chOff x="6073140" y="3427475"/>
            <a:chExt cx="960119" cy="208915"/>
          </a:xfrm>
        </p:grpSpPr>
        <p:sp>
          <p:nvSpPr>
            <p:cNvPr id="72" name="object 72"/>
            <p:cNvSpPr/>
            <p:nvPr/>
          </p:nvSpPr>
          <p:spPr>
            <a:xfrm>
              <a:off x="6085332" y="3427475"/>
              <a:ext cx="935990" cy="196850"/>
            </a:xfrm>
            <a:custGeom>
              <a:avLst/>
              <a:gdLst/>
              <a:ahLst/>
              <a:cxnLst/>
              <a:rect l="l" t="t" r="r" b="b"/>
              <a:pathLst>
                <a:path w="935990" h="196850">
                  <a:moveTo>
                    <a:pt x="935736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935736" y="196595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73140" y="3427475"/>
              <a:ext cx="960119" cy="208915"/>
            </a:xfrm>
            <a:custGeom>
              <a:avLst/>
              <a:gdLst/>
              <a:ahLst/>
              <a:cxnLst/>
              <a:rect l="l" t="t" r="r" b="b"/>
              <a:pathLst>
                <a:path w="960120" h="208914">
                  <a:moveTo>
                    <a:pt x="25908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6096" y="208787"/>
                  </a:lnTo>
                  <a:lnTo>
                    <a:pt x="954024" y="208787"/>
                  </a:lnTo>
                  <a:lnTo>
                    <a:pt x="960119" y="202691"/>
                  </a:lnTo>
                  <a:lnTo>
                    <a:pt x="960119" y="196595"/>
                  </a:lnTo>
                  <a:lnTo>
                    <a:pt x="25908" y="196595"/>
                  </a:lnTo>
                  <a:lnTo>
                    <a:pt x="12192" y="182879"/>
                  </a:lnTo>
                  <a:lnTo>
                    <a:pt x="25908" y="182879"/>
                  </a:lnTo>
                  <a:lnTo>
                    <a:pt x="25908" y="0"/>
                  </a:lnTo>
                  <a:close/>
                </a:path>
                <a:path w="960120" h="208914">
                  <a:moveTo>
                    <a:pt x="25908" y="182879"/>
                  </a:moveTo>
                  <a:lnTo>
                    <a:pt x="12192" y="182879"/>
                  </a:lnTo>
                  <a:lnTo>
                    <a:pt x="25908" y="196595"/>
                  </a:lnTo>
                  <a:lnTo>
                    <a:pt x="25908" y="182879"/>
                  </a:lnTo>
                  <a:close/>
                </a:path>
                <a:path w="960120" h="208914">
                  <a:moveTo>
                    <a:pt x="934212" y="182879"/>
                  </a:moveTo>
                  <a:lnTo>
                    <a:pt x="25908" y="182879"/>
                  </a:lnTo>
                  <a:lnTo>
                    <a:pt x="25908" y="196595"/>
                  </a:lnTo>
                  <a:lnTo>
                    <a:pt x="934212" y="196595"/>
                  </a:lnTo>
                  <a:lnTo>
                    <a:pt x="934212" y="182879"/>
                  </a:lnTo>
                  <a:close/>
                </a:path>
                <a:path w="960120" h="208914">
                  <a:moveTo>
                    <a:pt x="960119" y="0"/>
                  </a:moveTo>
                  <a:lnTo>
                    <a:pt x="934212" y="0"/>
                  </a:lnTo>
                  <a:lnTo>
                    <a:pt x="934212" y="196595"/>
                  </a:lnTo>
                  <a:lnTo>
                    <a:pt x="947928" y="182879"/>
                  </a:lnTo>
                  <a:lnTo>
                    <a:pt x="960119" y="182879"/>
                  </a:lnTo>
                  <a:lnTo>
                    <a:pt x="960119" y="0"/>
                  </a:lnTo>
                  <a:close/>
                </a:path>
                <a:path w="960120" h="208914">
                  <a:moveTo>
                    <a:pt x="960119" y="182879"/>
                  </a:moveTo>
                  <a:lnTo>
                    <a:pt x="947928" y="182879"/>
                  </a:lnTo>
                  <a:lnTo>
                    <a:pt x="934212" y="196595"/>
                  </a:lnTo>
                  <a:lnTo>
                    <a:pt x="960119" y="196595"/>
                  </a:lnTo>
                  <a:lnTo>
                    <a:pt x="960119" y="1828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189922" y="3326363"/>
            <a:ext cx="742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35" dirty="0">
                <a:latin typeface="Courier New"/>
                <a:cs typeface="Courier New"/>
              </a:rPr>
              <a:t>0x20c648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34432" y="3315675"/>
            <a:ext cx="2108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5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u="heavy" spc="-130" dirty="0">
                <a:solidFill>
                  <a:srgbClr val="0070C0"/>
                </a:solidFill>
                <a:uFill>
                  <a:solidFill>
                    <a:srgbClr val="7030A0"/>
                  </a:solidFill>
                </a:uFill>
                <a:latin typeface="Courier New"/>
                <a:cs typeface="Courier New"/>
              </a:rPr>
              <a:t>num1</a:t>
            </a:r>
            <a:r>
              <a:rPr sz="1600" b="1" u="heavy" spc="-275" dirty="0">
                <a:solidFill>
                  <a:srgbClr val="0070C0"/>
                </a:solidFill>
                <a:uFill>
                  <a:solidFill>
                    <a:srgbClr val="7030A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heavy" spc="-10" dirty="0">
                <a:solidFill>
                  <a:srgbClr val="0070C0"/>
                </a:solidFill>
                <a:uFill>
                  <a:solidFill>
                    <a:srgbClr val="7030A0"/>
                  </a:solidFill>
                </a:uFill>
                <a:latin typeface="Courier New"/>
                <a:cs typeface="Courier New"/>
              </a:rPr>
              <a:t>+</a:t>
            </a:r>
            <a:r>
              <a:rPr sz="1600" b="1" u="heavy" spc="-270" dirty="0">
                <a:solidFill>
                  <a:srgbClr val="0070C0"/>
                </a:solidFill>
                <a:uFill>
                  <a:solidFill>
                    <a:srgbClr val="7030A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heavy" spc="-95" dirty="0">
                <a:solidFill>
                  <a:srgbClr val="0070C0"/>
                </a:solidFill>
                <a:uFill>
                  <a:solidFill>
                    <a:srgbClr val="7030A0"/>
                  </a:solidFill>
                </a:uFill>
                <a:latin typeface="Courier New"/>
                <a:cs typeface="Courier New"/>
              </a:rPr>
              <a:t>num2;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27078" y="3803352"/>
            <a:ext cx="1180465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Courier New"/>
                <a:cs typeface="Courier New"/>
              </a:rPr>
              <a:t>return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36420" y="3611879"/>
            <a:ext cx="2016760" cy="29209"/>
          </a:xfrm>
          <a:custGeom>
            <a:avLst/>
            <a:gdLst/>
            <a:ahLst/>
            <a:cxnLst/>
            <a:rect l="l" t="t" r="r" b="b"/>
            <a:pathLst>
              <a:path w="2016760" h="29210">
                <a:moveTo>
                  <a:pt x="2016252" y="0"/>
                </a:moveTo>
                <a:lnTo>
                  <a:pt x="0" y="0"/>
                </a:lnTo>
                <a:lnTo>
                  <a:pt x="0" y="28956"/>
                </a:lnTo>
                <a:lnTo>
                  <a:pt x="2016252" y="28956"/>
                </a:lnTo>
                <a:lnTo>
                  <a:pt x="2016252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446831" y="5077526"/>
            <a:ext cx="219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Courier New"/>
                <a:cs typeface="Courier New"/>
              </a:rPr>
              <a:t>17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8C67E41-CF16-5DBE-102F-8100CA296DD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3929883" y="6188383"/>
            <a:ext cx="8616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Console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99218" y="3362916"/>
            <a:ext cx="234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(1)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99218" y="4443462"/>
            <a:ext cx="234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imes New Roman"/>
                <a:cs typeface="Times New Roman"/>
              </a:rPr>
              <a:t>(2)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00938" y="5109443"/>
            <a:ext cx="234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imes New Roman"/>
                <a:cs typeface="Times New Roman"/>
              </a:rPr>
              <a:t>(4)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6192" y="2046731"/>
            <a:ext cx="6506209" cy="2825750"/>
          </a:xfrm>
          <a:custGeom>
            <a:avLst/>
            <a:gdLst/>
            <a:ahLst/>
            <a:cxnLst/>
            <a:rect l="l" t="t" r="r" b="b"/>
            <a:pathLst>
              <a:path w="6506209" h="2825750">
                <a:moveTo>
                  <a:pt x="6505956" y="6096"/>
                </a:moveTo>
                <a:lnTo>
                  <a:pt x="6499860" y="0"/>
                </a:lnTo>
                <a:lnTo>
                  <a:pt x="6480048" y="0"/>
                </a:lnTo>
                <a:lnTo>
                  <a:pt x="6480048" y="25908"/>
                </a:lnTo>
                <a:lnTo>
                  <a:pt x="6480048" y="1380744"/>
                </a:lnTo>
                <a:lnTo>
                  <a:pt x="6480048" y="2801112"/>
                </a:lnTo>
                <a:lnTo>
                  <a:pt x="24384" y="2801112"/>
                </a:lnTo>
                <a:lnTo>
                  <a:pt x="24384" y="1380744"/>
                </a:lnTo>
                <a:lnTo>
                  <a:pt x="24384" y="25908"/>
                </a:lnTo>
                <a:lnTo>
                  <a:pt x="6480048" y="25908"/>
                </a:lnTo>
                <a:lnTo>
                  <a:pt x="6480048" y="0"/>
                </a:lnTo>
                <a:lnTo>
                  <a:pt x="4572" y="0"/>
                </a:lnTo>
                <a:lnTo>
                  <a:pt x="0" y="6096"/>
                </a:lnTo>
                <a:lnTo>
                  <a:pt x="0" y="1380744"/>
                </a:lnTo>
                <a:lnTo>
                  <a:pt x="0" y="2820924"/>
                </a:lnTo>
                <a:lnTo>
                  <a:pt x="4572" y="2825496"/>
                </a:lnTo>
                <a:lnTo>
                  <a:pt x="6499860" y="2825496"/>
                </a:lnTo>
                <a:lnTo>
                  <a:pt x="6505956" y="2820924"/>
                </a:lnTo>
                <a:lnTo>
                  <a:pt x="6505956" y="2813304"/>
                </a:lnTo>
                <a:lnTo>
                  <a:pt x="6505956" y="2801112"/>
                </a:lnTo>
                <a:lnTo>
                  <a:pt x="6505956" y="1380744"/>
                </a:lnTo>
                <a:lnTo>
                  <a:pt x="6505956" y="25908"/>
                </a:lnTo>
                <a:lnTo>
                  <a:pt x="6505956" y="13716"/>
                </a:lnTo>
                <a:lnTo>
                  <a:pt x="6505956" y="609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27086"/>
            <a:ext cx="8986520" cy="52315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325995" algn="l"/>
              </a:tabLst>
            </a:pPr>
            <a:r>
              <a:rPr sz="1800" baseline="4629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Our</a:t>
            </a:r>
            <a:r>
              <a:rPr sz="3800" b="1" spc="-1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2nd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(in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progress)</a:t>
            </a:r>
            <a:endParaRPr sz="3800" dirty="0">
              <a:latin typeface="Times New Roman"/>
              <a:cs typeface="Times New Roman"/>
            </a:endParaRPr>
          </a:p>
          <a:p>
            <a:pPr marL="607060" indent="-344170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607060" algn="l"/>
                <a:tab pos="607695" algn="l"/>
              </a:tabLst>
            </a:pPr>
            <a:r>
              <a:rPr sz="2000" spc="-10" dirty="0">
                <a:latin typeface="Times New Roman"/>
                <a:cs typeface="Times New Roman"/>
              </a:rPr>
              <a:t>Let’s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better:</a:t>
            </a:r>
            <a:endParaRPr sz="2000" dirty="0">
              <a:latin typeface="Times New Roman"/>
              <a:cs typeface="Times New Roman"/>
            </a:endParaRPr>
          </a:p>
          <a:p>
            <a:pPr marL="1560830" marR="5332730">
              <a:lnSpc>
                <a:spcPct val="100000"/>
              </a:lnSpc>
              <a:spcBef>
                <a:spcPts val="1350"/>
              </a:spcBef>
            </a:pPr>
            <a:r>
              <a:rPr sz="1600" b="1" spc="-145" dirty="0">
                <a:latin typeface="Courier New"/>
                <a:cs typeface="Courier New"/>
              </a:rPr>
              <a:t>#include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55" dirty="0">
                <a:latin typeface="Courier New"/>
                <a:cs typeface="Courier New"/>
              </a:rPr>
              <a:t>&lt;iostream&gt; </a:t>
            </a:r>
            <a:r>
              <a:rPr sz="1600" b="1" spc="-135" dirty="0">
                <a:latin typeface="Courier New"/>
                <a:cs typeface="Courier New"/>
              </a:rPr>
              <a:t>using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150" dirty="0">
                <a:latin typeface="Courier New"/>
                <a:cs typeface="Courier New"/>
              </a:rPr>
              <a:t>namespace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std;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1560830">
              <a:lnSpc>
                <a:spcPct val="100000"/>
              </a:lnSpc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main()</a:t>
            </a:r>
            <a:endParaRPr sz="1600" dirty="0">
              <a:latin typeface="Courier New"/>
              <a:cs typeface="Courier New"/>
            </a:endParaRPr>
          </a:p>
          <a:p>
            <a:pPr marL="156083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767839">
              <a:lnSpc>
                <a:spcPct val="100000"/>
              </a:lnSpc>
            </a:pP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13,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070C0"/>
                </a:solidFill>
                <a:latin typeface="Courier New"/>
                <a:cs typeface="Courier New"/>
              </a:rPr>
              <a:t>4;</a:t>
            </a:r>
            <a:endParaRPr sz="1600" dirty="0">
              <a:latin typeface="Courier New"/>
              <a:cs typeface="Courier New"/>
            </a:endParaRPr>
          </a:p>
          <a:p>
            <a:pPr marL="1767839">
              <a:lnSpc>
                <a:spcPct val="100000"/>
              </a:lnSpc>
            </a:pP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5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"The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sum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5" dirty="0">
                <a:solidFill>
                  <a:srgbClr val="0070C0"/>
                </a:solidFill>
                <a:latin typeface="Courier New"/>
                <a:cs typeface="Courier New"/>
              </a:rPr>
              <a:t>of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and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is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sz="1600" dirty="0">
              <a:latin typeface="Courier New"/>
              <a:cs typeface="Courier New"/>
            </a:endParaRPr>
          </a:p>
          <a:p>
            <a:pPr marL="2284730">
              <a:lnSpc>
                <a:spcPct val="100000"/>
              </a:lnSpc>
            </a:pPr>
            <a:r>
              <a:rPr sz="1600" b="1" spc="-95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+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5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"\n";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1767839">
              <a:lnSpc>
                <a:spcPct val="100000"/>
              </a:lnSpc>
            </a:pPr>
            <a:r>
              <a:rPr sz="1600" b="1" spc="-140" dirty="0">
                <a:latin typeface="Courier New"/>
                <a:cs typeface="Courier New"/>
              </a:rPr>
              <a:t>return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156083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607060" indent="-344170">
              <a:lnSpc>
                <a:spcPct val="100000"/>
              </a:lnSpc>
              <a:spcBef>
                <a:spcPts val="1520"/>
              </a:spcBef>
              <a:buFont typeface="Arial"/>
              <a:buChar char="•"/>
              <a:tabLst>
                <a:tab pos="607060" algn="l"/>
                <a:tab pos="607695" algn="l"/>
              </a:tabLst>
            </a:pP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would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interpret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32F7AD08-53A3-B51E-52E3-1318097ECC3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97067" y="2046731"/>
            <a:ext cx="3335020" cy="1381125"/>
          </a:xfrm>
          <a:custGeom>
            <a:avLst/>
            <a:gdLst/>
            <a:ahLst/>
            <a:cxnLst/>
            <a:rect l="l" t="t" r="r" b="b"/>
            <a:pathLst>
              <a:path w="3335020" h="1381125">
                <a:moveTo>
                  <a:pt x="3329940" y="0"/>
                </a:moveTo>
                <a:lnTo>
                  <a:pt x="4572" y="0"/>
                </a:lnTo>
                <a:lnTo>
                  <a:pt x="0" y="6096"/>
                </a:lnTo>
                <a:lnTo>
                  <a:pt x="0" y="1380744"/>
                </a:lnTo>
                <a:lnTo>
                  <a:pt x="24384" y="1380744"/>
                </a:lnTo>
                <a:lnTo>
                  <a:pt x="24384" y="25908"/>
                </a:lnTo>
                <a:lnTo>
                  <a:pt x="12192" y="25908"/>
                </a:lnTo>
                <a:lnTo>
                  <a:pt x="24384" y="13716"/>
                </a:lnTo>
                <a:lnTo>
                  <a:pt x="3334512" y="13716"/>
                </a:lnTo>
                <a:lnTo>
                  <a:pt x="3334512" y="6096"/>
                </a:lnTo>
                <a:lnTo>
                  <a:pt x="3329940" y="0"/>
                </a:lnTo>
                <a:close/>
              </a:path>
              <a:path w="3335020" h="1381125">
                <a:moveTo>
                  <a:pt x="3310128" y="13716"/>
                </a:moveTo>
                <a:lnTo>
                  <a:pt x="3310128" y="1380744"/>
                </a:lnTo>
                <a:lnTo>
                  <a:pt x="3334512" y="1380744"/>
                </a:lnTo>
                <a:lnTo>
                  <a:pt x="3334512" y="25908"/>
                </a:lnTo>
                <a:lnTo>
                  <a:pt x="3322320" y="25908"/>
                </a:lnTo>
                <a:lnTo>
                  <a:pt x="3310128" y="13716"/>
                </a:lnTo>
                <a:close/>
              </a:path>
              <a:path w="3335020" h="1381125">
                <a:moveTo>
                  <a:pt x="24384" y="13716"/>
                </a:moveTo>
                <a:lnTo>
                  <a:pt x="12192" y="25908"/>
                </a:lnTo>
                <a:lnTo>
                  <a:pt x="24384" y="25908"/>
                </a:lnTo>
                <a:lnTo>
                  <a:pt x="24384" y="13716"/>
                </a:lnTo>
                <a:close/>
              </a:path>
              <a:path w="3335020" h="1381125">
                <a:moveTo>
                  <a:pt x="3310128" y="13716"/>
                </a:moveTo>
                <a:lnTo>
                  <a:pt x="24384" y="13716"/>
                </a:lnTo>
                <a:lnTo>
                  <a:pt x="24384" y="25908"/>
                </a:lnTo>
                <a:lnTo>
                  <a:pt x="3310128" y="25908"/>
                </a:lnTo>
                <a:lnTo>
                  <a:pt x="3310128" y="13716"/>
                </a:lnTo>
                <a:close/>
              </a:path>
              <a:path w="3335020" h="1381125">
                <a:moveTo>
                  <a:pt x="3334512" y="13716"/>
                </a:moveTo>
                <a:lnTo>
                  <a:pt x="3310128" y="13716"/>
                </a:lnTo>
                <a:lnTo>
                  <a:pt x="3322320" y="25908"/>
                </a:lnTo>
                <a:lnTo>
                  <a:pt x="3334512" y="25908"/>
                </a:lnTo>
                <a:lnTo>
                  <a:pt x="3334512" y="1371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8085" y="2069119"/>
            <a:ext cx="2110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45" dirty="0">
                <a:latin typeface="Courier New"/>
                <a:cs typeface="Courier New"/>
              </a:rPr>
              <a:t>#include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55" dirty="0">
                <a:latin typeface="Courier New"/>
                <a:cs typeface="Courier New"/>
              </a:rPr>
              <a:t>&lt;iostream&gt; </a:t>
            </a:r>
            <a:r>
              <a:rPr sz="1600" b="1" spc="-135" dirty="0">
                <a:latin typeface="Courier New"/>
                <a:cs typeface="Courier New"/>
              </a:rPr>
              <a:t>using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150" dirty="0">
                <a:latin typeface="Courier New"/>
                <a:cs typeface="Courier New"/>
              </a:rPr>
              <a:t>namespace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std;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27086"/>
            <a:ext cx="8986520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Our</a:t>
            </a:r>
            <a:r>
              <a:rPr sz="3800" b="1" spc="-1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2nd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(in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progress)</a:t>
            </a:r>
            <a:endParaRPr sz="38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666239"/>
            <a:ext cx="9144000" cy="3426460"/>
            <a:chOff x="0" y="3427475"/>
            <a:chExt cx="9144000" cy="3426460"/>
          </a:xfrm>
        </p:grpSpPr>
        <p:sp>
          <p:nvSpPr>
            <p:cNvPr id="10" name="object 10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497067" y="3427475"/>
            <a:ext cx="3335020" cy="2430780"/>
          </a:xfrm>
          <a:custGeom>
            <a:avLst/>
            <a:gdLst/>
            <a:ahLst/>
            <a:cxnLst/>
            <a:rect l="l" t="t" r="r" b="b"/>
            <a:pathLst>
              <a:path w="3335020" h="2430779">
                <a:moveTo>
                  <a:pt x="24384" y="0"/>
                </a:moveTo>
                <a:lnTo>
                  <a:pt x="0" y="0"/>
                </a:lnTo>
                <a:lnTo>
                  <a:pt x="0" y="2426208"/>
                </a:lnTo>
                <a:lnTo>
                  <a:pt x="4572" y="2430779"/>
                </a:lnTo>
                <a:lnTo>
                  <a:pt x="3329940" y="2430779"/>
                </a:lnTo>
                <a:lnTo>
                  <a:pt x="3334512" y="2426208"/>
                </a:lnTo>
                <a:lnTo>
                  <a:pt x="3334512" y="2418588"/>
                </a:lnTo>
                <a:lnTo>
                  <a:pt x="24384" y="2418588"/>
                </a:lnTo>
                <a:lnTo>
                  <a:pt x="12192" y="2406396"/>
                </a:lnTo>
                <a:lnTo>
                  <a:pt x="24384" y="2406396"/>
                </a:lnTo>
                <a:lnTo>
                  <a:pt x="24384" y="0"/>
                </a:lnTo>
                <a:close/>
              </a:path>
              <a:path w="3335020" h="2430779">
                <a:moveTo>
                  <a:pt x="24384" y="2406396"/>
                </a:moveTo>
                <a:lnTo>
                  <a:pt x="12192" y="2406396"/>
                </a:lnTo>
                <a:lnTo>
                  <a:pt x="24384" y="2418588"/>
                </a:lnTo>
                <a:lnTo>
                  <a:pt x="24384" y="2406396"/>
                </a:lnTo>
                <a:close/>
              </a:path>
              <a:path w="3335020" h="2430779">
                <a:moveTo>
                  <a:pt x="3310128" y="2406396"/>
                </a:moveTo>
                <a:lnTo>
                  <a:pt x="24384" y="2406396"/>
                </a:lnTo>
                <a:lnTo>
                  <a:pt x="24384" y="2418588"/>
                </a:lnTo>
                <a:lnTo>
                  <a:pt x="3310128" y="2418588"/>
                </a:lnTo>
                <a:lnTo>
                  <a:pt x="3310128" y="2406396"/>
                </a:lnTo>
                <a:close/>
              </a:path>
              <a:path w="3335020" h="2430779">
                <a:moveTo>
                  <a:pt x="3334512" y="0"/>
                </a:moveTo>
                <a:lnTo>
                  <a:pt x="3310128" y="0"/>
                </a:lnTo>
                <a:lnTo>
                  <a:pt x="3310128" y="2418588"/>
                </a:lnTo>
                <a:lnTo>
                  <a:pt x="3322320" y="2406396"/>
                </a:lnTo>
                <a:lnTo>
                  <a:pt x="3334512" y="2406396"/>
                </a:lnTo>
                <a:lnTo>
                  <a:pt x="3334512" y="0"/>
                </a:lnTo>
                <a:close/>
              </a:path>
              <a:path w="3335020" h="2430779">
                <a:moveTo>
                  <a:pt x="3334512" y="2406396"/>
                </a:moveTo>
                <a:lnTo>
                  <a:pt x="3322320" y="2406396"/>
                </a:lnTo>
                <a:lnTo>
                  <a:pt x="3310128" y="2418588"/>
                </a:lnTo>
                <a:lnTo>
                  <a:pt x="3334512" y="2418588"/>
                </a:lnTo>
                <a:lnTo>
                  <a:pt x="3334512" y="240639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88085" y="2800635"/>
            <a:ext cx="27292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main()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num1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13,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num2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4;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EE42149-38B7-BAD6-4319-62EF45D6455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19050" y="6881645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95236" y="3775989"/>
            <a:ext cx="29349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latin typeface="Courier New"/>
                <a:cs typeface="Courier New"/>
              </a:rPr>
              <a:t>cout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&lt;&lt;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num1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+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num2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&lt;&lt;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"\n";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3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-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"\n";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3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*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"\n";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3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"\n";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3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%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"\n";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8085" y="5239020"/>
            <a:ext cx="1180465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Courier New"/>
                <a:cs typeface="Courier New"/>
              </a:rPr>
              <a:t>return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3794" y="2770885"/>
            <a:ext cx="4545330" cy="1313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1"/>
                </a:solidFill>
                <a:latin typeface="Times New Roman"/>
                <a:cs typeface="Times New Roman"/>
              </a:rPr>
              <a:t>arithmetic</a:t>
            </a:r>
            <a:r>
              <a:rPr sz="2000" spc="-2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Times New Roman"/>
                <a:cs typeface="Times New Roman"/>
              </a:rPr>
              <a:t>operations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marR="14604" lvl="1" indent="-286385">
              <a:lnSpc>
                <a:spcPts val="216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Addition,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subtraction,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multiplication, </a:t>
            </a:r>
            <a:r>
              <a:rPr sz="2000" dirty="0">
                <a:latin typeface="Times New Roman"/>
                <a:cs typeface="Times New Roman"/>
              </a:rPr>
              <a:t>division,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modulus.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screen?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15830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Outline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78988"/>
            <a:ext cx="6021705" cy="183768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Computer</a:t>
            </a:r>
            <a:r>
              <a:rPr sz="2000" b="1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programming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spc="-20" dirty="0">
                <a:latin typeface="Courier New"/>
                <a:cs typeface="Courier New"/>
              </a:rPr>
              <a:t>cout</a:t>
            </a:r>
            <a:endParaRPr sz="2000" dirty="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Courier New"/>
                <a:cs typeface="Courier New"/>
              </a:rPr>
              <a:t>cin</a:t>
            </a:r>
            <a:endParaRPr sz="2000" dirty="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if</a:t>
            </a:r>
            <a:r>
              <a:rPr sz="2000" b="1" spc="-8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Formatting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38E96B5-7DED-71E3-EEF1-85DD2A5D727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62271"/>
            <a:ext cx="5963285" cy="1261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Our</a:t>
            </a:r>
            <a:r>
              <a:rPr sz="3800" b="1" spc="-114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second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endParaRPr sz="3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1928" y="2156459"/>
            <a:ext cx="4587240" cy="4058920"/>
          </a:xfrm>
          <a:custGeom>
            <a:avLst/>
            <a:gdLst/>
            <a:ahLst/>
            <a:cxnLst/>
            <a:rect l="l" t="t" r="r" b="b"/>
            <a:pathLst>
              <a:path w="4587240" h="4058920">
                <a:moveTo>
                  <a:pt x="4587240" y="6096"/>
                </a:moveTo>
                <a:lnTo>
                  <a:pt x="4581144" y="0"/>
                </a:lnTo>
                <a:lnTo>
                  <a:pt x="4561332" y="0"/>
                </a:lnTo>
                <a:lnTo>
                  <a:pt x="4561332" y="25908"/>
                </a:lnTo>
                <a:lnTo>
                  <a:pt x="4561332" y="1271028"/>
                </a:lnTo>
                <a:lnTo>
                  <a:pt x="4561332" y="4032516"/>
                </a:lnTo>
                <a:lnTo>
                  <a:pt x="25908" y="4032516"/>
                </a:lnTo>
                <a:lnTo>
                  <a:pt x="25908" y="1271028"/>
                </a:lnTo>
                <a:lnTo>
                  <a:pt x="25908" y="25908"/>
                </a:lnTo>
                <a:lnTo>
                  <a:pt x="4561332" y="25908"/>
                </a:lnTo>
                <a:lnTo>
                  <a:pt x="4561332" y="0"/>
                </a:lnTo>
                <a:lnTo>
                  <a:pt x="6096" y="0"/>
                </a:lnTo>
                <a:lnTo>
                  <a:pt x="0" y="6096"/>
                </a:lnTo>
                <a:lnTo>
                  <a:pt x="0" y="1271028"/>
                </a:lnTo>
                <a:lnTo>
                  <a:pt x="0" y="4052316"/>
                </a:lnTo>
                <a:lnTo>
                  <a:pt x="6096" y="4058412"/>
                </a:lnTo>
                <a:lnTo>
                  <a:pt x="4581144" y="4058412"/>
                </a:lnTo>
                <a:lnTo>
                  <a:pt x="4587240" y="4052316"/>
                </a:lnTo>
                <a:lnTo>
                  <a:pt x="4587240" y="4044708"/>
                </a:lnTo>
                <a:lnTo>
                  <a:pt x="25908" y="4044696"/>
                </a:lnTo>
                <a:lnTo>
                  <a:pt x="4561332" y="4044696"/>
                </a:lnTo>
                <a:lnTo>
                  <a:pt x="4587240" y="4044708"/>
                </a:lnTo>
                <a:lnTo>
                  <a:pt x="4587240" y="4032516"/>
                </a:lnTo>
                <a:lnTo>
                  <a:pt x="4587240" y="1271028"/>
                </a:lnTo>
                <a:lnTo>
                  <a:pt x="4587240" y="25908"/>
                </a:lnTo>
                <a:lnTo>
                  <a:pt x="4587240" y="12192"/>
                </a:lnTo>
                <a:lnTo>
                  <a:pt x="4587240" y="609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2907" y="2178776"/>
            <a:ext cx="4379595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73935">
              <a:lnSpc>
                <a:spcPct val="100000"/>
              </a:lnSpc>
              <a:spcBef>
                <a:spcPts val="95"/>
              </a:spcBef>
            </a:pPr>
            <a:r>
              <a:rPr sz="1600" b="1" spc="-145" dirty="0">
                <a:latin typeface="Courier New"/>
                <a:cs typeface="Courier New"/>
              </a:rPr>
              <a:t>#include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55" dirty="0">
                <a:latin typeface="Courier New"/>
                <a:cs typeface="Courier New"/>
              </a:rPr>
              <a:t>&lt;iostream&gt; </a:t>
            </a:r>
            <a:r>
              <a:rPr sz="1600" b="1" spc="-135" dirty="0">
                <a:latin typeface="Courier New"/>
                <a:cs typeface="Courier New"/>
              </a:rPr>
              <a:t>using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150" dirty="0">
                <a:latin typeface="Courier New"/>
                <a:cs typeface="Courier New"/>
              </a:rPr>
              <a:t>namespace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std;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main()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0,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num2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070C0"/>
                </a:solidFill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219710" marR="417195">
              <a:lnSpc>
                <a:spcPct val="1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50" dirty="0">
                <a:latin typeface="Courier New"/>
                <a:cs typeface="Courier New"/>
              </a:rPr>
              <a:t> </a:t>
            </a:r>
            <a:r>
              <a:rPr sz="1600" b="1" spc="-145" dirty="0">
                <a:latin typeface="Courier New"/>
                <a:cs typeface="Courier New"/>
              </a:rPr>
              <a:t>"Please</a:t>
            </a:r>
            <a:r>
              <a:rPr sz="1600" b="1" spc="-250" dirty="0">
                <a:latin typeface="Courier New"/>
                <a:cs typeface="Courier New"/>
              </a:rPr>
              <a:t> </a:t>
            </a:r>
            <a:r>
              <a:rPr sz="1600" b="1" spc="-135" dirty="0">
                <a:latin typeface="Courier New"/>
                <a:cs typeface="Courier New"/>
              </a:rPr>
              <a:t>enter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one</a:t>
            </a:r>
            <a:r>
              <a:rPr sz="1600" b="1" spc="-250" dirty="0">
                <a:latin typeface="Courier New"/>
                <a:cs typeface="Courier New"/>
              </a:rPr>
              <a:t> </a:t>
            </a:r>
            <a:r>
              <a:rPr sz="1600" b="1" spc="-145" dirty="0">
                <a:latin typeface="Courier New"/>
                <a:cs typeface="Courier New"/>
              </a:rPr>
              <a:t>number:</a:t>
            </a:r>
            <a:r>
              <a:rPr sz="1600" b="1" spc="-26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";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cin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&gt;&gt;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070C0"/>
                </a:solidFill>
                <a:latin typeface="Courier New"/>
                <a:cs typeface="Courier New"/>
              </a:rPr>
              <a:t>num1;</a:t>
            </a:r>
            <a:endParaRPr sz="1600" dirty="0">
              <a:latin typeface="Courier New"/>
              <a:cs typeface="Courier New"/>
            </a:endParaRPr>
          </a:p>
          <a:p>
            <a:pPr marL="219710" marR="5080">
              <a:lnSpc>
                <a:spcPct val="1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50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145" dirty="0">
                <a:latin typeface="Courier New"/>
                <a:cs typeface="Courier New"/>
              </a:rPr>
              <a:t>"Please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135" dirty="0">
                <a:latin typeface="Courier New"/>
                <a:cs typeface="Courier New"/>
              </a:rPr>
              <a:t>enter</a:t>
            </a:r>
            <a:r>
              <a:rPr sz="1600" b="1" spc="-260" dirty="0">
                <a:latin typeface="Courier New"/>
                <a:cs typeface="Courier New"/>
              </a:rPr>
              <a:t> </a:t>
            </a:r>
            <a:r>
              <a:rPr sz="1600" b="1" spc="-145" dirty="0">
                <a:latin typeface="Courier New"/>
                <a:cs typeface="Courier New"/>
              </a:rPr>
              <a:t>another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145" dirty="0">
                <a:latin typeface="Courier New"/>
                <a:cs typeface="Courier New"/>
              </a:rPr>
              <a:t>number: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";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cin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&gt;&gt;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070C0"/>
                </a:solidFill>
                <a:latin typeface="Courier New"/>
                <a:cs typeface="Courier New"/>
              </a:rPr>
              <a:t>num2;</a:t>
            </a:r>
            <a:endParaRPr sz="1600" dirty="0">
              <a:latin typeface="Courier New"/>
              <a:cs typeface="Courier New"/>
            </a:endParaRPr>
          </a:p>
          <a:p>
            <a:pPr marL="219710" marR="314325">
              <a:lnSpc>
                <a:spcPct val="2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"The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sum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is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"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&lt;&lt;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num1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+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num2; </a:t>
            </a:r>
            <a:r>
              <a:rPr sz="1600" b="1" spc="-140" dirty="0">
                <a:latin typeface="Courier New"/>
                <a:cs typeface="Courier New"/>
              </a:rPr>
              <a:t>return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47AEBBC-0C18-1519-8E40-B8A0CF2D1A06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31835"/>
            <a:ext cx="31426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14" dirty="0">
                <a:solidFill>
                  <a:srgbClr val="4F81BD"/>
                </a:solidFill>
                <a:latin typeface="Courier New"/>
                <a:cs typeface="Courier New"/>
              </a:rPr>
              <a:t>cin</a:t>
            </a:r>
            <a:r>
              <a:rPr sz="3800" b="1" spc="-147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object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1076" y="2983991"/>
            <a:ext cx="5643880" cy="1348740"/>
          </a:xfrm>
          <a:custGeom>
            <a:avLst/>
            <a:gdLst/>
            <a:ahLst/>
            <a:cxnLst/>
            <a:rect l="l" t="t" r="r" b="b"/>
            <a:pathLst>
              <a:path w="5643880" h="1348739">
                <a:moveTo>
                  <a:pt x="5643372" y="6096"/>
                </a:moveTo>
                <a:lnTo>
                  <a:pt x="5637276" y="0"/>
                </a:lnTo>
                <a:lnTo>
                  <a:pt x="5617464" y="0"/>
                </a:lnTo>
                <a:lnTo>
                  <a:pt x="5617464" y="24384"/>
                </a:lnTo>
                <a:lnTo>
                  <a:pt x="5617464" y="443484"/>
                </a:lnTo>
                <a:lnTo>
                  <a:pt x="5617464" y="1324356"/>
                </a:lnTo>
                <a:lnTo>
                  <a:pt x="25908" y="1324356"/>
                </a:lnTo>
                <a:lnTo>
                  <a:pt x="25908" y="443484"/>
                </a:lnTo>
                <a:lnTo>
                  <a:pt x="25908" y="24384"/>
                </a:lnTo>
                <a:lnTo>
                  <a:pt x="5617464" y="24384"/>
                </a:lnTo>
                <a:lnTo>
                  <a:pt x="5617464" y="0"/>
                </a:lnTo>
                <a:lnTo>
                  <a:pt x="6096" y="0"/>
                </a:lnTo>
                <a:lnTo>
                  <a:pt x="0" y="6096"/>
                </a:lnTo>
                <a:lnTo>
                  <a:pt x="0" y="443484"/>
                </a:lnTo>
                <a:lnTo>
                  <a:pt x="0" y="1342644"/>
                </a:lnTo>
                <a:lnTo>
                  <a:pt x="6096" y="1348740"/>
                </a:lnTo>
                <a:lnTo>
                  <a:pt x="5637276" y="1348740"/>
                </a:lnTo>
                <a:lnTo>
                  <a:pt x="5643372" y="1342644"/>
                </a:lnTo>
                <a:lnTo>
                  <a:pt x="5643372" y="1336548"/>
                </a:lnTo>
                <a:lnTo>
                  <a:pt x="5643372" y="1324356"/>
                </a:lnTo>
                <a:lnTo>
                  <a:pt x="5643372" y="443484"/>
                </a:lnTo>
                <a:lnTo>
                  <a:pt x="5643372" y="24384"/>
                </a:lnTo>
                <a:lnTo>
                  <a:pt x="5643372" y="12192"/>
                </a:lnTo>
                <a:lnTo>
                  <a:pt x="5643372" y="609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9111" y="5719571"/>
            <a:ext cx="5139055" cy="426720"/>
          </a:xfrm>
          <a:custGeom>
            <a:avLst/>
            <a:gdLst/>
            <a:ahLst/>
            <a:cxnLst/>
            <a:rect l="l" t="t" r="r" b="b"/>
            <a:pathLst>
              <a:path w="5139055" h="426720">
                <a:moveTo>
                  <a:pt x="5132832" y="0"/>
                </a:moveTo>
                <a:lnTo>
                  <a:pt x="6095" y="0"/>
                </a:lnTo>
                <a:lnTo>
                  <a:pt x="0" y="4571"/>
                </a:lnTo>
                <a:lnTo>
                  <a:pt x="0" y="420623"/>
                </a:lnTo>
                <a:lnTo>
                  <a:pt x="6095" y="426719"/>
                </a:lnTo>
                <a:lnTo>
                  <a:pt x="5132832" y="426719"/>
                </a:lnTo>
                <a:lnTo>
                  <a:pt x="5138928" y="420623"/>
                </a:lnTo>
                <a:lnTo>
                  <a:pt x="5138928" y="413003"/>
                </a:lnTo>
                <a:lnTo>
                  <a:pt x="25907" y="413003"/>
                </a:lnTo>
                <a:lnTo>
                  <a:pt x="12192" y="400811"/>
                </a:lnTo>
                <a:lnTo>
                  <a:pt x="25907" y="400811"/>
                </a:lnTo>
                <a:lnTo>
                  <a:pt x="25907" y="24383"/>
                </a:lnTo>
                <a:lnTo>
                  <a:pt x="12192" y="24383"/>
                </a:lnTo>
                <a:lnTo>
                  <a:pt x="25907" y="12191"/>
                </a:lnTo>
                <a:lnTo>
                  <a:pt x="5138928" y="12191"/>
                </a:lnTo>
                <a:lnTo>
                  <a:pt x="5138928" y="4571"/>
                </a:lnTo>
                <a:lnTo>
                  <a:pt x="5132832" y="0"/>
                </a:lnTo>
                <a:close/>
              </a:path>
              <a:path w="5139055" h="426720">
                <a:moveTo>
                  <a:pt x="25907" y="400811"/>
                </a:moveTo>
                <a:lnTo>
                  <a:pt x="12192" y="400811"/>
                </a:lnTo>
                <a:lnTo>
                  <a:pt x="25907" y="413003"/>
                </a:lnTo>
                <a:lnTo>
                  <a:pt x="25907" y="400811"/>
                </a:lnTo>
                <a:close/>
              </a:path>
              <a:path w="5139055" h="426720">
                <a:moveTo>
                  <a:pt x="5113020" y="400811"/>
                </a:moveTo>
                <a:lnTo>
                  <a:pt x="25907" y="400811"/>
                </a:lnTo>
                <a:lnTo>
                  <a:pt x="25907" y="413003"/>
                </a:lnTo>
                <a:lnTo>
                  <a:pt x="5113020" y="413003"/>
                </a:lnTo>
                <a:lnTo>
                  <a:pt x="5113020" y="400811"/>
                </a:lnTo>
                <a:close/>
              </a:path>
              <a:path w="5139055" h="426720">
                <a:moveTo>
                  <a:pt x="5113020" y="12191"/>
                </a:moveTo>
                <a:lnTo>
                  <a:pt x="5113020" y="413003"/>
                </a:lnTo>
                <a:lnTo>
                  <a:pt x="5126736" y="400811"/>
                </a:lnTo>
                <a:lnTo>
                  <a:pt x="5138928" y="400811"/>
                </a:lnTo>
                <a:lnTo>
                  <a:pt x="5138928" y="24383"/>
                </a:lnTo>
                <a:lnTo>
                  <a:pt x="5126736" y="24383"/>
                </a:lnTo>
                <a:lnTo>
                  <a:pt x="5113020" y="12191"/>
                </a:lnTo>
                <a:close/>
              </a:path>
              <a:path w="5139055" h="426720">
                <a:moveTo>
                  <a:pt x="5138928" y="400811"/>
                </a:moveTo>
                <a:lnTo>
                  <a:pt x="5126736" y="400811"/>
                </a:lnTo>
                <a:lnTo>
                  <a:pt x="5113020" y="413003"/>
                </a:lnTo>
                <a:lnTo>
                  <a:pt x="5138928" y="413003"/>
                </a:lnTo>
                <a:lnTo>
                  <a:pt x="5138928" y="400811"/>
                </a:lnTo>
                <a:close/>
              </a:path>
              <a:path w="5139055" h="426720">
                <a:moveTo>
                  <a:pt x="25907" y="12191"/>
                </a:moveTo>
                <a:lnTo>
                  <a:pt x="12192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5139055" h="426720">
                <a:moveTo>
                  <a:pt x="5113020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5113020" y="24383"/>
                </a:lnTo>
                <a:lnTo>
                  <a:pt x="5113020" y="12191"/>
                </a:lnTo>
                <a:close/>
              </a:path>
              <a:path w="5139055" h="426720">
                <a:moveTo>
                  <a:pt x="5138928" y="12191"/>
                </a:moveTo>
                <a:lnTo>
                  <a:pt x="5113020" y="12191"/>
                </a:lnTo>
                <a:lnTo>
                  <a:pt x="5126736" y="24383"/>
                </a:lnTo>
                <a:lnTo>
                  <a:pt x="5138928" y="24383"/>
                </a:lnTo>
                <a:lnTo>
                  <a:pt x="5138928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0122" y="1562191"/>
            <a:ext cx="8178165" cy="4501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inputs.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cin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524000" marR="1829435">
              <a:lnSpc>
                <a:spcPct val="100000"/>
              </a:lnSpc>
              <a:spcBef>
                <a:spcPts val="5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"Please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enter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one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number: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"; </a:t>
            </a:r>
            <a:r>
              <a:rPr sz="2000" b="1" spc="-114" dirty="0">
                <a:solidFill>
                  <a:srgbClr val="0070C0"/>
                </a:solidFill>
                <a:latin typeface="Courier New"/>
                <a:cs typeface="Courier New"/>
              </a:rPr>
              <a:t>cin</a:t>
            </a:r>
            <a:r>
              <a:rPr sz="20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75" dirty="0">
                <a:solidFill>
                  <a:srgbClr val="0070C0"/>
                </a:solidFill>
                <a:latin typeface="Courier New"/>
                <a:cs typeface="Courier New"/>
              </a:rPr>
              <a:t>&gt;&gt;</a:t>
            </a:r>
            <a:r>
              <a:rPr sz="20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0070C0"/>
                </a:solidFill>
                <a:latin typeface="Courier New"/>
                <a:cs typeface="Courier New"/>
              </a:rPr>
              <a:t>num1;</a:t>
            </a:r>
            <a:endParaRPr sz="2000" dirty="0">
              <a:latin typeface="Courier New"/>
              <a:cs typeface="Courier New"/>
            </a:endParaRPr>
          </a:p>
          <a:p>
            <a:pPr marL="1524000" marR="1296035">
              <a:lnSpc>
                <a:spcPct val="100000"/>
              </a:lnSpc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"Please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enter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another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number: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"; </a:t>
            </a:r>
            <a:r>
              <a:rPr sz="2000" b="1" spc="-114" dirty="0">
                <a:solidFill>
                  <a:srgbClr val="0070C0"/>
                </a:solidFill>
                <a:latin typeface="Courier New"/>
                <a:cs typeface="Courier New"/>
              </a:rPr>
              <a:t>cin</a:t>
            </a:r>
            <a:r>
              <a:rPr sz="20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75" dirty="0">
                <a:solidFill>
                  <a:srgbClr val="0070C0"/>
                </a:solidFill>
                <a:latin typeface="Courier New"/>
                <a:cs typeface="Courier New"/>
              </a:rPr>
              <a:t>&gt;&gt;</a:t>
            </a:r>
            <a:r>
              <a:rPr sz="2000" b="1" spc="-2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0070C0"/>
                </a:solidFill>
                <a:latin typeface="Courier New"/>
                <a:cs typeface="Courier New"/>
              </a:rPr>
              <a:t>num2;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cout</a:t>
            </a:r>
            <a:r>
              <a:rPr sz="2000" b="1" spc="-83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prompts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telling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do.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“enter”.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statements.</a:t>
            </a:r>
            <a:endParaRPr sz="2000" dirty="0">
              <a:latin typeface="Times New Roman"/>
              <a:cs typeface="Times New Roman"/>
            </a:endParaRPr>
          </a:p>
          <a:p>
            <a:pPr marL="397510" algn="ctr">
              <a:lnSpc>
                <a:spcPct val="100000"/>
              </a:lnSpc>
              <a:spcBef>
                <a:spcPts val="1165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"The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sum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is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num1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num2;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34B65F7-8107-DBDB-BFAD-4B41EBB1318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31835"/>
            <a:ext cx="31426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14" dirty="0">
                <a:solidFill>
                  <a:srgbClr val="4F81BD"/>
                </a:solidFill>
                <a:latin typeface="Courier New"/>
                <a:cs typeface="Courier New"/>
              </a:rPr>
              <a:t>cin</a:t>
            </a:r>
            <a:r>
              <a:rPr sz="3800" b="1" spc="-147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object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8516" y="2923031"/>
            <a:ext cx="1609725" cy="733425"/>
          </a:xfrm>
          <a:custGeom>
            <a:avLst/>
            <a:gdLst/>
            <a:ahLst/>
            <a:cxnLst/>
            <a:rect l="l" t="t" r="r" b="b"/>
            <a:pathLst>
              <a:path w="1609725" h="733425">
                <a:moveTo>
                  <a:pt x="1609344" y="6096"/>
                </a:moveTo>
                <a:lnTo>
                  <a:pt x="1603248" y="0"/>
                </a:lnTo>
                <a:lnTo>
                  <a:pt x="1583436" y="0"/>
                </a:lnTo>
                <a:lnTo>
                  <a:pt x="1583436" y="25908"/>
                </a:lnTo>
                <a:lnTo>
                  <a:pt x="1583436" y="504444"/>
                </a:lnTo>
                <a:lnTo>
                  <a:pt x="1583436" y="708660"/>
                </a:lnTo>
                <a:lnTo>
                  <a:pt x="24384" y="708660"/>
                </a:lnTo>
                <a:lnTo>
                  <a:pt x="24384" y="504444"/>
                </a:lnTo>
                <a:lnTo>
                  <a:pt x="24384" y="25908"/>
                </a:lnTo>
                <a:lnTo>
                  <a:pt x="1583436" y="25908"/>
                </a:lnTo>
                <a:lnTo>
                  <a:pt x="1583436" y="0"/>
                </a:lnTo>
                <a:lnTo>
                  <a:pt x="6096" y="0"/>
                </a:lnTo>
                <a:lnTo>
                  <a:pt x="0" y="6096"/>
                </a:lnTo>
                <a:lnTo>
                  <a:pt x="0" y="504444"/>
                </a:lnTo>
                <a:lnTo>
                  <a:pt x="0" y="728472"/>
                </a:lnTo>
                <a:lnTo>
                  <a:pt x="6096" y="733044"/>
                </a:lnTo>
                <a:lnTo>
                  <a:pt x="1603248" y="733044"/>
                </a:lnTo>
                <a:lnTo>
                  <a:pt x="1609344" y="728472"/>
                </a:lnTo>
                <a:lnTo>
                  <a:pt x="1609344" y="720852"/>
                </a:lnTo>
                <a:lnTo>
                  <a:pt x="1609344" y="708660"/>
                </a:lnTo>
                <a:lnTo>
                  <a:pt x="1609344" y="504444"/>
                </a:lnTo>
                <a:lnTo>
                  <a:pt x="1609344" y="25908"/>
                </a:lnTo>
                <a:lnTo>
                  <a:pt x="1609344" y="13716"/>
                </a:lnTo>
                <a:lnTo>
                  <a:pt x="1609344" y="609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122" y="1545394"/>
            <a:ext cx="8338820" cy="40491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extraction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operator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0070C0"/>
                </a:solidFill>
                <a:latin typeface="Courier New"/>
                <a:cs typeface="Courier New"/>
              </a:rPr>
              <a:t>&gt;&gt;</a:t>
            </a:r>
            <a:r>
              <a:rPr sz="2000" b="1" spc="-84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cin</a:t>
            </a:r>
            <a:r>
              <a:rPr sz="2000" b="1" spc="-84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cout</a:t>
            </a:r>
            <a:r>
              <a:rPr sz="2000" b="1" spc="-844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b="1" spc="-80" dirty="0">
                <a:latin typeface="Courier New"/>
                <a:cs typeface="Courier New"/>
              </a:rPr>
              <a:t>&gt;&gt;</a:t>
            </a:r>
            <a:r>
              <a:rPr sz="2000" b="1" spc="-844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cin</a:t>
            </a:r>
            <a:r>
              <a:rPr sz="2000" b="1" spc="-844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&lt;&lt;!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Both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statements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here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wrong:</a:t>
            </a: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900" dirty="0">
              <a:latin typeface="Times New Roman"/>
              <a:cs typeface="Times New Roman"/>
            </a:endParaRPr>
          </a:p>
          <a:p>
            <a:pPr marL="3902075">
              <a:lnSpc>
                <a:spcPts val="2400"/>
              </a:lnSpc>
            </a:pP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&gt;&gt;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cout;</a:t>
            </a:r>
            <a:endParaRPr sz="2000" dirty="0">
              <a:latin typeface="Courier New"/>
              <a:cs typeface="Courier New"/>
            </a:endParaRPr>
          </a:p>
          <a:p>
            <a:pPr marL="3902075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cin;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ourier New"/>
              <a:cs typeface="Courier New"/>
            </a:endParaRPr>
          </a:p>
          <a:p>
            <a:pPr marL="413384" indent="-401320">
              <a:lnSpc>
                <a:spcPct val="100000"/>
              </a:lnSpc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split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“enter”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spaces.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variables.</a:t>
            </a:r>
            <a:endParaRPr sz="20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2270"/>
              </a:lnSpc>
              <a:spcBef>
                <a:spcPts val="6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fewer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put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input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buffer</a:t>
            </a:r>
            <a:r>
              <a:rPr sz="2000" b="1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cin</a:t>
            </a:r>
            <a:r>
              <a:rPr sz="2000" b="1" spc="-84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operations.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</a:t>
            </a:r>
            <a:r>
              <a:rPr sz="2000" b="1" spc="-10" dirty="0">
                <a:latin typeface="Courier New"/>
                <a:cs typeface="Courier New"/>
              </a:rPr>
              <a:t>4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13</a:t>
            </a:r>
            <a:r>
              <a:rPr sz="2000" spc="-20" dirty="0">
                <a:latin typeface="Times New Roman"/>
                <a:cs typeface="Times New Roman"/>
              </a:rPr>
              <a:t>”.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E909CF2-22F4-1794-9B5A-E0CB789680F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32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0155"/>
            <a:ext cx="9144000" cy="4843780"/>
            <a:chOff x="0" y="2010155"/>
            <a:chExt cx="9144000" cy="4843780"/>
          </a:xfrm>
        </p:grpSpPr>
        <p:sp>
          <p:nvSpPr>
            <p:cNvPr id="3" name="object 3"/>
            <p:cNvSpPr/>
            <p:nvPr/>
          </p:nvSpPr>
          <p:spPr>
            <a:xfrm>
              <a:off x="1031747" y="2010155"/>
              <a:ext cx="7190740" cy="1417320"/>
            </a:xfrm>
            <a:custGeom>
              <a:avLst/>
              <a:gdLst/>
              <a:ahLst/>
              <a:cxnLst/>
              <a:rect l="l" t="t" r="r" b="b"/>
              <a:pathLst>
                <a:path w="7190740" h="1417320">
                  <a:moveTo>
                    <a:pt x="7185659" y="0"/>
                  </a:moveTo>
                  <a:lnTo>
                    <a:pt x="4571" y="0"/>
                  </a:lnTo>
                  <a:lnTo>
                    <a:pt x="0" y="6096"/>
                  </a:lnTo>
                  <a:lnTo>
                    <a:pt x="0" y="1417320"/>
                  </a:lnTo>
                  <a:lnTo>
                    <a:pt x="24384" y="1417320"/>
                  </a:lnTo>
                  <a:lnTo>
                    <a:pt x="24384" y="25908"/>
                  </a:lnTo>
                  <a:lnTo>
                    <a:pt x="12192" y="25908"/>
                  </a:lnTo>
                  <a:lnTo>
                    <a:pt x="24384" y="13715"/>
                  </a:lnTo>
                  <a:lnTo>
                    <a:pt x="7190232" y="13715"/>
                  </a:lnTo>
                  <a:lnTo>
                    <a:pt x="7190232" y="6096"/>
                  </a:lnTo>
                  <a:lnTo>
                    <a:pt x="7185659" y="0"/>
                  </a:lnTo>
                  <a:close/>
                </a:path>
                <a:path w="7190740" h="1417320">
                  <a:moveTo>
                    <a:pt x="7165848" y="13715"/>
                  </a:moveTo>
                  <a:lnTo>
                    <a:pt x="7165848" y="1417320"/>
                  </a:lnTo>
                  <a:lnTo>
                    <a:pt x="7190232" y="1417320"/>
                  </a:lnTo>
                  <a:lnTo>
                    <a:pt x="7190232" y="25908"/>
                  </a:lnTo>
                  <a:lnTo>
                    <a:pt x="7178040" y="25908"/>
                  </a:lnTo>
                  <a:lnTo>
                    <a:pt x="7165848" y="13715"/>
                  </a:lnTo>
                  <a:close/>
                </a:path>
                <a:path w="7190740" h="1417320">
                  <a:moveTo>
                    <a:pt x="24384" y="13715"/>
                  </a:moveTo>
                  <a:lnTo>
                    <a:pt x="12192" y="25908"/>
                  </a:lnTo>
                  <a:lnTo>
                    <a:pt x="24384" y="25908"/>
                  </a:lnTo>
                  <a:lnTo>
                    <a:pt x="24384" y="13715"/>
                  </a:lnTo>
                  <a:close/>
                </a:path>
                <a:path w="7190740" h="1417320">
                  <a:moveTo>
                    <a:pt x="7165848" y="13715"/>
                  </a:moveTo>
                  <a:lnTo>
                    <a:pt x="24384" y="13715"/>
                  </a:lnTo>
                  <a:lnTo>
                    <a:pt x="24384" y="25908"/>
                  </a:lnTo>
                  <a:lnTo>
                    <a:pt x="7165848" y="25908"/>
                  </a:lnTo>
                  <a:lnTo>
                    <a:pt x="7165848" y="13715"/>
                  </a:lnTo>
                  <a:close/>
                </a:path>
                <a:path w="7190740" h="1417320">
                  <a:moveTo>
                    <a:pt x="7190232" y="13715"/>
                  </a:moveTo>
                  <a:lnTo>
                    <a:pt x="7165848" y="13715"/>
                  </a:lnTo>
                  <a:lnTo>
                    <a:pt x="7178040" y="25908"/>
                  </a:lnTo>
                  <a:lnTo>
                    <a:pt x="7190232" y="25908"/>
                  </a:lnTo>
                  <a:lnTo>
                    <a:pt x="7190232" y="13715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1747" y="3427475"/>
              <a:ext cx="7190740" cy="2147570"/>
            </a:xfrm>
            <a:custGeom>
              <a:avLst/>
              <a:gdLst/>
              <a:ahLst/>
              <a:cxnLst/>
              <a:rect l="l" t="t" r="r" b="b"/>
              <a:pathLst>
                <a:path w="7190740" h="2147570">
                  <a:moveTo>
                    <a:pt x="24384" y="0"/>
                  </a:moveTo>
                  <a:lnTo>
                    <a:pt x="0" y="0"/>
                  </a:lnTo>
                  <a:lnTo>
                    <a:pt x="0" y="2141220"/>
                  </a:lnTo>
                  <a:lnTo>
                    <a:pt x="4571" y="2147316"/>
                  </a:lnTo>
                  <a:lnTo>
                    <a:pt x="7185659" y="2147316"/>
                  </a:lnTo>
                  <a:lnTo>
                    <a:pt x="7190232" y="2141220"/>
                  </a:lnTo>
                  <a:lnTo>
                    <a:pt x="7190232" y="2133600"/>
                  </a:lnTo>
                  <a:lnTo>
                    <a:pt x="24384" y="2133600"/>
                  </a:lnTo>
                  <a:lnTo>
                    <a:pt x="12192" y="2121408"/>
                  </a:lnTo>
                  <a:lnTo>
                    <a:pt x="24384" y="2121408"/>
                  </a:lnTo>
                  <a:lnTo>
                    <a:pt x="24384" y="0"/>
                  </a:lnTo>
                  <a:close/>
                </a:path>
                <a:path w="7190740" h="2147570">
                  <a:moveTo>
                    <a:pt x="24384" y="2121408"/>
                  </a:moveTo>
                  <a:lnTo>
                    <a:pt x="12192" y="2121408"/>
                  </a:lnTo>
                  <a:lnTo>
                    <a:pt x="24384" y="2133600"/>
                  </a:lnTo>
                  <a:lnTo>
                    <a:pt x="24384" y="2121408"/>
                  </a:lnTo>
                  <a:close/>
                </a:path>
                <a:path w="7190740" h="2147570">
                  <a:moveTo>
                    <a:pt x="7165848" y="2121408"/>
                  </a:moveTo>
                  <a:lnTo>
                    <a:pt x="24384" y="2121408"/>
                  </a:lnTo>
                  <a:lnTo>
                    <a:pt x="24384" y="2133600"/>
                  </a:lnTo>
                  <a:lnTo>
                    <a:pt x="7165848" y="2133600"/>
                  </a:lnTo>
                  <a:lnTo>
                    <a:pt x="7165848" y="2121408"/>
                  </a:lnTo>
                  <a:close/>
                </a:path>
                <a:path w="7190740" h="2147570">
                  <a:moveTo>
                    <a:pt x="7190232" y="0"/>
                  </a:moveTo>
                  <a:lnTo>
                    <a:pt x="7165848" y="0"/>
                  </a:lnTo>
                  <a:lnTo>
                    <a:pt x="7165848" y="2133600"/>
                  </a:lnTo>
                  <a:lnTo>
                    <a:pt x="7178040" y="2121408"/>
                  </a:lnTo>
                  <a:lnTo>
                    <a:pt x="7190232" y="2121408"/>
                  </a:lnTo>
                  <a:lnTo>
                    <a:pt x="7190232" y="0"/>
                  </a:lnTo>
                  <a:close/>
                </a:path>
                <a:path w="7190740" h="2147570">
                  <a:moveTo>
                    <a:pt x="7190232" y="2121408"/>
                  </a:moveTo>
                  <a:lnTo>
                    <a:pt x="7178040" y="2121408"/>
                  </a:lnTo>
                  <a:lnTo>
                    <a:pt x="7165848" y="2133600"/>
                  </a:lnTo>
                  <a:lnTo>
                    <a:pt x="7190232" y="2133600"/>
                  </a:lnTo>
                  <a:lnTo>
                    <a:pt x="7190232" y="2121408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0122" y="662271"/>
            <a:ext cx="7752080" cy="4077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Our</a:t>
            </a:r>
            <a:r>
              <a:rPr sz="3800" b="1" spc="-114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second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endParaRPr sz="3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program:</a:t>
            </a:r>
            <a:endParaRPr sz="2000">
              <a:latin typeface="Times New Roman"/>
              <a:cs typeface="Times New Roman"/>
            </a:endParaRPr>
          </a:p>
          <a:p>
            <a:pPr marL="803275" marR="4855845">
              <a:lnSpc>
                <a:spcPct val="100000"/>
              </a:lnSpc>
              <a:spcBef>
                <a:spcPts val="1060"/>
              </a:spcBef>
            </a:pPr>
            <a:r>
              <a:rPr sz="1600" b="1" spc="-145" dirty="0">
                <a:latin typeface="Courier New"/>
                <a:cs typeface="Courier New"/>
              </a:rPr>
              <a:t>#include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55" dirty="0">
                <a:latin typeface="Courier New"/>
                <a:cs typeface="Courier New"/>
              </a:rPr>
              <a:t>&lt;iostream&gt; </a:t>
            </a:r>
            <a:r>
              <a:rPr sz="1600" b="1" spc="-135" dirty="0">
                <a:latin typeface="Courier New"/>
                <a:cs typeface="Courier New"/>
              </a:rPr>
              <a:t>using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150" dirty="0">
                <a:latin typeface="Courier New"/>
                <a:cs typeface="Courier New"/>
              </a:rPr>
              <a:t>namespace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std;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803275">
              <a:lnSpc>
                <a:spcPct val="100000"/>
              </a:lnSpc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80327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10919">
              <a:lnSpc>
                <a:spcPct val="100000"/>
              </a:lnSpc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num1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7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0,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num2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010919" marR="5080">
              <a:lnSpc>
                <a:spcPct val="100000"/>
              </a:lnSpc>
            </a:pP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6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5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5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45" dirty="0">
                <a:solidFill>
                  <a:srgbClr val="0070C0"/>
                </a:solidFill>
                <a:latin typeface="Courier New"/>
                <a:cs typeface="Courier New"/>
              </a:rPr>
              <a:t>"Please</a:t>
            </a:r>
            <a:r>
              <a:rPr sz="1600" b="1" spc="-25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5" dirty="0">
                <a:solidFill>
                  <a:srgbClr val="0070C0"/>
                </a:solidFill>
                <a:latin typeface="Courier New"/>
                <a:cs typeface="Courier New"/>
              </a:rPr>
              <a:t>enter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two</a:t>
            </a:r>
            <a:r>
              <a:rPr sz="1600" b="1" spc="-25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45" dirty="0">
                <a:solidFill>
                  <a:srgbClr val="0070C0"/>
                </a:solidFill>
                <a:latin typeface="Courier New"/>
                <a:cs typeface="Courier New"/>
              </a:rPr>
              <a:t>numbers,</a:t>
            </a:r>
            <a:r>
              <a:rPr sz="1600" b="1" spc="-25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50" dirty="0">
                <a:solidFill>
                  <a:srgbClr val="0070C0"/>
                </a:solidFill>
                <a:latin typeface="Courier New"/>
                <a:cs typeface="Courier New"/>
              </a:rPr>
              <a:t>separated</a:t>
            </a:r>
            <a:r>
              <a:rPr sz="1600" b="1" spc="-26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by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a</a:t>
            </a:r>
            <a:r>
              <a:rPr sz="1600" b="1" spc="-25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5" dirty="0">
                <a:solidFill>
                  <a:srgbClr val="0070C0"/>
                </a:solidFill>
                <a:latin typeface="Courier New"/>
                <a:cs typeface="Courier New"/>
              </a:rPr>
              <a:t>white</a:t>
            </a:r>
            <a:r>
              <a:rPr sz="1600" b="1" spc="-25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40" dirty="0">
                <a:solidFill>
                  <a:srgbClr val="0070C0"/>
                </a:solidFill>
                <a:latin typeface="Courier New"/>
                <a:cs typeface="Courier New"/>
              </a:rPr>
              <a:t>space: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070C0"/>
                </a:solidFill>
                <a:latin typeface="Courier New"/>
                <a:cs typeface="Courier New"/>
              </a:rPr>
              <a:t>";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cin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&gt;&gt;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num1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5" dirty="0">
                <a:solidFill>
                  <a:srgbClr val="0070C0"/>
                </a:solidFill>
                <a:latin typeface="Courier New"/>
                <a:cs typeface="Courier New"/>
              </a:rPr>
              <a:t>&gt;&gt;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070C0"/>
                </a:solidFill>
                <a:latin typeface="Courier New"/>
                <a:cs typeface="Courier New"/>
              </a:rPr>
              <a:t>num2;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010919">
              <a:lnSpc>
                <a:spcPct val="1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"The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sum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is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"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&lt;&lt;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num1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+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num2;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4739499-E9EA-D5A6-CC20-405E6D504C1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33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28512" y="4958494"/>
            <a:ext cx="973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Courier New"/>
                <a:cs typeface="Courier New"/>
              </a:rPr>
              <a:t>return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122" y="5074301"/>
            <a:ext cx="5796915" cy="119824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803275">
              <a:lnSpc>
                <a:spcPct val="100000"/>
              </a:lnSpc>
              <a:spcBef>
                <a:spcPts val="1105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80" dirty="0">
                <a:latin typeface="Courier New"/>
                <a:cs typeface="Courier New"/>
              </a:rPr>
              <a:t>&gt;&gt;</a:t>
            </a:r>
            <a:r>
              <a:rPr sz="2000" b="1" spc="-33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(pieces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matter: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enter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“</a:t>
            </a:r>
            <a:r>
              <a:rPr sz="2000" b="1" spc="-85" dirty="0">
                <a:latin typeface="Courier New"/>
                <a:cs typeface="Courier New"/>
              </a:rPr>
              <a:t>1.3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4</a:t>
            </a:r>
            <a:r>
              <a:rPr sz="2000" spc="-25" dirty="0">
                <a:latin typeface="Times New Roman"/>
                <a:cs typeface="Times New Roman"/>
              </a:rPr>
              <a:t>”?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1591969"/>
            <a:ext cx="3924935" cy="12147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302895" indent="-3435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25" dirty="0">
                <a:latin typeface="Times New Roman"/>
                <a:cs typeface="Times New Roman"/>
              </a:rPr>
              <a:t>Would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do?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230"/>
              </a:lnSpc>
              <a:spcBef>
                <a:spcPts val="3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2000" b="1" spc="-53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control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executions.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8179" y="1470659"/>
            <a:ext cx="4482465" cy="1957070"/>
          </a:xfrm>
          <a:custGeom>
            <a:avLst/>
            <a:gdLst/>
            <a:ahLst/>
            <a:cxnLst/>
            <a:rect l="l" t="t" r="r" b="b"/>
            <a:pathLst>
              <a:path w="4482465" h="1957070">
                <a:moveTo>
                  <a:pt x="4475988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956815"/>
                </a:lnTo>
                <a:lnTo>
                  <a:pt x="25908" y="1956815"/>
                </a:lnTo>
                <a:lnTo>
                  <a:pt x="25908" y="25907"/>
                </a:lnTo>
                <a:lnTo>
                  <a:pt x="13716" y="25907"/>
                </a:lnTo>
                <a:lnTo>
                  <a:pt x="25908" y="12191"/>
                </a:lnTo>
                <a:lnTo>
                  <a:pt x="4482084" y="12191"/>
                </a:lnTo>
                <a:lnTo>
                  <a:pt x="4482084" y="6095"/>
                </a:lnTo>
                <a:lnTo>
                  <a:pt x="4475988" y="0"/>
                </a:lnTo>
                <a:close/>
              </a:path>
              <a:path w="4482465" h="1957070">
                <a:moveTo>
                  <a:pt x="4456176" y="12191"/>
                </a:moveTo>
                <a:lnTo>
                  <a:pt x="4456176" y="1956815"/>
                </a:lnTo>
                <a:lnTo>
                  <a:pt x="4482084" y="1956815"/>
                </a:lnTo>
                <a:lnTo>
                  <a:pt x="4482084" y="25907"/>
                </a:lnTo>
                <a:lnTo>
                  <a:pt x="4469892" y="25907"/>
                </a:lnTo>
                <a:lnTo>
                  <a:pt x="4456176" y="12191"/>
                </a:lnTo>
                <a:close/>
              </a:path>
              <a:path w="4482465" h="1957070">
                <a:moveTo>
                  <a:pt x="25908" y="12191"/>
                </a:moveTo>
                <a:lnTo>
                  <a:pt x="13716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4482465" h="1957070">
                <a:moveTo>
                  <a:pt x="4456176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4456176" y="25907"/>
                </a:lnTo>
                <a:lnTo>
                  <a:pt x="4456176" y="12191"/>
                </a:lnTo>
                <a:close/>
              </a:path>
              <a:path w="4482465" h="1957070">
                <a:moveTo>
                  <a:pt x="4482084" y="12191"/>
                </a:moveTo>
                <a:lnTo>
                  <a:pt x="4456176" y="12191"/>
                </a:lnTo>
                <a:lnTo>
                  <a:pt x="4469892" y="25907"/>
                </a:lnTo>
                <a:lnTo>
                  <a:pt x="4482084" y="25907"/>
                </a:lnTo>
                <a:lnTo>
                  <a:pt x="4482084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306" y="662271"/>
            <a:ext cx="7710805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Our</a:t>
            </a:r>
            <a:r>
              <a:rPr sz="3800" b="1" spc="-114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third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r>
              <a:rPr sz="3800" b="1" spc="-5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(in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progress)</a:t>
            </a:r>
            <a:endParaRPr sz="3800">
              <a:latin typeface="Times New Roman"/>
              <a:cs typeface="Times New Roman"/>
            </a:endParaRPr>
          </a:p>
          <a:p>
            <a:pPr marL="4260850">
              <a:lnSpc>
                <a:spcPct val="100000"/>
              </a:lnSpc>
              <a:spcBef>
                <a:spcPts val="1970"/>
              </a:spcBef>
            </a:pPr>
            <a:r>
              <a:rPr sz="1600" b="1" spc="-145" dirty="0">
                <a:latin typeface="Courier New"/>
                <a:cs typeface="Courier New"/>
              </a:rPr>
              <a:t>#include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40" dirty="0">
                <a:latin typeface="Courier New"/>
                <a:cs typeface="Courier New"/>
              </a:rPr>
              <a:t>&lt;iostream&gt;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9084" y="1736907"/>
            <a:ext cx="2110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5" dirty="0">
                <a:latin typeface="Courier New"/>
                <a:cs typeface="Courier New"/>
              </a:rPr>
              <a:t>using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150" dirty="0">
                <a:latin typeface="Courier New"/>
                <a:cs typeface="Courier New"/>
              </a:rPr>
              <a:t>namespace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70" dirty="0">
                <a:latin typeface="Courier New"/>
                <a:cs typeface="Courier New"/>
              </a:rPr>
              <a:t>std;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9084" y="2224584"/>
            <a:ext cx="26250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num1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7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0,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num2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6438" y="3199938"/>
            <a:ext cx="3760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145" dirty="0">
                <a:latin typeface="Courier New"/>
                <a:cs typeface="Courier New"/>
              </a:rPr>
              <a:t>"Please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135" dirty="0">
                <a:latin typeface="Courier New"/>
                <a:cs typeface="Courier New"/>
              </a:rPr>
              <a:t>enter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two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145" dirty="0">
                <a:latin typeface="Courier New"/>
                <a:cs typeface="Courier New"/>
              </a:rPr>
              <a:t>numbers,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08375"/>
            <a:ext cx="9144000" cy="3845560"/>
            <a:chOff x="0" y="3008375"/>
            <a:chExt cx="9144000" cy="3845560"/>
          </a:xfrm>
        </p:grpSpPr>
        <p:sp>
          <p:nvSpPr>
            <p:cNvPr id="9" name="object 9"/>
            <p:cNvSpPr/>
            <p:nvPr/>
          </p:nvSpPr>
          <p:spPr>
            <a:xfrm>
              <a:off x="1175003" y="3008375"/>
              <a:ext cx="2044064" cy="419100"/>
            </a:xfrm>
            <a:custGeom>
              <a:avLst/>
              <a:gdLst/>
              <a:ahLst/>
              <a:cxnLst/>
              <a:rect l="l" t="t" r="r" b="b"/>
              <a:pathLst>
                <a:path w="2044064" h="419100">
                  <a:moveTo>
                    <a:pt x="2037588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419100"/>
                  </a:lnTo>
                  <a:lnTo>
                    <a:pt x="25908" y="419100"/>
                  </a:lnTo>
                  <a:lnTo>
                    <a:pt x="25908" y="25907"/>
                  </a:lnTo>
                  <a:lnTo>
                    <a:pt x="13715" y="25907"/>
                  </a:lnTo>
                  <a:lnTo>
                    <a:pt x="25908" y="13715"/>
                  </a:lnTo>
                  <a:lnTo>
                    <a:pt x="2043684" y="13715"/>
                  </a:lnTo>
                  <a:lnTo>
                    <a:pt x="2043684" y="6095"/>
                  </a:lnTo>
                  <a:lnTo>
                    <a:pt x="2037588" y="0"/>
                  </a:lnTo>
                  <a:close/>
                </a:path>
                <a:path w="2044064" h="419100">
                  <a:moveTo>
                    <a:pt x="2017776" y="13715"/>
                  </a:moveTo>
                  <a:lnTo>
                    <a:pt x="2017776" y="419100"/>
                  </a:lnTo>
                  <a:lnTo>
                    <a:pt x="2043684" y="419100"/>
                  </a:lnTo>
                  <a:lnTo>
                    <a:pt x="2043684" y="25907"/>
                  </a:lnTo>
                  <a:lnTo>
                    <a:pt x="2031491" y="25907"/>
                  </a:lnTo>
                  <a:lnTo>
                    <a:pt x="2017776" y="13715"/>
                  </a:lnTo>
                  <a:close/>
                </a:path>
                <a:path w="2044064" h="419100">
                  <a:moveTo>
                    <a:pt x="25908" y="13715"/>
                  </a:moveTo>
                  <a:lnTo>
                    <a:pt x="13715" y="25907"/>
                  </a:lnTo>
                  <a:lnTo>
                    <a:pt x="25908" y="25907"/>
                  </a:lnTo>
                  <a:lnTo>
                    <a:pt x="25908" y="13715"/>
                  </a:lnTo>
                  <a:close/>
                </a:path>
                <a:path w="2044064" h="419100">
                  <a:moveTo>
                    <a:pt x="2017776" y="13715"/>
                  </a:moveTo>
                  <a:lnTo>
                    <a:pt x="25908" y="13715"/>
                  </a:lnTo>
                  <a:lnTo>
                    <a:pt x="25908" y="25907"/>
                  </a:lnTo>
                  <a:lnTo>
                    <a:pt x="2017776" y="25907"/>
                  </a:lnTo>
                  <a:lnTo>
                    <a:pt x="2017776" y="13715"/>
                  </a:lnTo>
                  <a:close/>
                </a:path>
                <a:path w="2044064" h="419100">
                  <a:moveTo>
                    <a:pt x="2043684" y="13715"/>
                  </a:moveTo>
                  <a:lnTo>
                    <a:pt x="2017776" y="13715"/>
                  </a:lnTo>
                  <a:lnTo>
                    <a:pt x="2031491" y="25907"/>
                  </a:lnTo>
                  <a:lnTo>
                    <a:pt x="2043684" y="25907"/>
                  </a:lnTo>
                  <a:lnTo>
                    <a:pt x="2043684" y="1371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0122" y="4501504"/>
            <a:ext cx="39401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287020">
              <a:lnSpc>
                <a:spcPts val="2400"/>
              </a:lnSpc>
              <a:spcBef>
                <a:spcPts val="1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b="1" i="1" u="sng" spc="-1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i="1" spc="-49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true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b="1" i="1" u="sng" spc="-1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2000" b="1" i="1" spc="-75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sequentially.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ts val="2335"/>
              </a:lnSpc>
              <a:spcBef>
                <a:spcPts val="6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Otherwise,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skip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those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335"/>
              </a:lnSpc>
            </a:pPr>
            <a:r>
              <a:rPr sz="2000" b="1" i="1" u="sng" spc="-6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2000" spc="-6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==</a:t>
            </a:r>
            <a:r>
              <a:rPr sz="2000" spc="-25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88179" y="3427475"/>
            <a:ext cx="4482465" cy="3084830"/>
          </a:xfrm>
          <a:custGeom>
            <a:avLst/>
            <a:gdLst/>
            <a:ahLst/>
            <a:cxnLst/>
            <a:rect l="l" t="t" r="r" b="b"/>
            <a:pathLst>
              <a:path w="4482465" h="3084829">
                <a:moveTo>
                  <a:pt x="25908" y="0"/>
                </a:moveTo>
                <a:lnTo>
                  <a:pt x="0" y="0"/>
                </a:lnTo>
                <a:lnTo>
                  <a:pt x="0" y="3080004"/>
                </a:lnTo>
                <a:lnTo>
                  <a:pt x="6096" y="3084576"/>
                </a:lnTo>
                <a:lnTo>
                  <a:pt x="4475988" y="3084576"/>
                </a:lnTo>
                <a:lnTo>
                  <a:pt x="4482084" y="3080004"/>
                </a:lnTo>
                <a:lnTo>
                  <a:pt x="4482084" y="3072384"/>
                </a:lnTo>
                <a:lnTo>
                  <a:pt x="25908" y="3072384"/>
                </a:lnTo>
                <a:lnTo>
                  <a:pt x="13716" y="3060191"/>
                </a:lnTo>
                <a:lnTo>
                  <a:pt x="25908" y="3060192"/>
                </a:lnTo>
                <a:lnTo>
                  <a:pt x="25908" y="0"/>
                </a:lnTo>
                <a:close/>
              </a:path>
              <a:path w="4482465" h="3084829">
                <a:moveTo>
                  <a:pt x="25908" y="3060191"/>
                </a:moveTo>
                <a:lnTo>
                  <a:pt x="13716" y="3060191"/>
                </a:lnTo>
                <a:lnTo>
                  <a:pt x="25908" y="3072384"/>
                </a:lnTo>
                <a:lnTo>
                  <a:pt x="25908" y="3060191"/>
                </a:lnTo>
                <a:close/>
              </a:path>
              <a:path w="4482465" h="3084829">
                <a:moveTo>
                  <a:pt x="4456176" y="3060191"/>
                </a:moveTo>
                <a:lnTo>
                  <a:pt x="25908" y="3060191"/>
                </a:lnTo>
                <a:lnTo>
                  <a:pt x="25908" y="3072384"/>
                </a:lnTo>
                <a:lnTo>
                  <a:pt x="4456176" y="3072384"/>
                </a:lnTo>
                <a:lnTo>
                  <a:pt x="4456176" y="3060191"/>
                </a:lnTo>
                <a:close/>
              </a:path>
              <a:path w="4482465" h="3084829">
                <a:moveTo>
                  <a:pt x="4482084" y="0"/>
                </a:moveTo>
                <a:lnTo>
                  <a:pt x="4456176" y="0"/>
                </a:lnTo>
                <a:lnTo>
                  <a:pt x="4456176" y="3072384"/>
                </a:lnTo>
                <a:lnTo>
                  <a:pt x="4469892" y="3060191"/>
                </a:lnTo>
                <a:lnTo>
                  <a:pt x="4482084" y="3060191"/>
                </a:lnTo>
                <a:lnTo>
                  <a:pt x="4482084" y="0"/>
                </a:lnTo>
                <a:close/>
              </a:path>
              <a:path w="4482465" h="3084829">
                <a:moveTo>
                  <a:pt x="4482084" y="3060191"/>
                </a:moveTo>
                <a:lnTo>
                  <a:pt x="4469892" y="3060191"/>
                </a:lnTo>
                <a:lnTo>
                  <a:pt x="4456176" y="3072384"/>
                </a:lnTo>
                <a:lnTo>
                  <a:pt x="4482084" y="3072384"/>
                </a:lnTo>
                <a:lnTo>
                  <a:pt x="4482084" y="3060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86438" y="3443777"/>
            <a:ext cx="4070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6255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60" dirty="0">
                <a:latin typeface="Courier New"/>
                <a:cs typeface="Courier New"/>
              </a:rPr>
              <a:t> </a:t>
            </a:r>
            <a:r>
              <a:rPr sz="1600" b="1" spc="-150" dirty="0">
                <a:latin typeface="Courier New"/>
                <a:cs typeface="Courier New"/>
              </a:rPr>
              <a:t>"separated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by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35" dirty="0">
                <a:latin typeface="Courier New"/>
                <a:cs typeface="Courier New"/>
              </a:rPr>
              <a:t>white</a:t>
            </a:r>
            <a:r>
              <a:rPr sz="1600" b="1" spc="-260" dirty="0">
                <a:latin typeface="Courier New"/>
                <a:cs typeface="Courier New"/>
              </a:rPr>
              <a:t> </a:t>
            </a:r>
            <a:r>
              <a:rPr sz="1600" b="1" spc="-140" dirty="0">
                <a:latin typeface="Courier New"/>
                <a:cs typeface="Courier New"/>
              </a:rPr>
              <a:t>space: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"; </a:t>
            </a:r>
            <a:r>
              <a:rPr sz="1600" b="1" spc="-114" dirty="0">
                <a:latin typeface="Courier New"/>
                <a:cs typeface="Courier New"/>
              </a:rPr>
              <a:t>cin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&gt;&gt;</a:t>
            </a:r>
            <a:r>
              <a:rPr sz="1600" b="1" spc="-27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num1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&gt;&gt;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num2;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6438" y="4175292"/>
            <a:ext cx="40703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5" dirty="0">
                <a:solidFill>
                  <a:srgbClr val="0070C0"/>
                </a:solidFill>
                <a:latin typeface="Courier New"/>
                <a:cs typeface="Courier New"/>
              </a:rPr>
              <a:t>(num1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&gt;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num2)</a:t>
            </a:r>
            <a:endParaRPr sz="1600">
              <a:latin typeface="Courier New"/>
              <a:cs typeface="Courier New"/>
            </a:endParaRPr>
          </a:p>
          <a:p>
            <a:pPr marL="12700" marR="5080" indent="207010">
              <a:lnSpc>
                <a:spcPct val="100000"/>
              </a:lnSpc>
            </a:pP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"The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40" dirty="0">
                <a:solidFill>
                  <a:srgbClr val="0070C0"/>
                </a:solidFill>
                <a:latin typeface="Courier New"/>
                <a:cs typeface="Courier New"/>
              </a:rPr>
              <a:t>larger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one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is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85" dirty="0">
                <a:solidFill>
                  <a:srgbClr val="0070C0"/>
                </a:solidFill>
                <a:latin typeface="Courier New"/>
                <a:cs typeface="Courier New"/>
              </a:rPr>
              <a:t>num1;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1600" b="1" spc="-28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5" dirty="0">
                <a:solidFill>
                  <a:srgbClr val="0070C0"/>
                </a:solidFill>
                <a:latin typeface="Courier New"/>
                <a:cs typeface="Courier New"/>
              </a:rPr>
              <a:t>(num1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&lt;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num2)</a:t>
            </a:r>
            <a:endParaRPr sz="1600">
              <a:latin typeface="Courier New"/>
              <a:cs typeface="Courier New"/>
            </a:endParaRPr>
          </a:p>
          <a:p>
            <a:pPr marL="12700" marR="5080" indent="207010">
              <a:lnSpc>
                <a:spcPct val="100000"/>
              </a:lnSpc>
            </a:pP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"The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40" dirty="0">
                <a:solidFill>
                  <a:srgbClr val="0070C0"/>
                </a:solidFill>
                <a:latin typeface="Courier New"/>
                <a:cs typeface="Courier New"/>
              </a:rPr>
              <a:t>larger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one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is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85" dirty="0">
                <a:solidFill>
                  <a:srgbClr val="0070C0"/>
                </a:solidFill>
                <a:latin typeface="Courier New"/>
                <a:cs typeface="Courier New"/>
              </a:rPr>
              <a:t>num2;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5" dirty="0">
                <a:solidFill>
                  <a:srgbClr val="0070C0"/>
                </a:solidFill>
                <a:latin typeface="Courier New"/>
                <a:cs typeface="Courier New"/>
              </a:rPr>
              <a:t>(num1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==</a:t>
            </a:r>
            <a:r>
              <a:rPr sz="1600" b="1" spc="-2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070C0"/>
                </a:solidFill>
                <a:latin typeface="Courier New"/>
                <a:cs typeface="Courier New"/>
              </a:rPr>
              <a:t>num2)</a:t>
            </a:r>
            <a:endParaRPr sz="160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cout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&lt;&lt;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"The</a:t>
            </a:r>
            <a:r>
              <a:rPr sz="1600" b="1" spc="-2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two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70C0"/>
                </a:solidFill>
                <a:latin typeface="Courier New"/>
                <a:cs typeface="Courier New"/>
              </a:rPr>
              <a:t>are</a:t>
            </a:r>
            <a:r>
              <a:rPr sz="1600" b="1" spc="-26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equal";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6438" y="5882161"/>
            <a:ext cx="973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Courier New"/>
                <a:cs typeface="Courier New"/>
              </a:rPr>
              <a:t>return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75003" y="3427475"/>
            <a:ext cx="2044064" cy="929640"/>
          </a:xfrm>
          <a:custGeom>
            <a:avLst/>
            <a:gdLst/>
            <a:ahLst/>
            <a:cxnLst/>
            <a:rect l="l" t="t" r="r" b="b"/>
            <a:pathLst>
              <a:path w="2044064" h="929639">
                <a:moveTo>
                  <a:pt x="25908" y="0"/>
                </a:moveTo>
                <a:lnTo>
                  <a:pt x="0" y="0"/>
                </a:lnTo>
                <a:lnTo>
                  <a:pt x="0" y="923544"/>
                </a:lnTo>
                <a:lnTo>
                  <a:pt x="6096" y="929639"/>
                </a:lnTo>
                <a:lnTo>
                  <a:pt x="2037588" y="929639"/>
                </a:lnTo>
                <a:lnTo>
                  <a:pt x="2043684" y="923544"/>
                </a:lnTo>
                <a:lnTo>
                  <a:pt x="2043684" y="917447"/>
                </a:lnTo>
                <a:lnTo>
                  <a:pt x="25908" y="917447"/>
                </a:lnTo>
                <a:lnTo>
                  <a:pt x="13715" y="903732"/>
                </a:lnTo>
                <a:lnTo>
                  <a:pt x="25908" y="903732"/>
                </a:lnTo>
                <a:lnTo>
                  <a:pt x="25908" y="0"/>
                </a:lnTo>
                <a:close/>
              </a:path>
              <a:path w="2044064" h="929639">
                <a:moveTo>
                  <a:pt x="25908" y="903732"/>
                </a:moveTo>
                <a:lnTo>
                  <a:pt x="13715" y="903732"/>
                </a:lnTo>
                <a:lnTo>
                  <a:pt x="25908" y="917447"/>
                </a:lnTo>
                <a:lnTo>
                  <a:pt x="25908" y="903732"/>
                </a:lnTo>
                <a:close/>
              </a:path>
              <a:path w="2044064" h="929639">
                <a:moveTo>
                  <a:pt x="2017776" y="903732"/>
                </a:moveTo>
                <a:lnTo>
                  <a:pt x="25908" y="903732"/>
                </a:lnTo>
                <a:lnTo>
                  <a:pt x="25908" y="917447"/>
                </a:lnTo>
                <a:lnTo>
                  <a:pt x="2017776" y="917447"/>
                </a:lnTo>
                <a:lnTo>
                  <a:pt x="2017776" y="903732"/>
                </a:lnTo>
                <a:close/>
              </a:path>
              <a:path w="2044064" h="929639">
                <a:moveTo>
                  <a:pt x="2043684" y="0"/>
                </a:moveTo>
                <a:lnTo>
                  <a:pt x="2017776" y="0"/>
                </a:lnTo>
                <a:lnTo>
                  <a:pt x="2017776" y="917447"/>
                </a:lnTo>
                <a:lnTo>
                  <a:pt x="2031491" y="903732"/>
                </a:lnTo>
                <a:lnTo>
                  <a:pt x="2043684" y="903732"/>
                </a:lnTo>
                <a:lnTo>
                  <a:pt x="2043684" y="0"/>
                </a:lnTo>
                <a:close/>
              </a:path>
              <a:path w="2044064" h="929639">
                <a:moveTo>
                  <a:pt x="2043684" y="903732"/>
                </a:moveTo>
                <a:lnTo>
                  <a:pt x="2031491" y="903732"/>
                </a:lnTo>
                <a:lnTo>
                  <a:pt x="2017776" y="917447"/>
                </a:lnTo>
                <a:lnTo>
                  <a:pt x="2043684" y="917447"/>
                </a:lnTo>
                <a:lnTo>
                  <a:pt x="2043684" y="90373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65948" y="3023067"/>
            <a:ext cx="19094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0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2000" b="1" spc="-30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spc="-14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DF080B44-9BAC-68D5-3F6A-DABB46BA203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31145" y="3632614"/>
            <a:ext cx="1379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5948" y="3940568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47116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comparison</a:t>
            </a:r>
            <a:r>
              <a:rPr sz="3800" b="1" spc="-5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operators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28596"/>
            <a:ext cx="8538210" cy="2558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5600" algn="l"/>
              </a:tabLst>
            </a:pPr>
            <a:r>
              <a:rPr sz="2000" spc="-50" dirty="0">
                <a:latin typeface="Arial"/>
                <a:cs typeface="Arial"/>
              </a:rPr>
              <a:t>•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0" dirty="0">
                <a:latin typeface="Courier New"/>
                <a:cs typeface="Courier New"/>
              </a:rPr>
              <a:t>==</a:t>
            </a:r>
            <a:r>
              <a:rPr sz="2000" b="1" spc="-72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sides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equal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Boolean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(non-zero)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false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(zero).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5600" algn="l"/>
              </a:tabLst>
            </a:pPr>
            <a:r>
              <a:rPr sz="2000" spc="-50" dirty="0">
                <a:latin typeface="Arial"/>
                <a:cs typeface="Arial"/>
              </a:rPr>
              <a:t>•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==</a:t>
            </a:r>
            <a:r>
              <a:rPr sz="2000" b="1" spc="-70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different!</a:t>
            </a: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20</a:t>
            </a:r>
            <a:r>
              <a:rPr sz="2000" spc="-90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65" dirty="0">
                <a:latin typeface="Courier New"/>
                <a:cs typeface="Courier New"/>
              </a:rPr>
              <a:t>a</a:t>
            </a:r>
            <a:r>
              <a:rPr sz="2000" spc="-65" dirty="0">
                <a:latin typeface="Times New Roman"/>
                <a:cs typeface="Times New Roman"/>
              </a:rPr>
              <a:t>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returned.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==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20</a:t>
            </a:r>
            <a:r>
              <a:rPr sz="2000" spc="-1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844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Either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true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false</a:t>
            </a:r>
            <a:endParaRPr sz="20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returned.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programs?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2267" y="5677255"/>
            <a:ext cx="7849234" cy="7232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distinguish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becomes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equals</a:t>
            </a:r>
            <a:r>
              <a:rPr sz="2000" spc="-10" dirty="0">
                <a:latin typeface="Times New Roman"/>
                <a:cs typeface="Times New Roman"/>
              </a:rPr>
              <a:t>”!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3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20</a:t>
            </a:r>
            <a:r>
              <a:rPr sz="2000" b="1" spc="-844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“</a:t>
            </a:r>
            <a:r>
              <a:rPr sz="2000" b="1" spc="-10" dirty="0">
                <a:latin typeface="Courier New"/>
                <a:cs typeface="Courier New"/>
              </a:rPr>
              <a:t>a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becomes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20”.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==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20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 as</a:t>
            </a:r>
            <a:r>
              <a:rPr sz="2000" spc="-10" dirty="0">
                <a:latin typeface="Times New Roman"/>
                <a:cs typeface="Times New Roman"/>
              </a:rPr>
              <a:t> “</a:t>
            </a:r>
            <a:r>
              <a:rPr sz="2000" b="1" spc="-10" dirty="0">
                <a:latin typeface="Courier New"/>
                <a:cs typeface="Courier New"/>
              </a:rPr>
              <a:t>a</a:t>
            </a:r>
            <a:r>
              <a:rPr sz="2000" b="1" spc="-85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equals</a:t>
            </a:r>
            <a:r>
              <a:rPr sz="2000" spc="-20" dirty="0">
                <a:latin typeface="Times New Roman"/>
                <a:cs typeface="Times New Roman"/>
              </a:rPr>
              <a:t> 20”.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339" y="4207762"/>
            <a:ext cx="2257425" cy="1511969"/>
          </a:xfrm>
          <a:custGeom>
            <a:avLst/>
            <a:gdLst/>
            <a:ahLst/>
            <a:cxnLst/>
            <a:rect l="l" t="t" r="r" b="b"/>
            <a:pathLst>
              <a:path w="2257425" h="1348739">
                <a:moveTo>
                  <a:pt x="2250948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344167"/>
                </a:lnTo>
                <a:lnTo>
                  <a:pt x="6096" y="1348739"/>
                </a:lnTo>
                <a:lnTo>
                  <a:pt x="2250948" y="1348739"/>
                </a:lnTo>
                <a:lnTo>
                  <a:pt x="2257043" y="1344167"/>
                </a:lnTo>
                <a:lnTo>
                  <a:pt x="2257043" y="1336548"/>
                </a:lnTo>
                <a:lnTo>
                  <a:pt x="25907" y="1336548"/>
                </a:lnTo>
                <a:lnTo>
                  <a:pt x="12191" y="1324355"/>
                </a:lnTo>
                <a:lnTo>
                  <a:pt x="25907" y="132435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257043" y="12191"/>
                </a:lnTo>
                <a:lnTo>
                  <a:pt x="2257043" y="6095"/>
                </a:lnTo>
                <a:lnTo>
                  <a:pt x="2250948" y="0"/>
                </a:lnTo>
                <a:close/>
              </a:path>
              <a:path w="2257425" h="1348739">
                <a:moveTo>
                  <a:pt x="25907" y="1324355"/>
                </a:moveTo>
                <a:lnTo>
                  <a:pt x="12191" y="1324355"/>
                </a:lnTo>
                <a:lnTo>
                  <a:pt x="25907" y="1336548"/>
                </a:lnTo>
                <a:lnTo>
                  <a:pt x="25907" y="1324355"/>
                </a:lnTo>
                <a:close/>
              </a:path>
              <a:path w="2257425" h="1348739">
                <a:moveTo>
                  <a:pt x="2231136" y="1324355"/>
                </a:moveTo>
                <a:lnTo>
                  <a:pt x="25907" y="1324355"/>
                </a:lnTo>
                <a:lnTo>
                  <a:pt x="25907" y="1336548"/>
                </a:lnTo>
                <a:lnTo>
                  <a:pt x="2231136" y="1336548"/>
                </a:lnTo>
                <a:lnTo>
                  <a:pt x="2231136" y="1324355"/>
                </a:lnTo>
                <a:close/>
              </a:path>
              <a:path w="2257425" h="1348739">
                <a:moveTo>
                  <a:pt x="2231136" y="12191"/>
                </a:moveTo>
                <a:lnTo>
                  <a:pt x="2231136" y="1336548"/>
                </a:lnTo>
                <a:lnTo>
                  <a:pt x="2244852" y="1324355"/>
                </a:lnTo>
                <a:lnTo>
                  <a:pt x="2257043" y="1324355"/>
                </a:lnTo>
                <a:lnTo>
                  <a:pt x="2257043" y="25907"/>
                </a:lnTo>
                <a:lnTo>
                  <a:pt x="2244852" y="25907"/>
                </a:lnTo>
                <a:lnTo>
                  <a:pt x="2231136" y="12191"/>
                </a:lnTo>
                <a:close/>
              </a:path>
              <a:path w="2257425" h="1348739">
                <a:moveTo>
                  <a:pt x="2257043" y="1324355"/>
                </a:moveTo>
                <a:lnTo>
                  <a:pt x="2244852" y="1324355"/>
                </a:lnTo>
                <a:lnTo>
                  <a:pt x="2231136" y="1336548"/>
                </a:lnTo>
                <a:lnTo>
                  <a:pt x="2257043" y="1336548"/>
                </a:lnTo>
                <a:lnTo>
                  <a:pt x="2257043" y="1324355"/>
                </a:lnTo>
                <a:close/>
              </a:path>
              <a:path w="2257425" h="134873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257425" h="1348739">
                <a:moveTo>
                  <a:pt x="2231136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231136" y="25907"/>
                </a:lnTo>
                <a:lnTo>
                  <a:pt x="2231136" y="12191"/>
                </a:lnTo>
                <a:close/>
              </a:path>
              <a:path w="2257425" h="1348739">
                <a:moveTo>
                  <a:pt x="2257043" y="12191"/>
                </a:moveTo>
                <a:lnTo>
                  <a:pt x="2231136" y="12191"/>
                </a:lnTo>
                <a:lnTo>
                  <a:pt x="2244852" y="25907"/>
                </a:lnTo>
                <a:lnTo>
                  <a:pt x="2257043" y="25907"/>
                </a:lnTo>
                <a:lnTo>
                  <a:pt x="2257043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6305" y="4230222"/>
            <a:ext cx="190309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058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70" dirty="0">
                <a:latin typeface="Courier New"/>
                <a:cs typeface="Courier New"/>
              </a:rPr>
              <a:t>0; </a:t>
            </a:r>
            <a:r>
              <a:rPr sz="1600" b="1" spc="-125" dirty="0">
                <a:latin typeface="Courier New"/>
                <a:cs typeface="Courier New"/>
              </a:rPr>
              <a:t>if(a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70C0"/>
                </a:solidFill>
                <a:latin typeface="Courier New"/>
                <a:cs typeface="Courier New"/>
              </a:rPr>
              <a:t>==</a:t>
            </a:r>
            <a:r>
              <a:rPr sz="16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65" dirty="0">
                <a:latin typeface="Courier New"/>
                <a:cs typeface="Courier New"/>
              </a:rPr>
              <a:t>1)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"here!";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2444" y="4207763"/>
            <a:ext cx="2257425" cy="1489510"/>
          </a:xfrm>
          <a:custGeom>
            <a:avLst/>
            <a:gdLst/>
            <a:ahLst/>
            <a:cxnLst/>
            <a:rect l="l" t="t" r="r" b="b"/>
            <a:pathLst>
              <a:path w="2257425" h="1348739">
                <a:moveTo>
                  <a:pt x="2250947" y="0"/>
                </a:moveTo>
                <a:lnTo>
                  <a:pt x="4571" y="0"/>
                </a:lnTo>
                <a:lnTo>
                  <a:pt x="0" y="6095"/>
                </a:lnTo>
                <a:lnTo>
                  <a:pt x="0" y="1344167"/>
                </a:lnTo>
                <a:lnTo>
                  <a:pt x="4571" y="1348739"/>
                </a:lnTo>
                <a:lnTo>
                  <a:pt x="2250947" y="1348739"/>
                </a:lnTo>
                <a:lnTo>
                  <a:pt x="2257043" y="1344167"/>
                </a:lnTo>
                <a:lnTo>
                  <a:pt x="2257043" y="1336547"/>
                </a:lnTo>
                <a:lnTo>
                  <a:pt x="24383" y="1336548"/>
                </a:lnTo>
                <a:lnTo>
                  <a:pt x="12191" y="1324355"/>
                </a:lnTo>
                <a:lnTo>
                  <a:pt x="24383" y="1324355"/>
                </a:lnTo>
                <a:lnTo>
                  <a:pt x="24383" y="25907"/>
                </a:lnTo>
                <a:lnTo>
                  <a:pt x="12191" y="25907"/>
                </a:lnTo>
                <a:lnTo>
                  <a:pt x="24383" y="12191"/>
                </a:lnTo>
                <a:lnTo>
                  <a:pt x="2257043" y="12191"/>
                </a:lnTo>
                <a:lnTo>
                  <a:pt x="2257043" y="6095"/>
                </a:lnTo>
                <a:lnTo>
                  <a:pt x="2250947" y="0"/>
                </a:lnTo>
                <a:close/>
              </a:path>
              <a:path w="2257425" h="1348739">
                <a:moveTo>
                  <a:pt x="24383" y="1324355"/>
                </a:moveTo>
                <a:lnTo>
                  <a:pt x="12191" y="1324355"/>
                </a:lnTo>
                <a:lnTo>
                  <a:pt x="24383" y="1336548"/>
                </a:lnTo>
                <a:lnTo>
                  <a:pt x="24383" y="1324355"/>
                </a:lnTo>
                <a:close/>
              </a:path>
              <a:path w="2257425" h="1348739">
                <a:moveTo>
                  <a:pt x="2231135" y="1324355"/>
                </a:moveTo>
                <a:lnTo>
                  <a:pt x="24383" y="1324355"/>
                </a:lnTo>
                <a:lnTo>
                  <a:pt x="24383" y="1336548"/>
                </a:lnTo>
                <a:lnTo>
                  <a:pt x="2231135" y="1336548"/>
                </a:lnTo>
                <a:lnTo>
                  <a:pt x="2231135" y="1324355"/>
                </a:lnTo>
                <a:close/>
              </a:path>
              <a:path w="2257425" h="1348739">
                <a:moveTo>
                  <a:pt x="2231135" y="12191"/>
                </a:moveTo>
                <a:lnTo>
                  <a:pt x="2231135" y="1336548"/>
                </a:lnTo>
                <a:lnTo>
                  <a:pt x="2244852" y="1324355"/>
                </a:lnTo>
                <a:lnTo>
                  <a:pt x="2257043" y="1324355"/>
                </a:lnTo>
                <a:lnTo>
                  <a:pt x="2257043" y="25907"/>
                </a:lnTo>
                <a:lnTo>
                  <a:pt x="2244852" y="25907"/>
                </a:lnTo>
                <a:lnTo>
                  <a:pt x="2231135" y="12191"/>
                </a:lnTo>
                <a:close/>
              </a:path>
              <a:path w="2257425" h="1348739">
                <a:moveTo>
                  <a:pt x="2257043" y="1324355"/>
                </a:moveTo>
                <a:lnTo>
                  <a:pt x="2244852" y="1324355"/>
                </a:lnTo>
                <a:lnTo>
                  <a:pt x="2231135" y="1336548"/>
                </a:lnTo>
                <a:lnTo>
                  <a:pt x="2257043" y="1336547"/>
                </a:lnTo>
                <a:lnTo>
                  <a:pt x="2257043" y="1324355"/>
                </a:lnTo>
                <a:close/>
              </a:path>
              <a:path w="2257425" h="1348739">
                <a:moveTo>
                  <a:pt x="24383" y="12191"/>
                </a:moveTo>
                <a:lnTo>
                  <a:pt x="12191" y="25907"/>
                </a:lnTo>
                <a:lnTo>
                  <a:pt x="24383" y="25907"/>
                </a:lnTo>
                <a:lnTo>
                  <a:pt x="24383" y="12191"/>
                </a:lnTo>
                <a:close/>
              </a:path>
              <a:path w="2257425" h="1348739">
                <a:moveTo>
                  <a:pt x="2231135" y="12191"/>
                </a:moveTo>
                <a:lnTo>
                  <a:pt x="24383" y="12191"/>
                </a:lnTo>
                <a:lnTo>
                  <a:pt x="24383" y="25907"/>
                </a:lnTo>
                <a:lnTo>
                  <a:pt x="2231135" y="25907"/>
                </a:lnTo>
                <a:lnTo>
                  <a:pt x="2231135" y="12191"/>
                </a:lnTo>
                <a:close/>
              </a:path>
              <a:path w="2257425" h="1348739">
                <a:moveTo>
                  <a:pt x="2257043" y="12191"/>
                </a:moveTo>
                <a:lnTo>
                  <a:pt x="2231135" y="12191"/>
                </a:lnTo>
                <a:lnTo>
                  <a:pt x="2244852" y="25907"/>
                </a:lnTo>
                <a:lnTo>
                  <a:pt x="2257043" y="25907"/>
                </a:lnTo>
                <a:lnTo>
                  <a:pt x="2257043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43458" y="4230222"/>
            <a:ext cx="1903095" cy="124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058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70" dirty="0">
                <a:latin typeface="Courier New"/>
                <a:cs typeface="Courier New"/>
              </a:rPr>
              <a:t>0; </a:t>
            </a:r>
            <a:r>
              <a:rPr sz="1600" b="1" spc="-125" dirty="0">
                <a:latin typeface="Courier New"/>
                <a:cs typeface="Courier New"/>
              </a:rPr>
              <a:t>if(a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1)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"here!";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89547" y="4207762"/>
            <a:ext cx="2257425" cy="1583437"/>
          </a:xfrm>
          <a:custGeom>
            <a:avLst/>
            <a:gdLst/>
            <a:ahLst/>
            <a:cxnLst/>
            <a:rect l="l" t="t" r="r" b="b"/>
            <a:pathLst>
              <a:path w="2257425" h="1348739">
                <a:moveTo>
                  <a:pt x="2250948" y="0"/>
                </a:moveTo>
                <a:lnTo>
                  <a:pt x="4572" y="0"/>
                </a:lnTo>
                <a:lnTo>
                  <a:pt x="0" y="6095"/>
                </a:lnTo>
                <a:lnTo>
                  <a:pt x="0" y="1344167"/>
                </a:lnTo>
                <a:lnTo>
                  <a:pt x="4572" y="1348739"/>
                </a:lnTo>
                <a:lnTo>
                  <a:pt x="2250948" y="1348739"/>
                </a:lnTo>
                <a:lnTo>
                  <a:pt x="2257044" y="1344167"/>
                </a:lnTo>
                <a:lnTo>
                  <a:pt x="2257044" y="1336548"/>
                </a:lnTo>
                <a:lnTo>
                  <a:pt x="24384" y="1336548"/>
                </a:lnTo>
                <a:lnTo>
                  <a:pt x="12191" y="1324355"/>
                </a:lnTo>
                <a:lnTo>
                  <a:pt x="24384" y="1324356"/>
                </a:lnTo>
                <a:lnTo>
                  <a:pt x="24384" y="25908"/>
                </a:lnTo>
                <a:lnTo>
                  <a:pt x="12191" y="25908"/>
                </a:lnTo>
                <a:lnTo>
                  <a:pt x="24384" y="12191"/>
                </a:lnTo>
                <a:lnTo>
                  <a:pt x="2257044" y="12191"/>
                </a:lnTo>
                <a:lnTo>
                  <a:pt x="2257044" y="6095"/>
                </a:lnTo>
                <a:lnTo>
                  <a:pt x="2250948" y="0"/>
                </a:lnTo>
                <a:close/>
              </a:path>
              <a:path w="2257425" h="1348739">
                <a:moveTo>
                  <a:pt x="24384" y="1324355"/>
                </a:moveTo>
                <a:lnTo>
                  <a:pt x="12191" y="1324355"/>
                </a:lnTo>
                <a:lnTo>
                  <a:pt x="24384" y="1336548"/>
                </a:lnTo>
                <a:lnTo>
                  <a:pt x="24384" y="1324355"/>
                </a:lnTo>
                <a:close/>
              </a:path>
              <a:path w="2257425" h="1348739">
                <a:moveTo>
                  <a:pt x="2231135" y="1324355"/>
                </a:moveTo>
                <a:lnTo>
                  <a:pt x="24384" y="1324355"/>
                </a:lnTo>
                <a:lnTo>
                  <a:pt x="24384" y="1336548"/>
                </a:lnTo>
                <a:lnTo>
                  <a:pt x="2231135" y="1336548"/>
                </a:lnTo>
                <a:lnTo>
                  <a:pt x="2231135" y="1324355"/>
                </a:lnTo>
                <a:close/>
              </a:path>
              <a:path w="2257425" h="1348739">
                <a:moveTo>
                  <a:pt x="2231135" y="12191"/>
                </a:moveTo>
                <a:lnTo>
                  <a:pt x="2231135" y="1336548"/>
                </a:lnTo>
                <a:lnTo>
                  <a:pt x="2243328" y="1324355"/>
                </a:lnTo>
                <a:lnTo>
                  <a:pt x="2257044" y="1324355"/>
                </a:lnTo>
                <a:lnTo>
                  <a:pt x="2257044" y="25908"/>
                </a:lnTo>
                <a:lnTo>
                  <a:pt x="2243328" y="25908"/>
                </a:lnTo>
                <a:lnTo>
                  <a:pt x="2231135" y="12191"/>
                </a:lnTo>
                <a:close/>
              </a:path>
              <a:path w="2257425" h="1348739">
                <a:moveTo>
                  <a:pt x="2257044" y="1324355"/>
                </a:moveTo>
                <a:lnTo>
                  <a:pt x="2243328" y="1324355"/>
                </a:lnTo>
                <a:lnTo>
                  <a:pt x="2231135" y="1336548"/>
                </a:lnTo>
                <a:lnTo>
                  <a:pt x="2257044" y="1336548"/>
                </a:lnTo>
                <a:lnTo>
                  <a:pt x="2257044" y="1324355"/>
                </a:lnTo>
                <a:close/>
              </a:path>
              <a:path w="2257425" h="1348739">
                <a:moveTo>
                  <a:pt x="24384" y="12191"/>
                </a:moveTo>
                <a:lnTo>
                  <a:pt x="12191" y="25908"/>
                </a:lnTo>
                <a:lnTo>
                  <a:pt x="24384" y="25908"/>
                </a:lnTo>
                <a:lnTo>
                  <a:pt x="24384" y="12191"/>
                </a:lnTo>
                <a:close/>
              </a:path>
              <a:path w="2257425" h="1348739">
                <a:moveTo>
                  <a:pt x="2231135" y="12191"/>
                </a:moveTo>
                <a:lnTo>
                  <a:pt x="24384" y="12191"/>
                </a:lnTo>
                <a:lnTo>
                  <a:pt x="24384" y="25908"/>
                </a:lnTo>
                <a:lnTo>
                  <a:pt x="2231135" y="25908"/>
                </a:lnTo>
                <a:lnTo>
                  <a:pt x="2231135" y="12191"/>
                </a:lnTo>
                <a:close/>
              </a:path>
              <a:path w="2257425" h="1348739">
                <a:moveTo>
                  <a:pt x="2257044" y="12191"/>
                </a:moveTo>
                <a:lnTo>
                  <a:pt x="2231135" y="12191"/>
                </a:lnTo>
                <a:lnTo>
                  <a:pt x="2243328" y="25908"/>
                </a:lnTo>
                <a:lnTo>
                  <a:pt x="2257044" y="25908"/>
                </a:lnTo>
                <a:lnTo>
                  <a:pt x="2257044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78989" y="4230222"/>
            <a:ext cx="1903095" cy="124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058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70" dirty="0">
                <a:latin typeface="Courier New"/>
                <a:cs typeface="Courier New"/>
              </a:rPr>
              <a:t>0; </a:t>
            </a:r>
            <a:r>
              <a:rPr sz="1600" b="1" spc="-125" dirty="0">
                <a:latin typeface="Courier New"/>
                <a:cs typeface="Courier New"/>
              </a:rPr>
              <a:t>if(a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6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"here!";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4AEDEF3A-4EDD-8C99-F4B9-0A0C7A1EDD9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35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62271"/>
            <a:ext cx="6799580" cy="326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comparison</a:t>
            </a:r>
            <a:r>
              <a:rPr sz="3800" b="1" spc="-5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operators</a:t>
            </a:r>
            <a:endParaRPr sz="3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comparison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operators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Boolean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  <a:p>
            <a:pPr marL="812165" lvl="4" indent="-342900">
              <a:spcBef>
                <a:spcPts val="240"/>
              </a:spcBef>
              <a:buFont typeface="Courier New" panose="02070309020205020404" pitchFamily="49" charset="0"/>
              <a:buChar char="o"/>
              <a:tabLst>
                <a:tab pos="756285" algn="l"/>
                <a:tab pos="756920" algn="l"/>
              </a:tabLst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bigger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than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240"/>
              </a:spcBef>
              <a:buFont typeface="Courier New" panose="02070309020205020404" pitchFamily="49" charset="0"/>
              <a:buChar char="o"/>
              <a:tabLst>
                <a:tab pos="756285" algn="l"/>
                <a:tab pos="756920" algn="l"/>
              </a:tabLst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smaller</a:t>
            </a:r>
            <a:r>
              <a:rPr sz="2000" spc="-20" dirty="0">
                <a:latin typeface="Times New Roman"/>
                <a:cs typeface="Times New Roman"/>
              </a:rPr>
              <a:t> than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244"/>
              </a:spcBef>
              <a:buFont typeface="Courier New" panose="02070309020205020404" pitchFamily="49" charset="0"/>
              <a:buChar char="o"/>
              <a:tabLst>
                <a:tab pos="756285" algn="l"/>
                <a:tab pos="756920" algn="l"/>
              </a:tabLst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&gt;=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smaller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than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235"/>
              </a:spcBef>
              <a:buFont typeface="Courier New" panose="02070309020205020404" pitchFamily="49" charset="0"/>
              <a:buChar char="o"/>
              <a:tabLst>
                <a:tab pos="756285" algn="l"/>
                <a:tab pos="756920" algn="l"/>
              </a:tabLst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&lt;=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bigger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than</a:t>
            </a:r>
            <a:endParaRPr sz="2000" dirty="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spcBef>
                <a:spcPts val="240"/>
              </a:spcBef>
              <a:buFont typeface="Courier New" panose="02070309020205020404" pitchFamily="49" charset="0"/>
              <a:buChar char="o"/>
              <a:tabLst>
                <a:tab pos="756285" algn="l"/>
              </a:tabLst>
            </a:pPr>
            <a:r>
              <a:rPr lang="en-US"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dirty="0">
                <a:latin typeface="Courier New"/>
                <a:cs typeface="Courier New"/>
              </a:rPr>
              <a:t>==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equals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240"/>
              </a:spcBef>
              <a:buFont typeface="Courier New" panose="02070309020205020404" pitchFamily="49" charset="0"/>
              <a:buChar char="o"/>
              <a:tabLst>
                <a:tab pos="756285" algn="l"/>
                <a:tab pos="756920" algn="l"/>
              </a:tabLst>
            </a:pPr>
            <a:r>
              <a:rPr sz="2000" b="1" dirty="0">
                <a:latin typeface="Courier New"/>
                <a:cs typeface="Courier New"/>
              </a:rPr>
              <a:t>!=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equals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7ACCE73-C007-E33E-0958-AD9388451FB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36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A7C29-9314-49B8-9404-7D2DEF02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293903"/>
            <a:ext cx="3073581" cy="3327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326647-25F0-42A1-86F7-51CD8962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035482"/>
            <a:ext cx="1206562" cy="132086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31835"/>
            <a:ext cx="3662679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80" dirty="0">
                <a:solidFill>
                  <a:srgbClr val="4F81BD"/>
                </a:solidFill>
                <a:latin typeface="Courier New"/>
                <a:cs typeface="Courier New"/>
              </a:rPr>
              <a:t>if</a:t>
            </a:r>
            <a:r>
              <a:rPr sz="3800" b="1" spc="-118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89424"/>
            <a:ext cx="4753610" cy="13398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if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multiple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latin typeface="Times New Roman"/>
                <a:cs typeface="Times New Roman"/>
              </a:rPr>
              <a:t>statements.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curly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brackets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define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block.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2288" y="1615439"/>
            <a:ext cx="2329180" cy="1595755"/>
          </a:xfrm>
          <a:custGeom>
            <a:avLst/>
            <a:gdLst/>
            <a:ahLst/>
            <a:cxnLst/>
            <a:rect l="l" t="t" r="r" b="b"/>
            <a:pathLst>
              <a:path w="2329179" h="1595755">
                <a:moveTo>
                  <a:pt x="232257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589531"/>
                </a:lnTo>
                <a:lnTo>
                  <a:pt x="6096" y="1595627"/>
                </a:lnTo>
                <a:lnTo>
                  <a:pt x="2322576" y="1595627"/>
                </a:lnTo>
                <a:lnTo>
                  <a:pt x="2328671" y="1589531"/>
                </a:lnTo>
                <a:lnTo>
                  <a:pt x="2328671" y="1581912"/>
                </a:lnTo>
                <a:lnTo>
                  <a:pt x="25908" y="1581912"/>
                </a:lnTo>
                <a:lnTo>
                  <a:pt x="12191" y="1569720"/>
                </a:lnTo>
                <a:lnTo>
                  <a:pt x="25908" y="1569720"/>
                </a:lnTo>
                <a:lnTo>
                  <a:pt x="25908" y="25908"/>
                </a:lnTo>
                <a:lnTo>
                  <a:pt x="12191" y="25908"/>
                </a:lnTo>
                <a:lnTo>
                  <a:pt x="25908" y="12191"/>
                </a:lnTo>
                <a:lnTo>
                  <a:pt x="2328671" y="12191"/>
                </a:lnTo>
                <a:lnTo>
                  <a:pt x="2328671" y="6096"/>
                </a:lnTo>
                <a:lnTo>
                  <a:pt x="2322576" y="0"/>
                </a:lnTo>
                <a:close/>
              </a:path>
              <a:path w="2329179" h="1595755">
                <a:moveTo>
                  <a:pt x="25908" y="1569720"/>
                </a:moveTo>
                <a:lnTo>
                  <a:pt x="12191" y="1569720"/>
                </a:lnTo>
                <a:lnTo>
                  <a:pt x="25908" y="1581912"/>
                </a:lnTo>
                <a:lnTo>
                  <a:pt x="25908" y="1569720"/>
                </a:lnTo>
                <a:close/>
              </a:path>
              <a:path w="2329179" h="1595755">
                <a:moveTo>
                  <a:pt x="2302764" y="1569720"/>
                </a:moveTo>
                <a:lnTo>
                  <a:pt x="25908" y="1569720"/>
                </a:lnTo>
                <a:lnTo>
                  <a:pt x="25908" y="1581912"/>
                </a:lnTo>
                <a:lnTo>
                  <a:pt x="2302764" y="1581912"/>
                </a:lnTo>
                <a:lnTo>
                  <a:pt x="2302764" y="1569720"/>
                </a:lnTo>
                <a:close/>
              </a:path>
              <a:path w="2329179" h="1595755">
                <a:moveTo>
                  <a:pt x="2302764" y="12191"/>
                </a:moveTo>
                <a:lnTo>
                  <a:pt x="2302764" y="1581912"/>
                </a:lnTo>
                <a:lnTo>
                  <a:pt x="2316480" y="1569720"/>
                </a:lnTo>
                <a:lnTo>
                  <a:pt x="2328671" y="1569720"/>
                </a:lnTo>
                <a:lnTo>
                  <a:pt x="2328671" y="25908"/>
                </a:lnTo>
                <a:lnTo>
                  <a:pt x="2316480" y="25908"/>
                </a:lnTo>
                <a:lnTo>
                  <a:pt x="2302764" y="12191"/>
                </a:lnTo>
                <a:close/>
              </a:path>
              <a:path w="2329179" h="1595755">
                <a:moveTo>
                  <a:pt x="2328671" y="1569720"/>
                </a:moveTo>
                <a:lnTo>
                  <a:pt x="2316480" y="1569720"/>
                </a:lnTo>
                <a:lnTo>
                  <a:pt x="2302764" y="1581912"/>
                </a:lnTo>
                <a:lnTo>
                  <a:pt x="2328671" y="1581912"/>
                </a:lnTo>
                <a:lnTo>
                  <a:pt x="2328671" y="1569720"/>
                </a:lnTo>
                <a:close/>
              </a:path>
              <a:path w="2329179" h="1595755">
                <a:moveTo>
                  <a:pt x="25908" y="12191"/>
                </a:moveTo>
                <a:lnTo>
                  <a:pt x="12191" y="25908"/>
                </a:lnTo>
                <a:lnTo>
                  <a:pt x="25908" y="25908"/>
                </a:lnTo>
                <a:lnTo>
                  <a:pt x="25908" y="12191"/>
                </a:lnTo>
                <a:close/>
              </a:path>
              <a:path w="2329179" h="1595755">
                <a:moveTo>
                  <a:pt x="2302764" y="12191"/>
                </a:moveTo>
                <a:lnTo>
                  <a:pt x="25908" y="12191"/>
                </a:lnTo>
                <a:lnTo>
                  <a:pt x="25908" y="25908"/>
                </a:lnTo>
                <a:lnTo>
                  <a:pt x="2302764" y="25908"/>
                </a:lnTo>
                <a:lnTo>
                  <a:pt x="2302764" y="12191"/>
                </a:lnTo>
                <a:close/>
              </a:path>
              <a:path w="2329179" h="1595755">
                <a:moveTo>
                  <a:pt x="2328671" y="12191"/>
                </a:moveTo>
                <a:lnTo>
                  <a:pt x="2302764" y="12191"/>
                </a:lnTo>
                <a:lnTo>
                  <a:pt x="2316480" y="25908"/>
                </a:lnTo>
                <a:lnTo>
                  <a:pt x="2328671" y="25908"/>
                </a:lnTo>
                <a:lnTo>
                  <a:pt x="2328671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43160" y="1637791"/>
            <a:ext cx="169608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357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70" dirty="0">
                <a:latin typeface="Courier New"/>
                <a:cs typeface="Courier New"/>
              </a:rPr>
              <a:t>0; </a:t>
            </a:r>
            <a:r>
              <a:rPr sz="1600" b="1" spc="-125" dirty="0">
                <a:latin typeface="Courier New"/>
                <a:cs typeface="Courier New"/>
              </a:rPr>
              <a:t>if(a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==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65" dirty="0"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9710" marR="5080">
              <a:lnSpc>
                <a:spcPct val="1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"he"; </a:t>
            </a: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"re!";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0122" y="3662137"/>
            <a:ext cx="4640580" cy="6692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}</a:t>
            </a:r>
            <a:r>
              <a:rPr sz="2000" b="1" spc="-72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only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one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122" y="5097307"/>
            <a:ext cx="3898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</a:t>
            </a:r>
            <a:r>
              <a:rPr sz="2000" spc="-10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2288" y="3736847"/>
            <a:ext cx="2618740" cy="856615"/>
          </a:xfrm>
          <a:custGeom>
            <a:avLst/>
            <a:gdLst/>
            <a:ahLst/>
            <a:cxnLst/>
            <a:rect l="l" t="t" r="r" b="b"/>
            <a:pathLst>
              <a:path w="2618740" h="856614">
                <a:moveTo>
                  <a:pt x="2612136" y="0"/>
                </a:moveTo>
                <a:lnTo>
                  <a:pt x="6096" y="0"/>
                </a:lnTo>
                <a:lnTo>
                  <a:pt x="0" y="4571"/>
                </a:lnTo>
                <a:lnTo>
                  <a:pt x="0" y="850391"/>
                </a:lnTo>
                <a:lnTo>
                  <a:pt x="6096" y="856487"/>
                </a:lnTo>
                <a:lnTo>
                  <a:pt x="2612136" y="856487"/>
                </a:lnTo>
                <a:lnTo>
                  <a:pt x="2618232" y="850391"/>
                </a:lnTo>
                <a:lnTo>
                  <a:pt x="2618232" y="844295"/>
                </a:lnTo>
                <a:lnTo>
                  <a:pt x="25908" y="844295"/>
                </a:lnTo>
                <a:lnTo>
                  <a:pt x="12191" y="830579"/>
                </a:lnTo>
                <a:lnTo>
                  <a:pt x="25908" y="830579"/>
                </a:lnTo>
                <a:lnTo>
                  <a:pt x="25908" y="24383"/>
                </a:lnTo>
                <a:lnTo>
                  <a:pt x="12191" y="24383"/>
                </a:lnTo>
                <a:lnTo>
                  <a:pt x="25908" y="12191"/>
                </a:lnTo>
                <a:lnTo>
                  <a:pt x="2618232" y="12191"/>
                </a:lnTo>
                <a:lnTo>
                  <a:pt x="2618232" y="4571"/>
                </a:lnTo>
                <a:lnTo>
                  <a:pt x="2612136" y="0"/>
                </a:lnTo>
                <a:close/>
              </a:path>
              <a:path w="2618740" h="856614">
                <a:moveTo>
                  <a:pt x="25908" y="830579"/>
                </a:moveTo>
                <a:lnTo>
                  <a:pt x="12191" y="830579"/>
                </a:lnTo>
                <a:lnTo>
                  <a:pt x="25908" y="844295"/>
                </a:lnTo>
                <a:lnTo>
                  <a:pt x="25908" y="830579"/>
                </a:lnTo>
                <a:close/>
              </a:path>
              <a:path w="2618740" h="856614">
                <a:moveTo>
                  <a:pt x="2592323" y="830579"/>
                </a:moveTo>
                <a:lnTo>
                  <a:pt x="25908" y="830579"/>
                </a:lnTo>
                <a:lnTo>
                  <a:pt x="25908" y="844295"/>
                </a:lnTo>
                <a:lnTo>
                  <a:pt x="2592323" y="844295"/>
                </a:lnTo>
                <a:lnTo>
                  <a:pt x="2592323" y="830579"/>
                </a:lnTo>
                <a:close/>
              </a:path>
              <a:path w="2618740" h="856614">
                <a:moveTo>
                  <a:pt x="2592323" y="12191"/>
                </a:moveTo>
                <a:lnTo>
                  <a:pt x="2592323" y="844295"/>
                </a:lnTo>
                <a:lnTo>
                  <a:pt x="2604516" y="830579"/>
                </a:lnTo>
                <a:lnTo>
                  <a:pt x="2618232" y="830579"/>
                </a:lnTo>
                <a:lnTo>
                  <a:pt x="2618232" y="24383"/>
                </a:lnTo>
                <a:lnTo>
                  <a:pt x="2604516" y="24383"/>
                </a:lnTo>
                <a:lnTo>
                  <a:pt x="2592323" y="12191"/>
                </a:lnTo>
                <a:close/>
              </a:path>
              <a:path w="2618740" h="856614">
                <a:moveTo>
                  <a:pt x="2618232" y="830579"/>
                </a:moveTo>
                <a:lnTo>
                  <a:pt x="2604516" y="830579"/>
                </a:lnTo>
                <a:lnTo>
                  <a:pt x="2592323" y="844295"/>
                </a:lnTo>
                <a:lnTo>
                  <a:pt x="2618232" y="844295"/>
                </a:lnTo>
                <a:lnTo>
                  <a:pt x="2618232" y="830579"/>
                </a:lnTo>
                <a:close/>
              </a:path>
              <a:path w="2618740" h="856614">
                <a:moveTo>
                  <a:pt x="25908" y="12191"/>
                </a:moveTo>
                <a:lnTo>
                  <a:pt x="12191" y="24383"/>
                </a:lnTo>
                <a:lnTo>
                  <a:pt x="25908" y="24383"/>
                </a:lnTo>
                <a:lnTo>
                  <a:pt x="25908" y="12191"/>
                </a:lnTo>
                <a:close/>
              </a:path>
              <a:path w="2618740" h="856614">
                <a:moveTo>
                  <a:pt x="2592323" y="12191"/>
                </a:moveTo>
                <a:lnTo>
                  <a:pt x="25908" y="12191"/>
                </a:lnTo>
                <a:lnTo>
                  <a:pt x="25908" y="24383"/>
                </a:lnTo>
                <a:lnTo>
                  <a:pt x="2592323" y="24383"/>
                </a:lnTo>
                <a:lnTo>
                  <a:pt x="2592323" y="12191"/>
                </a:lnTo>
                <a:close/>
              </a:path>
              <a:path w="2618740" h="856614">
                <a:moveTo>
                  <a:pt x="2618232" y="12191"/>
                </a:moveTo>
                <a:lnTo>
                  <a:pt x="2592323" y="12191"/>
                </a:lnTo>
                <a:lnTo>
                  <a:pt x="2604516" y="24383"/>
                </a:lnTo>
                <a:lnTo>
                  <a:pt x="2618232" y="24383"/>
                </a:lnTo>
                <a:lnTo>
                  <a:pt x="2618232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43160" y="3757746"/>
            <a:ext cx="19030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058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70" dirty="0">
                <a:latin typeface="Courier New"/>
                <a:cs typeface="Courier New"/>
              </a:rPr>
              <a:t>0; </a:t>
            </a:r>
            <a:r>
              <a:rPr sz="1600" b="1" spc="-125" dirty="0">
                <a:latin typeface="Courier New"/>
                <a:cs typeface="Courier New"/>
              </a:rPr>
              <a:t>if(a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==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65" dirty="0"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"here!";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52288" y="5146547"/>
            <a:ext cx="2329180" cy="1103630"/>
          </a:xfrm>
          <a:custGeom>
            <a:avLst/>
            <a:gdLst/>
            <a:ahLst/>
            <a:cxnLst/>
            <a:rect l="l" t="t" r="r" b="b"/>
            <a:pathLst>
              <a:path w="2329179" h="1103629">
                <a:moveTo>
                  <a:pt x="2322576" y="0"/>
                </a:moveTo>
                <a:lnTo>
                  <a:pt x="6096" y="0"/>
                </a:lnTo>
                <a:lnTo>
                  <a:pt x="0" y="4571"/>
                </a:lnTo>
                <a:lnTo>
                  <a:pt x="0" y="1097279"/>
                </a:lnTo>
                <a:lnTo>
                  <a:pt x="6096" y="1103375"/>
                </a:lnTo>
                <a:lnTo>
                  <a:pt x="2322576" y="1103375"/>
                </a:lnTo>
                <a:lnTo>
                  <a:pt x="2328671" y="1097279"/>
                </a:lnTo>
                <a:lnTo>
                  <a:pt x="2328671" y="1089659"/>
                </a:lnTo>
                <a:lnTo>
                  <a:pt x="25908" y="1089659"/>
                </a:lnTo>
                <a:lnTo>
                  <a:pt x="12191" y="1077467"/>
                </a:lnTo>
                <a:lnTo>
                  <a:pt x="25908" y="1077467"/>
                </a:lnTo>
                <a:lnTo>
                  <a:pt x="25908" y="24383"/>
                </a:lnTo>
                <a:lnTo>
                  <a:pt x="12191" y="24383"/>
                </a:lnTo>
                <a:lnTo>
                  <a:pt x="25908" y="12191"/>
                </a:lnTo>
                <a:lnTo>
                  <a:pt x="2328671" y="12191"/>
                </a:lnTo>
                <a:lnTo>
                  <a:pt x="2328671" y="4571"/>
                </a:lnTo>
                <a:lnTo>
                  <a:pt x="2322576" y="0"/>
                </a:lnTo>
                <a:close/>
              </a:path>
              <a:path w="2329179" h="1103629">
                <a:moveTo>
                  <a:pt x="25908" y="1077467"/>
                </a:moveTo>
                <a:lnTo>
                  <a:pt x="12191" y="1077467"/>
                </a:lnTo>
                <a:lnTo>
                  <a:pt x="25908" y="1089659"/>
                </a:lnTo>
                <a:lnTo>
                  <a:pt x="25908" y="1077467"/>
                </a:lnTo>
                <a:close/>
              </a:path>
              <a:path w="2329179" h="1103629">
                <a:moveTo>
                  <a:pt x="2302764" y="1077467"/>
                </a:moveTo>
                <a:lnTo>
                  <a:pt x="25908" y="1077467"/>
                </a:lnTo>
                <a:lnTo>
                  <a:pt x="25908" y="1089659"/>
                </a:lnTo>
                <a:lnTo>
                  <a:pt x="2302764" y="1089659"/>
                </a:lnTo>
                <a:lnTo>
                  <a:pt x="2302764" y="1077467"/>
                </a:lnTo>
                <a:close/>
              </a:path>
              <a:path w="2329179" h="1103629">
                <a:moveTo>
                  <a:pt x="2302764" y="12191"/>
                </a:moveTo>
                <a:lnTo>
                  <a:pt x="2302764" y="1089659"/>
                </a:lnTo>
                <a:lnTo>
                  <a:pt x="2316480" y="1077467"/>
                </a:lnTo>
                <a:lnTo>
                  <a:pt x="2328671" y="1077467"/>
                </a:lnTo>
                <a:lnTo>
                  <a:pt x="2328671" y="24383"/>
                </a:lnTo>
                <a:lnTo>
                  <a:pt x="2316480" y="24383"/>
                </a:lnTo>
                <a:lnTo>
                  <a:pt x="2302764" y="12191"/>
                </a:lnTo>
                <a:close/>
              </a:path>
              <a:path w="2329179" h="1103629">
                <a:moveTo>
                  <a:pt x="2328671" y="1077467"/>
                </a:moveTo>
                <a:lnTo>
                  <a:pt x="2316480" y="1077467"/>
                </a:lnTo>
                <a:lnTo>
                  <a:pt x="2302764" y="1089659"/>
                </a:lnTo>
                <a:lnTo>
                  <a:pt x="2328671" y="1089659"/>
                </a:lnTo>
                <a:lnTo>
                  <a:pt x="2328671" y="1077467"/>
                </a:lnTo>
                <a:close/>
              </a:path>
              <a:path w="2329179" h="1103629">
                <a:moveTo>
                  <a:pt x="25908" y="12191"/>
                </a:moveTo>
                <a:lnTo>
                  <a:pt x="12191" y="24383"/>
                </a:lnTo>
                <a:lnTo>
                  <a:pt x="25908" y="24383"/>
                </a:lnTo>
                <a:lnTo>
                  <a:pt x="25908" y="12191"/>
                </a:lnTo>
                <a:close/>
              </a:path>
              <a:path w="2329179" h="1103629">
                <a:moveTo>
                  <a:pt x="2302764" y="12191"/>
                </a:moveTo>
                <a:lnTo>
                  <a:pt x="25908" y="12191"/>
                </a:lnTo>
                <a:lnTo>
                  <a:pt x="25908" y="24383"/>
                </a:lnTo>
                <a:lnTo>
                  <a:pt x="2302764" y="24383"/>
                </a:lnTo>
                <a:lnTo>
                  <a:pt x="2302764" y="12191"/>
                </a:lnTo>
                <a:close/>
              </a:path>
              <a:path w="2329179" h="1103629">
                <a:moveTo>
                  <a:pt x="2328671" y="12191"/>
                </a:moveTo>
                <a:lnTo>
                  <a:pt x="2302764" y="12191"/>
                </a:lnTo>
                <a:lnTo>
                  <a:pt x="2316480" y="24383"/>
                </a:lnTo>
                <a:lnTo>
                  <a:pt x="2328671" y="24383"/>
                </a:lnTo>
                <a:lnTo>
                  <a:pt x="2328671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43160" y="5167469"/>
            <a:ext cx="1696085" cy="1002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357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70" dirty="0">
                <a:latin typeface="Courier New"/>
                <a:cs typeface="Courier New"/>
              </a:rPr>
              <a:t>0; </a:t>
            </a:r>
            <a:r>
              <a:rPr sz="1600" b="1" spc="-125" dirty="0">
                <a:latin typeface="Courier New"/>
                <a:cs typeface="Courier New"/>
              </a:rPr>
              <a:t>if(a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==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65" dirty="0">
                <a:latin typeface="Courier New"/>
                <a:cs typeface="Courier New"/>
              </a:rPr>
              <a:t>1)</a:t>
            </a:r>
            <a:endParaRPr sz="1600" dirty="0">
              <a:latin typeface="Courier New"/>
              <a:cs typeface="Courier New"/>
            </a:endParaRPr>
          </a:p>
          <a:p>
            <a:pPr marL="219710" marR="5080">
              <a:lnSpc>
                <a:spcPts val="1930"/>
              </a:lnSpc>
              <a:spcBef>
                <a:spcPts val="55"/>
              </a:spcBef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"he"; </a:t>
            </a: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"re!";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2619E5BE-1932-2525-C2D7-4A85E2C1B3E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37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70103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Formatting</a:t>
            </a:r>
            <a:r>
              <a:rPr sz="3800" b="1" spc="-7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</a:t>
            </a:r>
            <a:r>
              <a:rPr sz="3800" b="1" spc="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61937"/>
            <a:ext cx="8511540" cy="16414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semicolons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White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affect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compilation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Except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preprocessor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commands.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equivalent: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491" y="3486911"/>
            <a:ext cx="3979545" cy="2581910"/>
          </a:xfrm>
          <a:custGeom>
            <a:avLst/>
            <a:gdLst/>
            <a:ahLst/>
            <a:cxnLst/>
            <a:rect l="l" t="t" r="r" b="b"/>
            <a:pathLst>
              <a:path w="3979545" h="2581910">
                <a:moveTo>
                  <a:pt x="3973068" y="0"/>
                </a:moveTo>
                <a:lnTo>
                  <a:pt x="4571" y="0"/>
                </a:lnTo>
                <a:lnTo>
                  <a:pt x="0" y="6095"/>
                </a:lnTo>
                <a:lnTo>
                  <a:pt x="0" y="2575560"/>
                </a:lnTo>
                <a:lnTo>
                  <a:pt x="4571" y="2581655"/>
                </a:lnTo>
                <a:lnTo>
                  <a:pt x="3973068" y="2581655"/>
                </a:lnTo>
                <a:lnTo>
                  <a:pt x="3979164" y="2575560"/>
                </a:lnTo>
                <a:lnTo>
                  <a:pt x="3979164" y="2567940"/>
                </a:lnTo>
                <a:lnTo>
                  <a:pt x="24384" y="2567940"/>
                </a:lnTo>
                <a:lnTo>
                  <a:pt x="12192" y="2555747"/>
                </a:lnTo>
                <a:lnTo>
                  <a:pt x="24384" y="2555747"/>
                </a:lnTo>
                <a:lnTo>
                  <a:pt x="24384" y="25907"/>
                </a:lnTo>
                <a:lnTo>
                  <a:pt x="12192" y="25907"/>
                </a:lnTo>
                <a:lnTo>
                  <a:pt x="24384" y="12191"/>
                </a:lnTo>
                <a:lnTo>
                  <a:pt x="3979164" y="12191"/>
                </a:lnTo>
                <a:lnTo>
                  <a:pt x="3979164" y="6095"/>
                </a:lnTo>
                <a:lnTo>
                  <a:pt x="3973068" y="0"/>
                </a:lnTo>
                <a:close/>
              </a:path>
              <a:path w="3979545" h="2581910">
                <a:moveTo>
                  <a:pt x="24384" y="2555747"/>
                </a:moveTo>
                <a:lnTo>
                  <a:pt x="12192" y="2555747"/>
                </a:lnTo>
                <a:lnTo>
                  <a:pt x="24384" y="2567940"/>
                </a:lnTo>
                <a:lnTo>
                  <a:pt x="24384" y="2555747"/>
                </a:lnTo>
                <a:close/>
              </a:path>
              <a:path w="3979545" h="2581910">
                <a:moveTo>
                  <a:pt x="3954780" y="2555747"/>
                </a:moveTo>
                <a:lnTo>
                  <a:pt x="24384" y="2555747"/>
                </a:lnTo>
                <a:lnTo>
                  <a:pt x="24384" y="2567940"/>
                </a:lnTo>
                <a:lnTo>
                  <a:pt x="3954780" y="2567940"/>
                </a:lnTo>
                <a:lnTo>
                  <a:pt x="3954780" y="2555747"/>
                </a:lnTo>
                <a:close/>
              </a:path>
              <a:path w="3979545" h="2581910">
                <a:moveTo>
                  <a:pt x="3954780" y="12191"/>
                </a:moveTo>
                <a:lnTo>
                  <a:pt x="3954780" y="2567940"/>
                </a:lnTo>
                <a:lnTo>
                  <a:pt x="3966972" y="2555747"/>
                </a:lnTo>
                <a:lnTo>
                  <a:pt x="3979164" y="2555748"/>
                </a:lnTo>
                <a:lnTo>
                  <a:pt x="3979164" y="25907"/>
                </a:lnTo>
                <a:lnTo>
                  <a:pt x="3966972" y="25907"/>
                </a:lnTo>
                <a:lnTo>
                  <a:pt x="3954780" y="12191"/>
                </a:lnTo>
                <a:close/>
              </a:path>
              <a:path w="3979545" h="2581910">
                <a:moveTo>
                  <a:pt x="3979164" y="2555748"/>
                </a:moveTo>
                <a:lnTo>
                  <a:pt x="3966972" y="2555747"/>
                </a:lnTo>
                <a:lnTo>
                  <a:pt x="3954780" y="2567940"/>
                </a:lnTo>
                <a:lnTo>
                  <a:pt x="3979164" y="2567940"/>
                </a:lnTo>
                <a:lnTo>
                  <a:pt x="3979164" y="2555748"/>
                </a:lnTo>
                <a:close/>
              </a:path>
              <a:path w="3979545" h="2581910">
                <a:moveTo>
                  <a:pt x="24384" y="12191"/>
                </a:moveTo>
                <a:lnTo>
                  <a:pt x="12192" y="25907"/>
                </a:lnTo>
                <a:lnTo>
                  <a:pt x="24384" y="25907"/>
                </a:lnTo>
                <a:lnTo>
                  <a:pt x="24384" y="12191"/>
                </a:lnTo>
                <a:close/>
              </a:path>
              <a:path w="3979545" h="2581910">
                <a:moveTo>
                  <a:pt x="3954780" y="12191"/>
                </a:moveTo>
                <a:lnTo>
                  <a:pt x="24384" y="12191"/>
                </a:lnTo>
                <a:lnTo>
                  <a:pt x="24384" y="25907"/>
                </a:lnTo>
                <a:lnTo>
                  <a:pt x="3954780" y="25907"/>
                </a:lnTo>
                <a:lnTo>
                  <a:pt x="3954780" y="12191"/>
                </a:lnTo>
                <a:close/>
              </a:path>
              <a:path w="3979545" h="2581910">
                <a:moveTo>
                  <a:pt x="3979164" y="12191"/>
                </a:moveTo>
                <a:lnTo>
                  <a:pt x="3954780" y="12191"/>
                </a:lnTo>
                <a:lnTo>
                  <a:pt x="3966972" y="25907"/>
                </a:lnTo>
                <a:lnTo>
                  <a:pt x="3979164" y="25907"/>
                </a:lnTo>
                <a:lnTo>
                  <a:pt x="3979164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9372" y="3501542"/>
            <a:ext cx="27095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45" dirty="0">
                <a:latin typeface="Courier New"/>
                <a:cs typeface="Courier New"/>
              </a:rPr>
              <a:t>#include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&lt;iostream&gt; </a:t>
            </a:r>
            <a:r>
              <a:rPr sz="2000" b="1" spc="-135" dirty="0">
                <a:latin typeface="Courier New"/>
                <a:cs typeface="Courier New"/>
              </a:rPr>
              <a:t>using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namespace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std;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9372" y="4415989"/>
            <a:ext cx="3776345" cy="155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  <a:spcBef>
                <a:spcPts val="5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77495" marR="508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05" dirty="0">
                <a:latin typeface="Courier New"/>
                <a:cs typeface="Courier New"/>
              </a:rPr>
              <a:t>\n"; </a:t>
            </a:r>
            <a:r>
              <a:rPr sz="2000" b="1" spc="-135" dirty="0">
                <a:latin typeface="Courier New"/>
                <a:cs typeface="Courier New"/>
              </a:rPr>
              <a:t>return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23915" y="3919727"/>
            <a:ext cx="3039110" cy="1656714"/>
          </a:xfrm>
          <a:custGeom>
            <a:avLst/>
            <a:gdLst/>
            <a:ahLst/>
            <a:cxnLst/>
            <a:rect l="l" t="t" r="r" b="b"/>
            <a:pathLst>
              <a:path w="3039109" h="1656714">
                <a:moveTo>
                  <a:pt x="3032760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650491"/>
                </a:lnTo>
                <a:lnTo>
                  <a:pt x="6096" y="1656588"/>
                </a:lnTo>
                <a:lnTo>
                  <a:pt x="3032760" y="1656588"/>
                </a:lnTo>
                <a:lnTo>
                  <a:pt x="3038856" y="1650491"/>
                </a:lnTo>
                <a:lnTo>
                  <a:pt x="3038856" y="1644395"/>
                </a:lnTo>
                <a:lnTo>
                  <a:pt x="24384" y="1644396"/>
                </a:lnTo>
                <a:lnTo>
                  <a:pt x="12192" y="1630679"/>
                </a:lnTo>
                <a:lnTo>
                  <a:pt x="24384" y="1630679"/>
                </a:lnTo>
                <a:lnTo>
                  <a:pt x="24384" y="25907"/>
                </a:lnTo>
                <a:lnTo>
                  <a:pt x="12192" y="25907"/>
                </a:lnTo>
                <a:lnTo>
                  <a:pt x="24384" y="13715"/>
                </a:lnTo>
                <a:lnTo>
                  <a:pt x="3038856" y="13715"/>
                </a:lnTo>
                <a:lnTo>
                  <a:pt x="3038856" y="6095"/>
                </a:lnTo>
                <a:lnTo>
                  <a:pt x="3032760" y="0"/>
                </a:lnTo>
                <a:close/>
              </a:path>
              <a:path w="3039109" h="1656714">
                <a:moveTo>
                  <a:pt x="24384" y="1630679"/>
                </a:moveTo>
                <a:lnTo>
                  <a:pt x="12192" y="1630679"/>
                </a:lnTo>
                <a:lnTo>
                  <a:pt x="24384" y="1644396"/>
                </a:lnTo>
                <a:lnTo>
                  <a:pt x="24384" y="1630679"/>
                </a:lnTo>
                <a:close/>
              </a:path>
              <a:path w="3039109" h="1656714">
                <a:moveTo>
                  <a:pt x="3012948" y="1630679"/>
                </a:moveTo>
                <a:lnTo>
                  <a:pt x="24384" y="1630679"/>
                </a:lnTo>
                <a:lnTo>
                  <a:pt x="24384" y="1644396"/>
                </a:lnTo>
                <a:lnTo>
                  <a:pt x="3012948" y="1644396"/>
                </a:lnTo>
                <a:lnTo>
                  <a:pt x="3012948" y="1630679"/>
                </a:lnTo>
                <a:close/>
              </a:path>
              <a:path w="3039109" h="1656714">
                <a:moveTo>
                  <a:pt x="3012948" y="13715"/>
                </a:moveTo>
                <a:lnTo>
                  <a:pt x="3012948" y="1644396"/>
                </a:lnTo>
                <a:lnTo>
                  <a:pt x="3025140" y="1630679"/>
                </a:lnTo>
                <a:lnTo>
                  <a:pt x="3038856" y="1630680"/>
                </a:lnTo>
                <a:lnTo>
                  <a:pt x="3038856" y="25907"/>
                </a:lnTo>
                <a:lnTo>
                  <a:pt x="3025140" y="25907"/>
                </a:lnTo>
                <a:lnTo>
                  <a:pt x="3012948" y="13715"/>
                </a:lnTo>
                <a:close/>
              </a:path>
              <a:path w="3039109" h="1656714">
                <a:moveTo>
                  <a:pt x="3038856" y="1630680"/>
                </a:moveTo>
                <a:lnTo>
                  <a:pt x="3025140" y="1630679"/>
                </a:lnTo>
                <a:lnTo>
                  <a:pt x="3012948" y="1644396"/>
                </a:lnTo>
                <a:lnTo>
                  <a:pt x="3038856" y="1644395"/>
                </a:lnTo>
                <a:lnTo>
                  <a:pt x="3038856" y="1630680"/>
                </a:lnTo>
                <a:close/>
              </a:path>
              <a:path w="3039109" h="1656714">
                <a:moveTo>
                  <a:pt x="24384" y="13715"/>
                </a:moveTo>
                <a:lnTo>
                  <a:pt x="12192" y="25907"/>
                </a:lnTo>
                <a:lnTo>
                  <a:pt x="24384" y="25907"/>
                </a:lnTo>
                <a:lnTo>
                  <a:pt x="24384" y="13715"/>
                </a:lnTo>
                <a:close/>
              </a:path>
              <a:path w="3039109" h="1656714">
                <a:moveTo>
                  <a:pt x="3012948" y="13715"/>
                </a:moveTo>
                <a:lnTo>
                  <a:pt x="24384" y="13715"/>
                </a:lnTo>
                <a:lnTo>
                  <a:pt x="24384" y="25907"/>
                </a:lnTo>
                <a:lnTo>
                  <a:pt x="3012948" y="25907"/>
                </a:lnTo>
                <a:lnTo>
                  <a:pt x="3012948" y="13715"/>
                </a:lnTo>
                <a:close/>
              </a:path>
              <a:path w="3039109" h="1656714">
                <a:moveTo>
                  <a:pt x="3038856" y="13715"/>
                </a:moveTo>
                <a:lnTo>
                  <a:pt x="3012948" y="13715"/>
                </a:lnTo>
                <a:lnTo>
                  <a:pt x="3025140" y="25907"/>
                </a:lnTo>
                <a:lnTo>
                  <a:pt x="3038856" y="25907"/>
                </a:lnTo>
                <a:lnTo>
                  <a:pt x="3038856" y="1371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14959" y="3934460"/>
            <a:ext cx="2843530" cy="155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145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latin typeface="Courier New"/>
                <a:cs typeface="Courier New"/>
              </a:rPr>
              <a:t>#include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&lt;iostream&gt; </a:t>
            </a:r>
            <a:r>
              <a:rPr sz="2000" b="1" spc="-135" dirty="0">
                <a:latin typeface="Courier New"/>
                <a:cs typeface="Courier New"/>
              </a:rPr>
              <a:t>using</a:t>
            </a:r>
            <a:r>
              <a:rPr sz="2000" b="1" spc="-260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namespace </a:t>
            </a:r>
            <a:r>
              <a:rPr sz="2000" b="1" spc="-125" dirty="0">
                <a:latin typeface="Courier New"/>
                <a:cs typeface="Courier New"/>
              </a:rPr>
              <a:t>std;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main </a:t>
            </a:r>
            <a:r>
              <a:rPr sz="2000" b="1" spc="-140" dirty="0">
                <a:latin typeface="Courier New"/>
                <a:cs typeface="Courier New"/>
              </a:rPr>
              <a:t>(){cout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"Hello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spc="-130" dirty="0">
                <a:latin typeface="Courier New"/>
                <a:cs typeface="Courier New"/>
              </a:rPr>
              <a:t>World!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\n“;return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65" dirty="0">
                <a:latin typeface="Courier New"/>
                <a:cs typeface="Courier New"/>
              </a:rPr>
              <a:t>0;}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A428455E-0325-91DC-705E-01F428BCF0F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38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70103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Formatting</a:t>
            </a:r>
            <a:r>
              <a:rPr sz="3800" b="1" spc="-7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</a:t>
            </a:r>
            <a:r>
              <a:rPr sz="3800" b="1" spc="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427475"/>
            <a:ext cx="9144000" cy="3426460"/>
            <a:chOff x="0" y="3427475"/>
            <a:chExt cx="9144000" cy="3426460"/>
          </a:xfrm>
        </p:grpSpPr>
        <p:sp>
          <p:nvSpPr>
            <p:cNvPr id="9" name="object 9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122" y="1561937"/>
            <a:ext cx="8353425" cy="23120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Maintaining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format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helpful.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style,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general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guidelines.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Start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semicolon.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Align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vertically.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Indent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levels.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B35955B6-AD11-F3F0-770E-B338E63AE9B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39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1181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Computer</a:t>
            </a:r>
            <a:r>
              <a:rPr sz="3800" b="1" spc="-1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programming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62191"/>
            <a:ext cx="8558530" cy="42800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computer</a:t>
            </a:r>
            <a:r>
              <a:rPr sz="2000" b="1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programs</a:t>
            </a:r>
            <a:r>
              <a:rPr sz="2000" spc="-10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computers.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software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marR="1007744" lvl="1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combination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result.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Strength: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High-</a:t>
            </a:r>
            <a:r>
              <a:rPr sz="2000" dirty="0">
                <a:latin typeface="Times New Roman"/>
                <a:cs typeface="Times New Roman"/>
              </a:rPr>
              <a:t>speed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memory, </a:t>
            </a:r>
            <a:r>
              <a:rPr sz="2000" spc="-20" dirty="0">
                <a:latin typeface="Times New Roman"/>
                <a:cs typeface="Times New Roman"/>
              </a:rPr>
              <a:t>etc.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20" dirty="0">
                <a:latin typeface="Times New Roman"/>
                <a:cs typeface="Times New Roman"/>
              </a:rPr>
              <a:t>Weakness: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(programmers)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need to tell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do.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 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do?</a:t>
            </a:r>
            <a:endParaRPr sz="2000" dirty="0">
              <a:latin typeface="Times New Roman"/>
              <a:cs typeface="Times New Roman"/>
            </a:endParaRPr>
          </a:p>
          <a:p>
            <a:pPr marL="756285" marR="825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Programmers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programming</a:t>
            </a:r>
            <a:r>
              <a:rPr sz="2000" b="1" spc="-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languages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construct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programs”.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executing the instructions line by line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(hopefully) </a:t>
            </a:r>
            <a:r>
              <a:rPr sz="2000" dirty="0">
                <a:latin typeface="Times New Roman"/>
                <a:cs typeface="Times New Roman"/>
              </a:rPr>
              <a:t>achieve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programmer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goal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676391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D391538-ED97-B578-A7AB-DA5AE009135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70103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Formatting</a:t>
            </a:r>
            <a:r>
              <a:rPr sz="3800" b="1" spc="-7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</a:t>
            </a:r>
            <a:r>
              <a:rPr sz="3800" b="1" spc="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932" y="3128771"/>
            <a:ext cx="5442585" cy="299085"/>
          </a:xfrm>
          <a:custGeom>
            <a:avLst/>
            <a:gdLst/>
            <a:ahLst/>
            <a:cxnLst/>
            <a:rect l="l" t="t" r="r" b="b"/>
            <a:pathLst>
              <a:path w="5442585" h="299085">
                <a:moveTo>
                  <a:pt x="2633472" y="4572"/>
                </a:moveTo>
                <a:lnTo>
                  <a:pt x="2628900" y="0"/>
                </a:lnTo>
                <a:lnTo>
                  <a:pt x="6096" y="0"/>
                </a:lnTo>
                <a:lnTo>
                  <a:pt x="0" y="4572"/>
                </a:lnTo>
                <a:lnTo>
                  <a:pt x="0" y="298704"/>
                </a:lnTo>
                <a:lnTo>
                  <a:pt x="25908" y="298704"/>
                </a:lnTo>
                <a:lnTo>
                  <a:pt x="25908" y="24384"/>
                </a:lnTo>
                <a:lnTo>
                  <a:pt x="2609088" y="24384"/>
                </a:lnTo>
                <a:lnTo>
                  <a:pt x="2609088" y="298704"/>
                </a:lnTo>
                <a:lnTo>
                  <a:pt x="2633472" y="298704"/>
                </a:lnTo>
                <a:lnTo>
                  <a:pt x="2633472" y="24384"/>
                </a:lnTo>
                <a:lnTo>
                  <a:pt x="2633472" y="12192"/>
                </a:lnTo>
                <a:lnTo>
                  <a:pt x="2633472" y="4572"/>
                </a:lnTo>
                <a:close/>
              </a:path>
              <a:path w="5442585" h="299085">
                <a:moveTo>
                  <a:pt x="5442204" y="4572"/>
                </a:moveTo>
                <a:lnTo>
                  <a:pt x="5436108" y="0"/>
                </a:lnTo>
                <a:lnTo>
                  <a:pt x="2814828" y="0"/>
                </a:lnTo>
                <a:lnTo>
                  <a:pt x="2808732" y="4572"/>
                </a:lnTo>
                <a:lnTo>
                  <a:pt x="2808732" y="298704"/>
                </a:lnTo>
                <a:lnTo>
                  <a:pt x="2834640" y="298704"/>
                </a:lnTo>
                <a:lnTo>
                  <a:pt x="2834640" y="24384"/>
                </a:lnTo>
                <a:lnTo>
                  <a:pt x="5416296" y="24384"/>
                </a:lnTo>
                <a:lnTo>
                  <a:pt x="5416296" y="298704"/>
                </a:lnTo>
                <a:lnTo>
                  <a:pt x="5442204" y="298704"/>
                </a:lnTo>
                <a:lnTo>
                  <a:pt x="5442204" y="24384"/>
                </a:lnTo>
                <a:lnTo>
                  <a:pt x="5442204" y="12192"/>
                </a:lnTo>
                <a:lnTo>
                  <a:pt x="5442204" y="45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122" y="1561937"/>
            <a:ext cx="5098415" cy="19113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Start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new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line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after</a:t>
            </a:r>
            <a:r>
              <a:rPr sz="20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semicolon.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Never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10" dirty="0">
                <a:latin typeface="Times New Roman"/>
                <a:cs typeface="Times New Roman"/>
              </a:rPr>
              <a:t> line!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Align</a:t>
            </a:r>
            <a:r>
              <a:rPr sz="20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vertically.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prefer?</a:t>
            </a:r>
            <a:endParaRPr sz="20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  <a:spcBef>
                <a:spcPts val="1885"/>
              </a:spcBef>
              <a:tabLst>
                <a:tab pos="3180715" algn="l"/>
              </a:tabLst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16396" y="3128771"/>
            <a:ext cx="2633980" cy="299085"/>
          </a:xfrm>
          <a:custGeom>
            <a:avLst/>
            <a:gdLst/>
            <a:ahLst/>
            <a:cxnLst/>
            <a:rect l="l" t="t" r="r" b="b"/>
            <a:pathLst>
              <a:path w="2633979" h="299085">
                <a:moveTo>
                  <a:pt x="2627376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298704"/>
                </a:lnTo>
                <a:lnTo>
                  <a:pt x="24383" y="298704"/>
                </a:lnTo>
                <a:lnTo>
                  <a:pt x="24383" y="24384"/>
                </a:lnTo>
                <a:lnTo>
                  <a:pt x="12191" y="24384"/>
                </a:lnTo>
                <a:lnTo>
                  <a:pt x="24383" y="12192"/>
                </a:lnTo>
                <a:lnTo>
                  <a:pt x="2633472" y="12192"/>
                </a:lnTo>
                <a:lnTo>
                  <a:pt x="2633472" y="4572"/>
                </a:lnTo>
                <a:lnTo>
                  <a:pt x="2627376" y="0"/>
                </a:lnTo>
                <a:close/>
              </a:path>
              <a:path w="2633979" h="299085">
                <a:moveTo>
                  <a:pt x="2607563" y="12192"/>
                </a:moveTo>
                <a:lnTo>
                  <a:pt x="2607563" y="298704"/>
                </a:lnTo>
                <a:lnTo>
                  <a:pt x="2633472" y="298704"/>
                </a:lnTo>
                <a:lnTo>
                  <a:pt x="2633472" y="24384"/>
                </a:lnTo>
                <a:lnTo>
                  <a:pt x="2619755" y="24384"/>
                </a:lnTo>
                <a:lnTo>
                  <a:pt x="2607563" y="12192"/>
                </a:lnTo>
                <a:close/>
              </a:path>
              <a:path w="2633979" h="299085">
                <a:moveTo>
                  <a:pt x="24383" y="12192"/>
                </a:moveTo>
                <a:lnTo>
                  <a:pt x="12191" y="24384"/>
                </a:lnTo>
                <a:lnTo>
                  <a:pt x="24383" y="24384"/>
                </a:lnTo>
                <a:lnTo>
                  <a:pt x="24383" y="12192"/>
                </a:lnTo>
                <a:close/>
              </a:path>
              <a:path w="2633979" h="299085">
                <a:moveTo>
                  <a:pt x="2607563" y="12192"/>
                </a:moveTo>
                <a:lnTo>
                  <a:pt x="24383" y="12192"/>
                </a:lnTo>
                <a:lnTo>
                  <a:pt x="24383" y="24384"/>
                </a:lnTo>
                <a:lnTo>
                  <a:pt x="2607563" y="24384"/>
                </a:lnTo>
                <a:lnTo>
                  <a:pt x="2607563" y="12192"/>
                </a:lnTo>
                <a:close/>
              </a:path>
              <a:path w="2633979" h="299085">
                <a:moveTo>
                  <a:pt x="2633472" y="12192"/>
                </a:moveTo>
                <a:lnTo>
                  <a:pt x="2607563" y="12192"/>
                </a:lnTo>
                <a:lnTo>
                  <a:pt x="2619755" y="24384"/>
                </a:lnTo>
                <a:lnTo>
                  <a:pt x="2633472" y="24384"/>
                </a:lnTo>
                <a:lnTo>
                  <a:pt x="2633472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5715" y="3141922"/>
            <a:ext cx="1644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main()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427475"/>
            <a:ext cx="9144000" cy="3426460"/>
            <a:chOff x="0" y="3427475"/>
            <a:chExt cx="9144000" cy="3426460"/>
          </a:xfrm>
        </p:grpSpPr>
        <p:sp>
          <p:nvSpPr>
            <p:cNvPr id="13" name="object 13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8932" y="3427475"/>
              <a:ext cx="8251190" cy="2895600"/>
            </a:xfrm>
            <a:custGeom>
              <a:avLst/>
              <a:gdLst/>
              <a:ahLst/>
              <a:cxnLst/>
              <a:rect l="l" t="t" r="r" b="b"/>
              <a:pathLst>
                <a:path w="8251190" h="2895600">
                  <a:moveTo>
                    <a:pt x="2633472" y="0"/>
                  </a:moveTo>
                  <a:lnTo>
                    <a:pt x="2609088" y="0"/>
                  </a:lnTo>
                  <a:lnTo>
                    <a:pt x="2609088" y="2871228"/>
                  </a:lnTo>
                  <a:lnTo>
                    <a:pt x="25908" y="2871228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2891028"/>
                  </a:lnTo>
                  <a:lnTo>
                    <a:pt x="6096" y="2895600"/>
                  </a:lnTo>
                  <a:lnTo>
                    <a:pt x="2628900" y="2895600"/>
                  </a:lnTo>
                  <a:lnTo>
                    <a:pt x="2633472" y="2891028"/>
                  </a:lnTo>
                  <a:lnTo>
                    <a:pt x="2633472" y="2883408"/>
                  </a:lnTo>
                  <a:lnTo>
                    <a:pt x="2633472" y="2871216"/>
                  </a:lnTo>
                  <a:lnTo>
                    <a:pt x="2633472" y="0"/>
                  </a:lnTo>
                  <a:close/>
                </a:path>
                <a:path w="8251190" h="2895600">
                  <a:moveTo>
                    <a:pt x="5442204" y="0"/>
                  </a:moveTo>
                  <a:lnTo>
                    <a:pt x="5416296" y="0"/>
                  </a:lnTo>
                  <a:lnTo>
                    <a:pt x="5416296" y="2871228"/>
                  </a:lnTo>
                  <a:lnTo>
                    <a:pt x="2834640" y="2871228"/>
                  </a:lnTo>
                  <a:lnTo>
                    <a:pt x="2834640" y="0"/>
                  </a:lnTo>
                  <a:lnTo>
                    <a:pt x="2808732" y="0"/>
                  </a:lnTo>
                  <a:lnTo>
                    <a:pt x="2808732" y="2891028"/>
                  </a:lnTo>
                  <a:lnTo>
                    <a:pt x="2814828" y="2895600"/>
                  </a:lnTo>
                  <a:lnTo>
                    <a:pt x="5436108" y="2895600"/>
                  </a:lnTo>
                  <a:lnTo>
                    <a:pt x="5442204" y="2891028"/>
                  </a:lnTo>
                  <a:lnTo>
                    <a:pt x="5442204" y="2883408"/>
                  </a:lnTo>
                  <a:lnTo>
                    <a:pt x="5442204" y="2871228"/>
                  </a:lnTo>
                  <a:lnTo>
                    <a:pt x="5442204" y="0"/>
                  </a:lnTo>
                  <a:close/>
                </a:path>
                <a:path w="8251190" h="2895600">
                  <a:moveTo>
                    <a:pt x="8250936" y="0"/>
                  </a:moveTo>
                  <a:lnTo>
                    <a:pt x="8225028" y="0"/>
                  </a:lnTo>
                  <a:lnTo>
                    <a:pt x="8225028" y="2255520"/>
                  </a:lnTo>
                  <a:lnTo>
                    <a:pt x="5641848" y="2255520"/>
                  </a:lnTo>
                  <a:lnTo>
                    <a:pt x="5641848" y="0"/>
                  </a:lnTo>
                  <a:lnTo>
                    <a:pt x="5617464" y="0"/>
                  </a:lnTo>
                  <a:lnTo>
                    <a:pt x="5617464" y="2275332"/>
                  </a:lnTo>
                  <a:lnTo>
                    <a:pt x="5622036" y="2279904"/>
                  </a:lnTo>
                  <a:lnTo>
                    <a:pt x="8244840" y="2279904"/>
                  </a:lnTo>
                  <a:lnTo>
                    <a:pt x="8250936" y="2275332"/>
                  </a:lnTo>
                  <a:lnTo>
                    <a:pt x="8250936" y="2267724"/>
                  </a:lnTo>
                  <a:lnTo>
                    <a:pt x="5641848" y="2267712"/>
                  </a:lnTo>
                  <a:lnTo>
                    <a:pt x="8225028" y="2267712"/>
                  </a:lnTo>
                  <a:lnTo>
                    <a:pt x="8250936" y="2267724"/>
                  </a:lnTo>
                  <a:lnTo>
                    <a:pt x="8250936" y="2255520"/>
                  </a:lnTo>
                  <a:lnTo>
                    <a:pt x="825093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40851"/>
              </p:ext>
            </p:extLst>
          </p:nvPr>
        </p:nvGraphicFramePr>
        <p:xfrm>
          <a:off x="676085" y="3514090"/>
          <a:ext cx="8096884" cy="273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213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ts val="2135"/>
                        </a:lnSpc>
                      </a:pPr>
                      <a:r>
                        <a:rPr sz="2000" b="1" spc="-11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000" b="1" spc="-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b="1" spc="-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296545">
                        <a:lnSpc>
                          <a:spcPts val="2135"/>
                        </a:lnSpc>
                      </a:pPr>
                      <a:r>
                        <a:rPr sz="2000" b="1" spc="-11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000" b="1" spc="-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b="1" spc="-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ts val="2135"/>
                        </a:lnSpc>
                      </a:pPr>
                      <a:r>
                        <a:rPr sz="2000" b="1" spc="-11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000" b="1" spc="-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b="1" spc="-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ts val="2135"/>
                        </a:lnSpc>
                      </a:pPr>
                      <a:r>
                        <a:rPr sz="2000" b="1" spc="-114" dirty="0">
                          <a:latin typeface="Courier New"/>
                          <a:cs typeface="Courier New"/>
                        </a:rPr>
                        <a:t>if(a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5)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96545">
                        <a:lnSpc>
                          <a:spcPts val="2135"/>
                        </a:lnSpc>
                      </a:pPr>
                      <a:r>
                        <a:rPr sz="2000" b="1" spc="-114" dirty="0">
                          <a:latin typeface="Courier New"/>
                          <a:cs typeface="Courier New"/>
                        </a:rPr>
                        <a:t>if(a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5)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ts val="2135"/>
                        </a:lnSpc>
                      </a:pPr>
                      <a:r>
                        <a:rPr sz="2000" b="1" spc="-114" dirty="0">
                          <a:latin typeface="Courier New"/>
                          <a:cs typeface="Courier New"/>
                        </a:rPr>
                        <a:t>if(a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5)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2000" b="1" spc="-114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"...";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296545">
                        <a:lnSpc>
                          <a:spcPts val="213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ts val="213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{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2000" b="1" spc="-114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"...";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187960" algn="r">
                        <a:lnSpc>
                          <a:spcPts val="2135"/>
                        </a:lnSpc>
                      </a:pPr>
                      <a:r>
                        <a:rPr sz="2000" b="1" spc="-114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"...";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2135"/>
                        </a:lnSpc>
                      </a:pPr>
                      <a:r>
                        <a:rPr sz="2000" b="1" spc="-114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"...";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ts val="213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187960" algn="r">
                        <a:lnSpc>
                          <a:spcPts val="2135"/>
                        </a:lnSpc>
                      </a:pPr>
                      <a:r>
                        <a:rPr sz="2000" b="1" spc="-114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"...";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2135"/>
                        </a:lnSpc>
                      </a:pPr>
                      <a:r>
                        <a:rPr sz="2000" b="1" spc="-114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b="1" spc="-3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"...";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ts val="2135"/>
                        </a:lnSpc>
                      </a:pPr>
                      <a:r>
                        <a:rPr sz="2000" b="1" spc="-13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2000" b="1" spc="-2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296545">
                        <a:lnSpc>
                          <a:spcPts val="213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sz="2000" b="1" spc="-13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2000" b="1" spc="-2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213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460375">
                        <a:lnSpc>
                          <a:spcPct val="100000"/>
                        </a:lnSpc>
                      </a:pPr>
                      <a:r>
                        <a:rPr sz="2000" b="1" spc="-13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2000" b="1" spc="-2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215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ts val="214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object 13">
            <a:extLst>
              <a:ext uri="{FF2B5EF4-FFF2-40B4-BE49-F238E27FC236}">
                <a16:creationId xmlns:a16="http://schemas.microsoft.com/office/drawing/2014/main" id="{C93057BE-E319-1789-48BB-FA4986F2319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40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62271"/>
            <a:ext cx="4382770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Indentions</a:t>
            </a:r>
            <a:endParaRPr sz="3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Indent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levels.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prefer?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931" y="2497835"/>
            <a:ext cx="2633980" cy="929640"/>
          </a:xfrm>
          <a:custGeom>
            <a:avLst/>
            <a:gdLst/>
            <a:ahLst/>
            <a:cxnLst/>
            <a:rect l="l" t="t" r="r" b="b"/>
            <a:pathLst>
              <a:path w="2633980" h="929639">
                <a:moveTo>
                  <a:pt x="2628900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929639"/>
                </a:lnTo>
                <a:lnTo>
                  <a:pt x="25908" y="929639"/>
                </a:lnTo>
                <a:lnTo>
                  <a:pt x="25908" y="25907"/>
                </a:lnTo>
                <a:lnTo>
                  <a:pt x="13716" y="25907"/>
                </a:lnTo>
                <a:lnTo>
                  <a:pt x="25908" y="12191"/>
                </a:lnTo>
                <a:lnTo>
                  <a:pt x="2633472" y="12191"/>
                </a:lnTo>
                <a:lnTo>
                  <a:pt x="2633472" y="6095"/>
                </a:lnTo>
                <a:lnTo>
                  <a:pt x="2628900" y="0"/>
                </a:lnTo>
                <a:close/>
              </a:path>
              <a:path w="2633980" h="929639">
                <a:moveTo>
                  <a:pt x="2609088" y="12191"/>
                </a:moveTo>
                <a:lnTo>
                  <a:pt x="2609088" y="929639"/>
                </a:lnTo>
                <a:lnTo>
                  <a:pt x="2633472" y="929639"/>
                </a:lnTo>
                <a:lnTo>
                  <a:pt x="2633472" y="25907"/>
                </a:lnTo>
                <a:lnTo>
                  <a:pt x="2621280" y="25907"/>
                </a:lnTo>
                <a:lnTo>
                  <a:pt x="2609088" y="12191"/>
                </a:lnTo>
                <a:close/>
              </a:path>
              <a:path w="2633980" h="929639">
                <a:moveTo>
                  <a:pt x="25908" y="12191"/>
                </a:moveTo>
                <a:lnTo>
                  <a:pt x="13716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2633980" h="929639">
                <a:moveTo>
                  <a:pt x="2609088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2609088" y="25907"/>
                </a:lnTo>
                <a:lnTo>
                  <a:pt x="2609088" y="12191"/>
                </a:lnTo>
                <a:close/>
              </a:path>
              <a:path w="2633980" h="929639">
                <a:moveTo>
                  <a:pt x="2633472" y="12191"/>
                </a:moveTo>
                <a:lnTo>
                  <a:pt x="2609088" y="12191"/>
                </a:lnTo>
                <a:lnTo>
                  <a:pt x="2621280" y="25907"/>
                </a:lnTo>
                <a:lnTo>
                  <a:pt x="2633472" y="25907"/>
                </a:lnTo>
                <a:lnTo>
                  <a:pt x="2633472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42" y="2512524"/>
            <a:ext cx="164465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77495">
              <a:lnSpc>
                <a:spcPct val="100000"/>
              </a:lnSpc>
            </a:pPr>
            <a:r>
              <a:rPr sz="2000" b="1" spc="-110" dirty="0">
                <a:latin typeface="Courier New"/>
                <a:cs typeface="Courier New"/>
              </a:rPr>
              <a:t>int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ourier New"/>
                <a:cs typeface="Courier New"/>
              </a:rPr>
              <a:t>5;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2444" y="2497835"/>
            <a:ext cx="2095500" cy="929640"/>
          </a:xfrm>
          <a:custGeom>
            <a:avLst/>
            <a:gdLst/>
            <a:ahLst/>
            <a:cxnLst/>
            <a:rect l="l" t="t" r="r" b="b"/>
            <a:pathLst>
              <a:path w="2095500" h="929639">
                <a:moveTo>
                  <a:pt x="2089403" y="0"/>
                </a:moveTo>
                <a:lnTo>
                  <a:pt x="4571" y="0"/>
                </a:lnTo>
                <a:lnTo>
                  <a:pt x="0" y="6095"/>
                </a:lnTo>
                <a:lnTo>
                  <a:pt x="0" y="929639"/>
                </a:lnTo>
                <a:lnTo>
                  <a:pt x="24383" y="929639"/>
                </a:lnTo>
                <a:lnTo>
                  <a:pt x="24383" y="25907"/>
                </a:lnTo>
                <a:lnTo>
                  <a:pt x="12191" y="25907"/>
                </a:lnTo>
                <a:lnTo>
                  <a:pt x="24383" y="12191"/>
                </a:lnTo>
                <a:lnTo>
                  <a:pt x="2095500" y="12191"/>
                </a:lnTo>
                <a:lnTo>
                  <a:pt x="2095500" y="6095"/>
                </a:lnTo>
                <a:lnTo>
                  <a:pt x="2089403" y="0"/>
                </a:lnTo>
                <a:close/>
              </a:path>
              <a:path w="2095500" h="929639">
                <a:moveTo>
                  <a:pt x="2069591" y="12191"/>
                </a:moveTo>
                <a:lnTo>
                  <a:pt x="2069591" y="929639"/>
                </a:lnTo>
                <a:lnTo>
                  <a:pt x="2095500" y="929639"/>
                </a:lnTo>
                <a:lnTo>
                  <a:pt x="2095500" y="25907"/>
                </a:lnTo>
                <a:lnTo>
                  <a:pt x="2081783" y="25907"/>
                </a:lnTo>
                <a:lnTo>
                  <a:pt x="2069591" y="12191"/>
                </a:lnTo>
                <a:close/>
              </a:path>
              <a:path w="2095500" h="929639">
                <a:moveTo>
                  <a:pt x="24383" y="12191"/>
                </a:moveTo>
                <a:lnTo>
                  <a:pt x="12191" y="25907"/>
                </a:lnTo>
                <a:lnTo>
                  <a:pt x="24383" y="25907"/>
                </a:lnTo>
                <a:lnTo>
                  <a:pt x="24383" y="12191"/>
                </a:lnTo>
                <a:close/>
              </a:path>
              <a:path w="2095500" h="929639">
                <a:moveTo>
                  <a:pt x="2069591" y="12191"/>
                </a:moveTo>
                <a:lnTo>
                  <a:pt x="24383" y="12191"/>
                </a:lnTo>
                <a:lnTo>
                  <a:pt x="24383" y="25907"/>
                </a:lnTo>
                <a:lnTo>
                  <a:pt x="2069591" y="25907"/>
                </a:lnTo>
                <a:lnTo>
                  <a:pt x="2069591" y="12191"/>
                </a:lnTo>
                <a:close/>
              </a:path>
              <a:path w="2095500" h="929639">
                <a:moveTo>
                  <a:pt x="2095500" y="12191"/>
                </a:moveTo>
                <a:lnTo>
                  <a:pt x="2069591" y="12191"/>
                </a:lnTo>
                <a:lnTo>
                  <a:pt x="2081783" y="25907"/>
                </a:lnTo>
                <a:lnTo>
                  <a:pt x="2095500" y="25907"/>
                </a:lnTo>
                <a:lnTo>
                  <a:pt x="2095500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43307" y="2512524"/>
            <a:ext cx="137795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ourier New"/>
                <a:cs typeface="Courier New"/>
              </a:rPr>
              <a:t>5;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8359" y="2497835"/>
            <a:ext cx="2633980" cy="929640"/>
          </a:xfrm>
          <a:custGeom>
            <a:avLst/>
            <a:gdLst/>
            <a:ahLst/>
            <a:cxnLst/>
            <a:rect l="l" t="t" r="r" b="b"/>
            <a:pathLst>
              <a:path w="2633979" h="929639">
                <a:moveTo>
                  <a:pt x="262737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29639"/>
                </a:lnTo>
                <a:lnTo>
                  <a:pt x="25907" y="92963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633471" y="12191"/>
                </a:lnTo>
                <a:lnTo>
                  <a:pt x="2633471" y="6095"/>
                </a:lnTo>
                <a:lnTo>
                  <a:pt x="2627375" y="0"/>
                </a:lnTo>
                <a:close/>
              </a:path>
              <a:path w="2633979" h="929639">
                <a:moveTo>
                  <a:pt x="2609088" y="12191"/>
                </a:moveTo>
                <a:lnTo>
                  <a:pt x="2609088" y="929639"/>
                </a:lnTo>
                <a:lnTo>
                  <a:pt x="2633471" y="929639"/>
                </a:lnTo>
                <a:lnTo>
                  <a:pt x="2633471" y="25907"/>
                </a:lnTo>
                <a:lnTo>
                  <a:pt x="2621280" y="25907"/>
                </a:lnTo>
                <a:lnTo>
                  <a:pt x="2609088" y="12191"/>
                </a:lnTo>
                <a:close/>
              </a:path>
              <a:path w="2633979" h="92963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633979" h="929639">
                <a:moveTo>
                  <a:pt x="2609088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609088" y="25907"/>
                </a:lnTo>
                <a:lnTo>
                  <a:pt x="2609088" y="12191"/>
                </a:lnTo>
                <a:close/>
              </a:path>
              <a:path w="2633979" h="929639">
                <a:moveTo>
                  <a:pt x="2633471" y="12191"/>
                </a:moveTo>
                <a:lnTo>
                  <a:pt x="2609088" y="12191"/>
                </a:lnTo>
                <a:lnTo>
                  <a:pt x="2621280" y="25907"/>
                </a:lnTo>
                <a:lnTo>
                  <a:pt x="2633471" y="25907"/>
                </a:lnTo>
                <a:lnTo>
                  <a:pt x="2633471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19394" y="2512524"/>
            <a:ext cx="164465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77495">
              <a:lnSpc>
                <a:spcPct val="100000"/>
              </a:lnSpc>
            </a:pPr>
            <a:r>
              <a:rPr sz="2000" b="1" spc="-110" dirty="0">
                <a:latin typeface="Courier New"/>
                <a:cs typeface="Courier New"/>
              </a:rPr>
              <a:t>int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ourier New"/>
                <a:cs typeface="Courier New"/>
              </a:rPr>
              <a:t>5;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427475"/>
            <a:ext cx="9144000" cy="3426460"/>
            <a:chOff x="0" y="3427475"/>
            <a:chExt cx="9144000" cy="3426460"/>
          </a:xfrm>
        </p:grpSpPr>
        <p:sp>
          <p:nvSpPr>
            <p:cNvPr id="15" name="object 15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8931" y="3427475"/>
              <a:ext cx="2633980" cy="2266315"/>
            </a:xfrm>
            <a:custGeom>
              <a:avLst/>
              <a:gdLst/>
              <a:ahLst/>
              <a:cxnLst/>
              <a:rect l="l" t="t" r="r" b="b"/>
              <a:pathLst>
                <a:path w="2633980" h="2266315">
                  <a:moveTo>
                    <a:pt x="25908" y="0"/>
                  </a:moveTo>
                  <a:lnTo>
                    <a:pt x="0" y="0"/>
                  </a:lnTo>
                  <a:lnTo>
                    <a:pt x="0" y="2260091"/>
                  </a:lnTo>
                  <a:lnTo>
                    <a:pt x="6096" y="2266188"/>
                  </a:lnTo>
                  <a:lnTo>
                    <a:pt x="2628900" y="2266188"/>
                  </a:lnTo>
                  <a:lnTo>
                    <a:pt x="2633472" y="2260091"/>
                  </a:lnTo>
                  <a:lnTo>
                    <a:pt x="2633472" y="2253996"/>
                  </a:lnTo>
                  <a:lnTo>
                    <a:pt x="25908" y="2253996"/>
                  </a:lnTo>
                  <a:lnTo>
                    <a:pt x="13716" y="2240279"/>
                  </a:lnTo>
                  <a:lnTo>
                    <a:pt x="25908" y="2240279"/>
                  </a:lnTo>
                  <a:lnTo>
                    <a:pt x="25908" y="0"/>
                  </a:lnTo>
                  <a:close/>
                </a:path>
                <a:path w="2633980" h="2266315">
                  <a:moveTo>
                    <a:pt x="25908" y="2240279"/>
                  </a:moveTo>
                  <a:lnTo>
                    <a:pt x="13716" y="2240279"/>
                  </a:lnTo>
                  <a:lnTo>
                    <a:pt x="25908" y="2253996"/>
                  </a:lnTo>
                  <a:lnTo>
                    <a:pt x="25908" y="2240279"/>
                  </a:lnTo>
                  <a:close/>
                </a:path>
                <a:path w="2633980" h="2266315">
                  <a:moveTo>
                    <a:pt x="2609088" y="2240279"/>
                  </a:moveTo>
                  <a:lnTo>
                    <a:pt x="25908" y="2240279"/>
                  </a:lnTo>
                  <a:lnTo>
                    <a:pt x="25908" y="2253996"/>
                  </a:lnTo>
                  <a:lnTo>
                    <a:pt x="2609088" y="2253996"/>
                  </a:lnTo>
                  <a:lnTo>
                    <a:pt x="2609088" y="2240279"/>
                  </a:lnTo>
                  <a:close/>
                </a:path>
                <a:path w="2633980" h="2266315">
                  <a:moveTo>
                    <a:pt x="2633472" y="0"/>
                  </a:moveTo>
                  <a:lnTo>
                    <a:pt x="2609088" y="0"/>
                  </a:lnTo>
                  <a:lnTo>
                    <a:pt x="2609088" y="2253996"/>
                  </a:lnTo>
                  <a:lnTo>
                    <a:pt x="2621280" y="2240279"/>
                  </a:lnTo>
                  <a:lnTo>
                    <a:pt x="2633472" y="2240279"/>
                  </a:lnTo>
                  <a:lnTo>
                    <a:pt x="2633472" y="0"/>
                  </a:lnTo>
                  <a:close/>
                </a:path>
                <a:path w="2633980" h="2266315">
                  <a:moveTo>
                    <a:pt x="2633472" y="2240279"/>
                  </a:moveTo>
                  <a:lnTo>
                    <a:pt x="2621280" y="2240279"/>
                  </a:lnTo>
                  <a:lnTo>
                    <a:pt x="2609088" y="2253996"/>
                  </a:lnTo>
                  <a:lnTo>
                    <a:pt x="2633472" y="2253996"/>
                  </a:lnTo>
                  <a:lnTo>
                    <a:pt x="2633472" y="224027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4939" y="3426971"/>
            <a:ext cx="2178050" cy="185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if(a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5)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"...";</a:t>
            </a:r>
            <a:endParaRPr sz="2000" dirty="0">
              <a:latin typeface="Courier New"/>
              <a:cs typeface="Courier New"/>
            </a:endParaRPr>
          </a:p>
          <a:p>
            <a:pPr marL="279400">
              <a:lnSpc>
                <a:spcPts val="2400"/>
              </a:lnSpc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"...";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135" dirty="0">
                <a:latin typeface="Courier New"/>
                <a:cs typeface="Courier New"/>
              </a:rPr>
              <a:t>return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742" y="5258920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52444" y="3427475"/>
            <a:ext cx="2095500" cy="2266315"/>
          </a:xfrm>
          <a:custGeom>
            <a:avLst/>
            <a:gdLst/>
            <a:ahLst/>
            <a:cxnLst/>
            <a:rect l="l" t="t" r="r" b="b"/>
            <a:pathLst>
              <a:path w="2095500" h="2266315">
                <a:moveTo>
                  <a:pt x="24383" y="0"/>
                </a:moveTo>
                <a:lnTo>
                  <a:pt x="0" y="0"/>
                </a:lnTo>
                <a:lnTo>
                  <a:pt x="0" y="2260091"/>
                </a:lnTo>
                <a:lnTo>
                  <a:pt x="4571" y="2266188"/>
                </a:lnTo>
                <a:lnTo>
                  <a:pt x="2089403" y="2266188"/>
                </a:lnTo>
                <a:lnTo>
                  <a:pt x="2095500" y="2260091"/>
                </a:lnTo>
                <a:lnTo>
                  <a:pt x="2095500" y="2253996"/>
                </a:lnTo>
                <a:lnTo>
                  <a:pt x="24383" y="2253996"/>
                </a:lnTo>
                <a:lnTo>
                  <a:pt x="12191" y="2240280"/>
                </a:lnTo>
                <a:lnTo>
                  <a:pt x="24383" y="2240280"/>
                </a:lnTo>
                <a:lnTo>
                  <a:pt x="24383" y="0"/>
                </a:lnTo>
                <a:close/>
              </a:path>
              <a:path w="2095500" h="2266315">
                <a:moveTo>
                  <a:pt x="24383" y="2240280"/>
                </a:moveTo>
                <a:lnTo>
                  <a:pt x="12191" y="2240280"/>
                </a:lnTo>
                <a:lnTo>
                  <a:pt x="24383" y="2253996"/>
                </a:lnTo>
                <a:lnTo>
                  <a:pt x="24383" y="2240280"/>
                </a:lnTo>
                <a:close/>
              </a:path>
              <a:path w="2095500" h="2266315">
                <a:moveTo>
                  <a:pt x="2069591" y="2240280"/>
                </a:moveTo>
                <a:lnTo>
                  <a:pt x="24383" y="2240280"/>
                </a:lnTo>
                <a:lnTo>
                  <a:pt x="24383" y="2253996"/>
                </a:lnTo>
                <a:lnTo>
                  <a:pt x="2069591" y="2253996"/>
                </a:lnTo>
                <a:lnTo>
                  <a:pt x="2069591" y="2240280"/>
                </a:lnTo>
                <a:close/>
              </a:path>
              <a:path w="2095500" h="2266315">
                <a:moveTo>
                  <a:pt x="2095500" y="0"/>
                </a:moveTo>
                <a:lnTo>
                  <a:pt x="2069591" y="0"/>
                </a:lnTo>
                <a:lnTo>
                  <a:pt x="2069591" y="2253996"/>
                </a:lnTo>
                <a:lnTo>
                  <a:pt x="2081783" y="2240280"/>
                </a:lnTo>
                <a:lnTo>
                  <a:pt x="2095500" y="2240280"/>
                </a:lnTo>
                <a:lnTo>
                  <a:pt x="2095500" y="0"/>
                </a:lnTo>
                <a:close/>
              </a:path>
              <a:path w="2095500" h="2266315">
                <a:moveTo>
                  <a:pt x="2095500" y="2240280"/>
                </a:moveTo>
                <a:lnTo>
                  <a:pt x="2081783" y="2240280"/>
                </a:lnTo>
                <a:lnTo>
                  <a:pt x="2069591" y="2253996"/>
                </a:lnTo>
                <a:lnTo>
                  <a:pt x="2095500" y="2253996"/>
                </a:lnTo>
                <a:lnTo>
                  <a:pt x="2095500" y="224028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43307" y="3426971"/>
            <a:ext cx="1910080" cy="216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5" dirty="0">
                <a:latin typeface="Courier New"/>
                <a:cs typeface="Courier New"/>
              </a:rPr>
              <a:t>if(a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5)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"...";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"...";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130" dirty="0">
                <a:latin typeface="Courier New"/>
                <a:cs typeface="Courier New"/>
              </a:rPr>
              <a:t>return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28359" y="3427475"/>
            <a:ext cx="2633980" cy="1958339"/>
          </a:xfrm>
          <a:custGeom>
            <a:avLst/>
            <a:gdLst/>
            <a:ahLst/>
            <a:cxnLst/>
            <a:rect l="l" t="t" r="r" b="b"/>
            <a:pathLst>
              <a:path w="2633979" h="1958339">
                <a:moveTo>
                  <a:pt x="25907" y="0"/>
                </a:moveTo>
                <a:lnTo>
                  <a:pt x="0" y="0"/>
                </a:lnTo>
                <a:lnTo>
                  <a:pt x="0" y="1952243"/>
                </a:lnTo>
                <a:lnTo>
                  <a:pt x="6095" y="1958339"/>
                </a:lnTo>
                <a:lnTo>
                  <a:pt x="2627375" y="1958339"/>
                </a:lnTo>
                <a:lnTo>
                  <a:pt x="2633471" y="1952243"/>
                </a:lnTo>
                <a:lnTo>
                  <a:pt x="2633471" y="1946148"/>
                </a:lnTo>
                <a:lnTo>
                  <a:pt x="25907" y="1946148"/>
                </a:lnTo>
                <a:lnTo>
                  <a:pt x="12191" y="1932431"/>
                </a:lnTo>
                <a:lnTo>
                  <a:pt x="25907" y="1932431"/>
                </a:lnTo>
                <a:lnTo>
                  <a:pt x="25907" y="0"/>
                </a:lnTo>
                <a:close/>
              </a:path>
              <a:path w="2633979" h="1958339">
                <a:moveTo>
                  <a:pt x="25907" y="1932431"/>
                </a:moveTo>
                <a:lnTo>
                  <a:pt x="12191" y="1932431"/>
                </a:lnTo>
                <a:lnTo>
                  <a:pt x="25907" y="1946148"/>
                </a:lnTo>
                <a:lnTo>
                  <a:pt x="25907" y="1932431"/>
                </a:lnTo>
                <a:close/>
              </a:path>
              <a:path w="2633979" h="1958339">
                <a:moveTo>
                  <a:pt x="2609088" y="1932431"/>
                </a:moveTo>
                <a:lnTo>
                  <a:pt x="25907" y="1932431"/>
                </a:lnTo>
                <a:lnTo>
                  <a:pt x="25907" y="1946148"/>
                </a:lnTo>
                <a:lnTo>
                  <a:pt x="2609088" y="1946148"/>
                </a:lnTo>
                <a:lnTo>
                  <a:pt x="2609088" y="1932431"/>
                </a:lnTo>
                <a:close/>
              </a:path>
              <a:path w="2633979" h="1958339">
                <a:moveTo>
                  <a:pt x="2633471" y="0"/>
                </a:moveTo>
                <a:lnTo>
                  <a:pt x="2609088" y="0"/>
                </a:lnTo>
                <a:lnTo>
                  <a:pt x="2609088" y="1946148"/>
                </a:lnTo>
                <a:lnTo>
                  <a:pt x="2621280" y="1932431"/>
                </a:lnTo>
                <a:lnTo>
                  <a:pt x="2633471" y="1932431"/>
                </a:lnTo>
                <a:lnTo>
                  <a:pt x="2633471" y="0"/>
                </a:lnTo>
                <a:close/>
              </a:path>
              <a:path w="2633979" h="1958339">
                <a:moveTo>
                  <a:pt x="2633471" y="1932431"/>
                </a:moveTo>
                <a:lnTo>
                  <a:pt x="2621280" y="1932431"/>
                </a:lnTo>
                <a:lnTo>
                  <a:pt x="2609088" y="1946148"/>
                </a:lnTo>
                <a:lnTo>
                  <a:pt x="2633471" y="1946148"/>
                </a:lnTo>
                <a:lnTo>
                  <a:pt x="2633471" y="193243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84591" y="3426971"/>
            <a:ext cx="2178050" cy="155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if(a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spc="-130" dirty="0">
                <a:latin typeface="Courier New"/>
                <a:cs typeface="Courier New"/>
              </a:rPr>
              <a:t>{cout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"...";</a:t>
            </a:r>
            <a:endParaRPr sz="2000">
              <a:latin typeface="Courier New"/>
              <a:cs typeface="Courier New"/>
            </a:endParaRPr>
          </a:p>
          <a:p>
            <a:pPr marL="278765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"...";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278765">
              <a:lnSpc>
                <a:spcPct val="100000"/>
              </a:lnSpc>
            </a:pPr>
            <a:r>
              <a:rPr sz="2000" b="1" spc="-135" dirty="0">
                <a:latin typeface="Courier New"/>
                <a:cs typeface="Courier New"/>
              </a:rPr>
              <a:t>return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80283DBA-5686-B11B-854A-EBBB999467D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41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019394" y="495401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22536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Comments</a:t>
            </a:r>
            <a:endParaRPr sz="38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427475"/>
            <a:ext cx="9144000" cy="3426460"/>
            <a:chOff x="0" y="3427475"/>
            <a:chExt cx="9144000" cy="3426460"/>
          </a:xfrm>
        </p:grpSpPr>
        <p:sp>
          <p:nvSpPr>
            <p:cNvPr id="9" name="object 9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582155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9144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9144000" y="289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2704" y="3560063"/>
              <a:ext cx="5108575" cy="2825750"/>
            </a:xfrm>
            <a:custGeom>
              <a:avLst/>
              <a:gdLst/>
              <a:ahLst/>
              <a:cxnLst/>
              <a:rect l="l" t="t" r="r" b="b"/>
              <a:pathLst>
                <a:path w="5108575" h="2825750">
                  <a:moveTo>
                    <a:pt x="5103876" y="0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0" y="2819400"/>
                  </a:lnTo>
                  <a:lnTo>
                    <a:pt x="6095" y="2825496"/>
                  </a:lnTo>
                  <a:lnTo>
                    <a:pt x="5103876" y="2825496"/>
                  </a:lnTo>
                  <a:lnTo>
                    <a:pt x="5108448" y="2819400"/>
                  </a:lnTo>
                  <a:lnTo>
                    <a:pt x="5108448" y="2813304"/>
                  </a:lnTo>
                  <a:lnTo>
                    <a:pt x="25907" y="2813304"/>
                  </a:lnTo>
                  <a:lnTo>
                    <a:pt x="13715" y="2799588"/>
                  </a:lnTo>
                  <a:lnTo>
                    <a:pt x="25907" y="2799588"/>
                  </a:lnTo>
                  <a:lnTo>
                    <a:pt x="25907" y="25907"/>
                  </a:lnTo>
                  <a:lnTo>
                    <a:pt x="13715" y="25907"/>
                  </a:lnTo>
                  <a:lnTo>
                    <a:pt x="25907" y="12191"/>
                  </a:lnTo>
                  <a:lnTo>
                    <a:pt x="5108448" y="12191"/>
                  </a:lnTo>
                  <a:lnTo>
                    <a:pt x="5108448" y="6096"/>
                  </a:lnTo>
                  <a:lnTo>
                    <a:pt x="5103876" y="0"/>
                  </a:lnTo>
                  <a:close/>
                </a:path>
                <a:path w="5108575" h="2825750">
                  <a:moveTo>
                    <a:pt x="25907" y="2799588"/>
                  </a:moveTo>
                  <a:lnTo>
                    <a:pt x="13715" y="2799588"/>
                  </a:lnTo>
                  <a:lnTo>
                    <a:pt x="25907" y="2813304"/>
                  </a:lnTo>
                  <a:lnTo>
                    <a:pt x="25907" y="2799588"/>
                  </a:lnTo>
                  <a:close/>
                </a:path>
                <a:path w="5108575" h="2825750">
                  <a:moveTo>
                    <a:pt x="5084064" y="2799588"/>
                  </a:moveTo>
                  <a:lnTo>
                    <a:pt x="25907" y="2799588"/>
                  </a:lnTo>
                  <a:lnTo>
                    <a:pt x="25907" y="2813304"/>
                  </a:lnTo>
                  <a:lnTo>
                    <a:pt x="5084064" y="2813304"/>
                  </a:lnTo>
                  <a:lnTo>
                    <a:pt x="5084064" y="2799588"/>
                  </a:lnTo>
                  <a:close/>
                </a:path>
                <a:path w="5108575" h="2825750">
                  <a:moveTo>
                    <a:pt x="5084064" y="12191"/>
                  </a:moveTo>
                  <a:lnTo>
                    <a:pt x="5084064" y="2813304"/>
                  </a:lnTo>
                  <a:lnTo>
                    <a:pt x="5096256" y="2799588"/>
                  </a:lnTo>
                  <a:lnTo>
                    <a:pt x="5108448" y="2799587"/>
                  </a:lnTo>
                  <a:lnTo>
                    <a:pt x="5108448" y="25907"/>
                  </a:lnTo>
                  <a:lnTo>
                    <a:pt x="5096256" y="25907"/>
                  </a:lnTo>
                  <a:lnTo>
                    <a:pt x="5084064" y="12191"/>
                  </a:lnTo>
                  <a:close/>
                </a:path>
                <a:path w="5108575" h="2825750">
                  <a:moveTo>
                    <a:pt x="5108448" y="2799587"/>
                  </a:moveTo>
                  <a:lnTo>
                    <a:pt x="5096256" y="2799588"/>
                  </a:lnTo>
                  <a:lnTo>
                    <a:pt x="5084064" y="2813304"/>
                  </a:lnTo>
                  <a:lnTo>
                    <a:pt x="5108448" y="2813304"/>
                  </a:lnTo>
                  <a:lnTo>
                    <a:pt x="5108448" y="2799587"/>
                  </a:lnTo>
                  <a:close/>
                </a:path>
                <a:path w="5108575" h="2825750">
                  <a:moveTo>
                    <a:pt x="25907" y="12191"/>
                  </a:moveTo>
                  <a:lnTo>
                    <a:pt x="13715" y="25907"/>
                  </a:lnTo>
                  <a:lnTo>
                    <a:pt x="25907" y="25907"/>
                  </a:lnTo>
                  <a:lnTo>
                    <a:pt x="25907" y="12191"/>
                  </a:lnTo>
                  <a:close/>
                </a:path>
                <a:path w="5108575" h="2825750">
                  <a:moveTo>
                    <a:pt x="5084064" y="12191"/>
                  </a:moveTo>
                  <a:lnTo>
                    <a:pt x="25907" y="12191"/>
                  </a:lnTo>
                  <a:lnTo>
                    <a:pt x="25907" y="25907"/>
                  </a:lnTo>
                  <a:lnTo>
                    <a:pt x="5084064" y="25907"/>
                  </a:lnTo>
                  <a:lnTo>
                    <a:pt x="5084064" y="12191"/>
                  </a:lnTo>
                  <a:close/>
                </a:path>
                <a:path w="5108575" h="2825750">
                  <a:moveTo>
                    <a:pt x="5108448" y="12191"/>
                  </a:moveTo>
                  <a:lnTo>
                    <a:pt x="5084064" y="12191"/>
                  </a:lnTo>
                  <a:lnTo>
                    <a:pt x="5096256" y="25907"/>
                  </a:lnTo>
                  <a:lnTo>
                    <a:pt x="5108448" y="25907"/>
                  </a:lnTo>
                  <a:lnTo>
                    <a:pt x="5108448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0122" y="1561937"/>
            <a:ext cx="8450580" cy="488851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Comments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programmers’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notes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compiler.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comments:</a:t>
            </a:r>
            <a:endParaRPr sz="2000" dirty="0">
              <a:latin typeface="Times New Roman"/>
              <a:cs typeface="Times New Roman"/>
            </a:endParaRPr>
          </a:p>
          <a:p>
            <a:pPr marL="756285" marR="548640" lvl="1" indent="-286385">
              <a:lnSpc>
                <a:spcPts val="2230"/>
              </a:lnSpc>
              <a:spcBef>
                <a:spcPts val="3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comment: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Everything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0070C0"/>
                </a:solidFill>
                <a:latin typeface="Courier New"/>
                <a:cs typeface="Courier New"/>
              </a:rPr>
              <a:t>//</a:t>
            </a:r>
            <a:r>
              <a:rPr sz="2000" b="1" spc="-84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 line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treated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comments.</a:t>
            </a:r>
            <a:endParaRPr sz="20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223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comment: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Everything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0070C0"/>
                </a:solidFill>
                <a:latin typeface="Courier New"/>
                <a:cs typeface="Courier New"/>
              </a:rPr>
              <a:t>/*</a:t>
            </a:r>
            <a:r>
              <a:rPr sz="2000" b="1" spc="-84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0070C0"/>
                </a:solidFill>
                <a:latin typeface="Courier New"/>
                <a:cs typeface="Courier New"/>
              </a:rPr>
              <a:t>*/</a:t>
            </a:r>
            <a:r>
              <a:rPr sz="2000" b="1" spc="-84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(may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across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lines)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treated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comments.</a:t>
            </a:r>
            <a:endParaRPr sz="2000" dirty="0">
              <a:latin typeface="Times New Roman"/>
              <a:cs typeface="Times New Roman"/>
            </a:endParaRPr>
          </a:p>
          <a:p>
            <a:pPr marL="1906905" marR="4040504" indent="-311150">
              <a:spcBef>
                <a:spcPts val="980"/>
              </a:spcBef>
            </a:pPr>
            <a:r>
              <a:rPr sz="1600" b="1" spc="-90" dirty="0">
                <a:solidFill>
                  <a:srgbClr val="00B050"/>
                </a:solidFill>
                <a:latin typeface="Courier New"/>
                <a:cs typeface="Courier New"/>
              </a:rPr>
              <a:t>/*</a:t>
            </a:r>
            <a:r>
              <a:rPr sz="1600" b="1" spc="-2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spc="-165" dirty="0">
                <a:solidFill>
                  <a:srgbClr val="00B050"/>
                </a:solidFill>
                <a:latin typeface="Courier New"/>
                <a:cs typeface="Courier New"/>
              </a:rPr>
              <a:t>This is my first C++ program</a:t>
            </a:r>
            <a:r>
              <a:rPr lang="en-US" sz="1600" b="1" spc="-25" dirty="0">
                <a:solidFill>
                  <a:srgbClr val="00B050"/>
                </a:solidFill>
                <a:latin typeface="Courier New"/>
                <a:cs typeface="Courier New"/>
              </a:rPr>
              <a:t>*/</a:t>
            </a:r>
            <a:endParaRPr lang="en-US" sz="1600" dirty="0">
              <a:latin typeface="Courier New"/>
              <a:cs typeface="Courier New"/>
            </a:endParaRPr>
          </a:p>
          <a:p>
            <a:pPr marL="1906905" marR="4040504" indent="-311150">
              <a:lnSpc>
                <a:spcPct val="100000"/>
              </a:lnSpc>
              <a:spcBef>
                <a:spcPts val="980"/>
              </a:spcBef>
            </a:pPr>
            <a:r>
              <a:rPr lang="en-US" sz="1600" b="1" spc="-165" dirty="0">
                <a:solidFill>
                  <a:srgbClr val="00B050"/>
                </a:solidFill>
                <a:latin typeface="Courier New"/>
                <a:cs typeface="Courier New"/>
              </a:rPr>
              <a:t>          </a:t>
            </a:r>
            <a:endParaRPr sz="1650" dirty="0">
              <a:latin typeface="Courier New"/>
              <a:cs typeface="Courier New"/>
            </a:endParaRPr>
          </a:p>
          <a:p>
            <a:pPr marL="1595755" marR="4761230">
              <a:lnSpc>
                <a:spcPct val="100000"/>
              </a:lnSpc>
            </a:pPr>
            <a:r>
              <a:rPr sz="1600" b="1" spc="-145" dirty="0">
                <a:latin typeface="Courier New"/>
                <a:cs typeface="Courier New"/>
              </a:rPr>
              <a:t>#include</a:t>
            </a:r>
            <a:r>
              <a:rPr sz="1600" b="1" spc="-245" dirty="0">
                <a:latin typeface="Courier New"/>
                <a:cs typeface="Courier New"/>
              </a:rPr>
              <a:t> </a:t>
            </a:r>
            <a:r>
              <a:rPr sz="1600" b="1" spc="-55" dirty="0">
                <a:latin typeface="Courier New"/>
                <a:cs typeface="Courier New"/>
              </a:rPr>
              <a:t>&lt;iostream&gt; </a:t>
            </a:r>
            <a:r>
              <a:rPr sz="1600" b="1" spc="-135" dirty="0">
                <a:latin typeface="Courier New"/>
                <a:cs typeface="Courier New"/>
              </a:rPr>
              <a:t>using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150" dirty="0">
                <a:latin typeface="Courier New"/>
                <a:cs typeface="Courier New"/>
              </a:rPr>
              <a:t>namespace</a:t>
            </a:r>
            <a:r>
              <a:rPr sz="1600" b="1" spc="-235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std;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1595755">
              <a:lnSpc>
                <a:spcPct val="100000"/>
              </a:lnSpc>
            </a:pP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main()</a:t>
            </a:r>
            <a:endParaRPr sz="1600" dirty="0">
              <a:latin typeface="Courier New"/>
              <a:cs typeface="Courier New"/>
            </a:endParaRPr>
          </a:p>
          <a:p>
            <a:pPr marL="159575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803400">
              <a:lnSpc>
                <a:spcPct val="100000"/>
              </a:lnSpc>
            </a:pPr>
            <a:r>
              <a:rPr sz="1600" b="1" spc="-130" dirty="0">
                <a:latin typeface="Courier New"/>
                <a:cs typeface="Courier New"/>
              </a:rPr>
              <a:t>cout</a:t>
            </a:r>
            <a:r>
              <a:rPr sz="1600" b="1" spc="-260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&lt;&lt;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140" dirty="0">
                <a:latin typeface="Courier New"/>
                <a:cs typeface="Courier New"/>
              </a:rPr>
              <a:t>"Hello</a:t>
            </a:r>
            <a:r>
              <a:rPr sz="1600" b="1" spc="-254" dirty="0">
                <a:latin typeface="Courier New"/>
                <a:cs typeface="Courier New"/>
              </a:rPr>
              <a:t> </a:t>
            </a:r>
            <a:r>
              <a:rPr sz="1600" b="1" spc="-140" dirty="0">
                <a:latin typeface="Courier New"/>
                <a:cs typeface="Courier New"/>
              </a:rPr>
              <a:t>World!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\n";</a:t>
            </a:r>
            <a:endParaRPr sz="1600" dirty="0">
              <a:latin typeface="Courier New"/>
              <a:cs typeface="Courier New"/>
            </a:endParaRPr>
          </a:p>
          <a:p>
            <a:pPr marL="1803400">
              <a:lnSpc>
                <a:spcPct val="100000"/>
              </a:lnSpc>
            </a:pPr>
            <a:r>
              <a:rPr sz="1600" b="1" spc="-140" dirty="0">
                <a:latin typeface="Courier New"/>
                <a:cs typeface="Courier New"/>
              </a:rPr>
              <a:t>return</a:t>
            </a:r>
            <a:r>
              <a:rPr sz="1600" b="1" spc="-26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0;</a:t>
            </a:r>
            <a:r>
              <a:rPr sz="1600" b="1" spc="-260" dirty="0"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1600" b="1" spc="-2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45" dirty="0">
                <a:solidFill>
                  <a:srgbClr val="00B050"/>
                </a:solidFill>
                <a:latin typeface="Courier New"/>
                <a:cs typeface="Courier New"/>
              </a:rPr>
              <a:t>program</a:t>
            </a:r>
            <a:r>
              <a:rPr sz="1600" b="1" spc="-2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50" dirty="0">
                <a:solidFill>
                  <a:srgbClr val="00B050"/>
                </a:solidFill>
                <a:latin typeface="Courier New"/>
                <a:cs typeface="Courier New"/>
              </a:rPr>
              <a:t>terminates</a:t>
            </a:r>
            <a:r>
              <a:rPr sz="1600" b="1" spc="-2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correctly</a:t>
            </a:r>
            <a:endParaRPr sz="1600" dirty="0">
              <a:latin typeface="Courier New"/>
              <a:cs typeface="Courier New"/>
            </a:endParaRPr>
          </a:p>
          <a:p>
            <a:pPr marL="1595755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92D8D5A-AF99-03ED-1BE3-38251D1B536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111" y="391141"/>
            <a:ext cx="50723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Programming</a:t>
            </a:r>
            <a:r>
              <a:rPr sz="3800" b="1" spc="-1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languages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62191"/>
            <a:ext cx="8507730" cy="42800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talk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languages.</a:t>
            </a:r>
            <a:endParaRPr sz="2000" dirty="0">
              <a:latin typeface="Times New Roman"/>
              <a:cs typeface="Times New Roman"/>
            </a:endParaRPr>
          </a:p>
          <a:p>
            <a:pPr marL="355600" marR="3492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machine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language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assembly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language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high-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level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language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something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else).</a:t>
            </a:r>
            <a:endParaRPr sz="20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assembly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Control the hardware </a:t>
            </a:r>
            <a:r>
              <a:rPr sz="2000" spc="-10" dirty="0">
                <a:latin typeface="Times New Roman"/>
                <a:cs typeface="Times New Roman"/>
              </a:rPr>
              <a:t>directly,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program.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High-level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translator</a:t>
            </a:r>
            <a:r>
              <a:rPr sz="2000" spc="-10" dirty="0">
                <a:latin typeface="Times New Roman"/>
                <a:cs typeface="Times New Roman"/>
              </a:rPr>
              <a:t>.”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high-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level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languages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study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course,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C++, is a high-level language.</a:t>
            </a:r>
          </a:p>
          <a:p>
            <a:pPr marL="756285" marR="31305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others</a:t>
            </a:r>
            <a:r>
              <a:rPr lang="en-US" sz="2000" dirty="0">
                <a:latin typeface="Times New Roman"/>
                <a:cs typeface="Times New Roman"/>
              </a:rPr>
              <a:t> HL Languages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Quick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Visual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Fortran,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COBOL,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Pascal, </a:t>
            </a:r>
            <a:r>
              <a:rPr sz="2000" dirty="0">
                <a:latin typeface="Times New Roman"/>
                <a:cs typeface="Times New Roman"/>
              </a:rPr>
              <a:t>Delphi,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Perl,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C#,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PHP,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Matlab,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etc.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compiler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translates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assembly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high-level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interpreter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instead.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9439A8D-B5FF-9194-0C1C-4CE5D96FA47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476053"/>
            <a:ext cx="818504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 Object-Oriented Programming (OOP)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306" y="1486317"/>
            <a:ext cx="8554720" cy="461344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C++ is an object-oriented programming language, which means it supports the concepts of classes and objects.</a:t>
            </a: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355600" algn="l"/>
                <a:tab pos="35623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Key Concepts: </a:t>
            </a:r>
            <a:r>
              <a:rPr lang="en-US" sz="2000" dirty="0">
                <a:latin typeface="Times New Roman"/>
                <a:cs typeface="Times New Roman"/>
              </a:rPr>
              <a:t>Encapsulation, Inheritance, Polymorphism, Abstraction.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355600" algn="l"/>
                <a:tab pos="35623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Example</a:t>
            </a:r>
            <a:r>
              <a:rPr lang="en-US" sz="2000" dirty="0">
                <a:latin typeface="Times New Roman"/>
                <a:cs typeface="Times New Roman"/>
              </a:rPr>
              <a:t>: Car Manufacturing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b="1" i="1" dirty="0">
                <a:latin typeface="Times New Roman"/>
                <a:cs typeface="Times New Roman"/>
              </a:rPr>
              <a:t>Encapsulation</a:t>
            </a:r>
            <a:r>
              <a:rPr lang="en-US" sz="2000" dirty="0">
                <a:latin typeface="Times New Roman"/>
                <a:cs typeface="Times New Roman"/>
              </a:rPr>
              <a:t>: Car object encapsulates (</a:t>
            </a:r>
            <a:r>
              <a:rPr lang="en-US" sz="2000" i="1" dirty="0">
                <a:solidFill>
                  <a:schemeClr val="accent1"/>
                </a:solidFill>
                <a:latin typeface="Times New Roman"/>
                <a:cs typeface="Times New Roman"/>
              </a:rPr>
              <a:t>restrict the direct access</a:t>
            </a:r>
            <a:r>
              <a:rPr lang="en-US" sz="2000" dirty="0">
                <a:latin typeface="Times New Roman"/>
                <a:cs typeface="Times New Roman"/>
              </a:rPr>
              <a:t>) data (model, color) and behavior (start, stop).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b="1" i="1" dirty="0">
                <a:latin typeface="Times New Roman"/>
                <a:cs typeface="Times New Roman"/>
              </a:rPr>
              <a:t>Inheritance</a:t>
            </a:r>
            <a:r>
              <a:rPr lang="en-US" sz="2000" dirty="0">
                <a:latin typeface="Times New Roman"/>
                <a:cs typeface="Times New Roman"/>
              </a:rPr>
              <a:t>: Different types of cars inherit common properties and behaviors from a base class.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b="1" i="1" dirty="0">
                <a:latin typeface="Times New Roman"/>
                <a:cs typeface="Times New Roman"/>
              </a:rPr>
              <a:t>Polymorphism</a:t>
            </a:r>
            <a:r>
              <a:rPr lang="en-US" sz="2000" dirty="0">
                <a:latin typeface="Times New Roman"/>
                <a:cs typeface="Times New Roman"/>
              </a:rPr>
              <a:t>: Same interface (e.g., "drive()") behaves differently based on the type of car.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b="1" i="1" dirty="0">
                <a:latin typeface="Times New Roman"/>
                <a:cs typeface="Times New Roman"/>
              </a:rPr>
              <a:t>Abstraction</a:t>
            </a:r>
            <a:r>
              <a:rPr lang="en-US" sz="2000" dirty="0">
                <a:latin typeface="Times New Roman"/>
                <a:cs typeface="Times New Roman"/>
              </a:rPr>
              <a:t>: Users interact with cars without needing to know internal mechanics.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73151A1-1D73-4134-9B8B-9BCCCB37A2E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2C9C4-F24F-4CDF-14CA-F3AE41C26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7D8B7B-50E7-574A-B412-C105E0D7CA3B}"/>
              </a:ext>
            </a:extLst>
          </p:cNvPr>
          <p:cNvSpPr txBox="1"/>
          <p:nvPr/>
        </p:nvSpPr>
        <p:spPr>
          <a:xfrm>
            <a:off x="330122" y="445998"/>
            <a:ext cx="68021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5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programming</a:t>
            </a:r>
            <a:r>
              <a:rPr sz="3800" b="1" spc="-7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language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1651AA1-8E01-9857-7DD6-A619881E4091}"/>
              </a:ext>
            </a:extLst>
          </p:cNvPr>
          <p:cNvSpPr txBox="1"/>
          <p:nvPr/>
        </p:nvSpPr>
        <p:spPr>
          <a:xfrm>
            <a:off x="330122" y="1562191"/>
            <a:ext cx="8554720" cy="325409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C++ was developed by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Bjarne </a:t>
            </a:r>
            <a:r>
              <a:rPr lang="en-US" sz="2000" dirty="0" err="1">
                <a:solidFill>
                  <a:schemeClr val="accent1"/>
                </a:solidFill>
                <a:latin typeface="Times New Roman"/>
                <a:cs typeface="Times New Roman"/>
              </a:rPr>
              <a:t>Stroustrup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at Bell Laboratories (formerly AT&amp;T Bell Laboratories) over a period starting in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1979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originates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1"/>
                </a:solidFill>
                <a:latin typeface="Times New Roman"/>
                <a:cs typeface="Times New Roman"/>
              </a:rPr>
              <a:t>language</a:t>
            </a:r>
            <a:r>
              <a:rPr sz="2000" spc="-4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chemeClr val="accent1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lang="en-US" sz="2000" spc="-25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 developed in the early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1970s</a:t>
            </a:r>
            <a:r>
              <a:rPr lang="en-US" sz="2000" dirty="0">
                <a:latin typeface="Times New Roman"/>
                <a:cs typeface="Times New Roman"/>
              </a:rPr>
              <a:t> by American computer scientist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Dennis M. Ritchie</a:t>
            </a:r>
            <a:r>
              <a:rPr lang="en-US" sz="2000" dirty="0">
                <a:latin typeface="Times New Roman"/>
                <a:cs typeface="Times New Roman"/>
              </a:rPr>
              <a:t> at AT&amp;T Bell Lab.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procedural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lang="en-US" sz="2000" dirty="0">
                <a:latin typeface="Times New Roman"/>
                <a:cs typeface="Times New Roman"/>
              </a:rPr>
              <a:t> (step-by-step)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object-oriented</a:t>
            </a:r>
            <a:r>
              <a:rPr sz="2000" b="1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(OOP)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language.</a:t>
            </a:r>
            <a:r>
              <a:rPr lang="en-US" sz="2000" spc="-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(almost)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superset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complied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compiler.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BD71816-BCBC-CB6E-8F2E-B831EFA3B1E9}"/>
              </a:ext>
            </a:extLst>
          </p:cNvPr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F957B7B-F137-EC7F-B01C-9D33ABD775A6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A1D6526-F608-F7D0-9745-5FF589A8DC0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3622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5205-3325-DA3B-88BF-7C76F6AA7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3887C888-366C-C106-E5EA-C171F0C29299}"/>
              </a:ext>
            </a:extLst>
          </p:cNvPr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1E9EFBF-7B08-4569-52AF-AD3186F7EEC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50C9C0F-601B-F9EA-2E1D-EA1B2563CC3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696F7-E48C-44FD-AC74-92ECFDDC796D}"/>
              </a:ext>
            </a:extLst>
          </p:cNvPr>
          <p:cNvSpPr txBox="1"/>
          <p:nvPr/>
        </p:nvSpPr>
        <p:spPr>
          <a:xfrm>
            <a:off x="1066800" y="1828800"/>
            <a:ext cx="480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CodeBlock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Dev-C++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CLion</a:t>
            </a:r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5BB9CF2-3E20-843A-30EA-981A5EC1CDCA}"/>
              </a:ext>
            </a:extLst>
          </p:cNvPr>
          <p:cNvSpPr txBox="1"/>
          <p:nvPr/>
        </p:nvSpPr>
        <p:spPr>
          <a:xfrm>
            <a:off x="330306" y="476053"/>
            <a:ext cx="818504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 Integrated development environment</a:t>
            </a:r>
            <a:endParaRPr sz="3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205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8336" y="2444495"/>
            <a:ext cx="3979545" cy="2580640"/>
          </a:xfrm>
          <a:custGeom>
            <a:avLst/>
            <a:gdLst/>
            <a:ahLst/>
            <a:cxnLst/>
            <a:rect l="l" t="t" r="r" b="b"/>
            <a:pathLst>
              <a:path w="3979545" h="2580640">
                <a:moveTo>
                  <a:pt x="3979164" y="4572"/>
                </a:moveTo>
                <a:lnTo>
                  <a:pt x="3974592" y="0"/>
                </a:lnTo>
                <a:lnTo>
                  <a:pt x="3954780" y="0"/>
                </a:lnTo>
                <a:lnTo>
                  <a:pt x="3954780" y="24384"/>
                </a:lnTo>
                <a:lnTo>
                  <a:pt x="3954780" y="982980"/>
                </a:lnTo>
                <a:lnTo>
                  <a:pt x="3954780" y="2555748"/>
                </a:lnTo>
                <a:lnTo>
                  <a:pt x="25908" y="2555748"/>
                </a:lnTo>
                <a:lnTo>
                  <a:pt x="25908" y="982980"/>
                </a:lnTo>
                <a:lnTo>
                  <a:pt x="25908" y="24384"/>
                </a:lnTo>
                <a:lnTo>
                  <a:pt x="3954780" y="24384"/>
                </a:lnTo>
                <a:lnTo>
                  <a:pt x="3954780" y="0"/>
                </a:lnTo>
                <a:lnTo>
                  <a:pt x="6096" y="0"/>
                </a:lnTo>
                <a:lnTo>
                  <a:pt x="0" y="4572"/>
                </a:lnTo>
                <a:lnTo>
                  <a:pt x="0" y="982980"/>
                </a:lnTo>
                <a:lnTo>
                  <a:pt x="0" y="2575560"/>
                </a:lnTo>
                <a:lnTo>
                  <a:pt x="6096" y="2580132"/>
                </a:lnTo>
                <a:lnTo>
                  <a:pt x="3974592" y="2580132"/>
                </a:lnTo>
                <a:lnTo>
                  <a:pt x="3979164" y="2575560"/>
                </a:lnTo>
                <a:lnTo>
                  <a:pt x="3979164" y="2567940"/>
                </a:lnTo>
                <a:lnTo>
                  <a:pt x="3979164" y="2555748"/>
                </a:lnTo>
                <a:lnTo>
                  <a:pt x="3979164" y="982980"/>
                </a:lnTo>
                <a:lnTo>
                  <a:pt x="3979164" y="24384"/>
                </a:lnTo>
                <a:lnTo>
                  <a:pt x="3979164" y="12192"/>
                </a:lnTo>
                <a:lnTo>
                  <a:pt x="3979164" y="457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122" y="662271"/>
            <a:ext cx="8046720" cy="488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Our</a:t>
            </a:r>
            <a:r>
              <a:rPr sz="3800" b="1" spc="-1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first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C++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program</a:t>
            </a:r>
            <a:endParaRPr sz="38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introductory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courses,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let’s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“Hello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World”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example:</a:t>
            </a:r>
            <a:endParaRPr sz="2000" dirty="0">
              <a:latin typeface="Times New Roman"/>
              <a:cs typeface="Times New Roman"/>
            </a:endParaRPr>
          </a:p>
          <a:p>
            <a:pPr marL="2461260" marR="2892425">
              <a:lnSpc>
                <a:spcPct val="100000"/>
              </a:lnSpc>
              <a:spcBef>
                <a:spcPts val="1790"/>
              </a:spcBef>
            </a:pPr>
            <a:r>
              <a:rPr sz="2000" b="1" spc="-145" dirty="0">
                <a:latin typeface="Courier New"/>
                <a:cs typeface="Courier New"/>
              </a:rPr>
              <a:t>#include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&lt;iostream&gt; </a:t>
            </a:r>
            <a:r>
              <a:rPr sz="2000" b="1" spc="-135" dirty="0">
                <a:latin typeface="Courier New"/>
                <a:cs typeface="Courier New"/>
              </a:rPr>
              <a:t>using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namespace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std;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Courier New"/>
              <a:cs typeface="Courier New"/>
            </a:endParaRPr>
          </a:p>
          <a:p>
            <a:pPr marL="246126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</a:t>
            </a:r>
            <a:endParaRPr sz="2000" dirty="0">
              <a:latin typeface="Courier New"/>
              <a:cs typeface="Courier New"/>
            </a:endParaRPr>
          </a:p>
          <a:p>
            <a:pPr marL="246126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726690" marR="1825625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"Hello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World!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05" dirty="0">
                <a:latin typeface="Courier New"/>
                <a:cs typeface="Courier New"/>
              </a:rPr>
              <a:t>\n"; </a:t>
            </a:r>
            <a:r>
              <a:rPr sz="2000" b="1" spc="-135" dirty="0">
                <a:latin typeface="Courier New"/>
                <a:cs typeface="Courier New"/>
              </a:rPr>
              <a:t>return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  <a:p>
            <a:pPr marL="246126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Times New Roman"/>
                <a:cs typeface="Times New Roman"/>
              </a:rPr>
              <a:t>Let’s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it!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2155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9144000" y="0"/>
                </a:moveTo>
                <a:lnTo>
                  <a:pt x="0" y="0"/>
                </a:lnTo>
                <a:lnTo>
                  <a:pt x="0" y="28956"/>
                </a:lnTo>
                <a:lnTo>
                  <a:pt x="9144000" y="28956"/>
                </a:lnTo>
                <a:lnTo>
                  <a:pt x="91440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006258F-93AA-86DC-4496-CE3288C8B11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78738" y="6640977"/>
            <a:ext cx="380746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dirty="0">
                <a:latin typeface="Times New Roman"/>
                <a:cs typeface="Times New Roman"/>
              </a:rPr>
              <a:t>Fundamental Computer Programming-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r>
              <a:rPr spc="-15" dirty="0"/>
              <a:t> </a:t>
            </a:r>
            <a:r>
              <a:rPr dirty="0"/>
              <a:t>/ </a:t>
            </a: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4219</Words>
  <Application>Microsoft Office PowerPoint</Application>
  <PresentationFormat>On-screen Show (4:3)</PresentationFormat>
  <Paragraphs>671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Times New Roman</vt:lpstr>
      <vt:lpstr>Custom Design</vt:lpstr>
      <vt:lpstr>1_Custom Design</vt:lpstr>
      <vt:lpstr>Course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Ihsan Ullah</dc:creator>
  <cp:lastModifiedBy>IHSAN ULLAH(伊桑)</cp:lastModifiedBy>
  <cp:revision>24</cp:revision>
  <dcterms:created xsi:type="dcterms:W3CDTF">2024-02-16T09:25:49Z</dcterms:created>
  <dcterms:modified xsi:type="dcterms:W3CDTF">2024-09-10T01:53:54Z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2015-03-01T00:00:00Z</vt:filetime>
  </property>
  <property fmtid="{D5CDD505-2E9C-101B-9397-08002B2CF9AE}" pid="3" name="LastSaved">
    <vt:filetime>2024-02-16T00:00:00Z</vt:filetime>
  </property>
  <property fmtid="{D5CDD505-2E9C-101B-9397-08002B2CF9AE}" pid="4" name="Producer">
    <vt:lpwstr>Foxit Reader PDF Printer Version 7.0.1.831</vt:lpwstr>
  </property>
</Properties>
</file>