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4"/>
  </p:sldMasterIdLst>
  <p:notesMasterIdLst>
    <p:notesMasterId r:id="rId41"/>
  </p:notesMasterIdLst>
  <p:sldIdLst>
    <p:sldId id="301" r:id="rId5"/>
    <p:sldId id="257" r:id="rId6"/>
    <p:sldId id="259" r:id="rId7"/>
    <p:sldId id="35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1" r:id="rId18"/>
    <p:sldId id="351" r:id="rId19"/>
    <p:sldId id="272" r:id="rId20"/>
    <p:sldId id="273" r:id="rId21"/>
    <p:sldId id="276" r:id="rId22"/>
    <p:sldId id="277" r:id="rId23"/>
    <p:sldId id="278" r:id="rId24"/>
    <p:sldId id="279" r:id="rId25"/>
    <p:sldId id="352" r:id="rId26"/>
    <p:sldId id="353" r:id="rId27"/>
    <p:sldId id="280" r:id="rId28"/>
    <p:sldId id="302" r:id="rId29"/>
    <p:sldId id="346" r:id="rId30"/>
    <p:sldId id="347" r:id="rId31"/>
    <p:sldId id="348" r:id="rId32"/>
    <p:sldId id="281" r:id="rId33"/>
    <p:sldId id="295" r:id="rId34"/>
    <p:sldId id="297" r:id="rId35"/>
    <p:sldId id="349" r:id="rId36"/>
    <p:sldId id="337" r:id="rId37"/>
    <p:sldId id="338" r:id="rId38"/>
    <p:sldId id="336" r:id="rId39"/>
    <p:sldId id="339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EA878-2B8A-4092-B468-B8CFB3EF0B78}" v="9" dt="2024-03-12T01:50:28.8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210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C6038-A317-446A-83FC-EEE5567F0A8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CFB47-3250-4982-BE38-379543372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D397E-0249-394D-9ED1-E6E61CAB162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03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6794-33C4-F00D-41DD-2A047A82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50B94-9F67-0477-ACEB-F097C3C3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5F4A-8042-6409-5764-C7FADA1B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76893-2D49-30C6-EBF3-A55451764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B6455-3FAC-DE58-5466-3A4A07652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FBB1-6873-EDE5-FDDA-25A07D8B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0DD8-8201-4EC5-A0F2-0920FDBA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6343-3049-5E1E-1ECE-6DE32594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BFBF-BAFB-2773-B3F3-71EB8860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9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9F53-9622-6176-7E62-B7B82CAD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F2158-02F0-D9F0-59C7-54778F68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6C9E-2E0D-FDBD-5D7D-6CF3E64C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BA4-98D8-B60F-CD4C-687313F3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F7E2-8E7D-7535-DF76-78A6E7BC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0F9ED-24DE-0006-6FF2-3BDD2715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55F6-6252-03A1-88A6-E164EFA0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8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8800-26E4-197B-8CA9-8CAF9ADD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3539-D988-3349-B5BC-8ADCFB8D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185A-0BC8-6969-A35E-B73242328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2785F-2085-431A-A406-BB153055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F12DB-8510-B960-469D-FF37BE244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E39FC-3666-A19D-AD28-E4405050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1D290-8C3C-298B-E10E-DE03CDCF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3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480-92C5-D555-1AE6-3CDF28A9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C67F-0C99-8571-1AAC-3BDDE5A9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79F2F-D35D-C3C8-F81C-6C99A058C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B853A-283B-C9FB-D32D-007C1C88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BFC0-5EBE-06F7-1CA8-36331DCB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D9BA5-722D-B1EE-EB3D-E810E7402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1F0C6-A743-2CDE-744D-06A4D9396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D1F55-4B86-B338-B77B-34AAC808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8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26A9-31FE-328D-A369-A6F851D0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9ADEA-E987-255B-87AE-CC4EF3DEC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7BB2-4ABB-3D27-5FAF-8B5CE186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7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91E22-4683-632E-134E-D5C41810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8CB99-3DF0-1C01-35F3-80AEC9A4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FB731-E06D-079B-551E-C87E08AD8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ihsan@saturn.yz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685-6C62-584E-894D-3BBED803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566" y="3581400"/>
            <a:ext cx="6858000" cy="6188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E41E-E411-A04F-A0F9-EB542DF49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679906"/>
            <a:ext cx="722807" cy="71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4F4E2-B9D0-1E41-8D5A-D24A5400C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566" y="5678780"/>
            <a:ext cx="3627492" cy="71882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B185EE-DD2D-8F48-B90F-77B112EED6A8}"/>
              </a:ext>
            </a:extLst>
          </p:cNvPr>
          <p:cNvSpPr txBox="1">
            <a:spLocks/>
          </p:cNvSpPr>
          <p:nvPr/>
        </p:nvSpPr>
        <p:spPr>
          <a:xfrm>
            <a:off x="6172200" y="5867400"/>
            <a:ext cx="2785655" cy="6188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Ihsan Ullah</a:t>
            </a: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ihsan@saturn.yzu.edu.tw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Office: 60913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81AF6D-DB7C-3948-BA1C-E466E26B8D83}"/>
              </a:ext>
            </a:extLst>
          </p:cNvPr>
          <p:cNvSpPr txBox="1">
            <a:spLocks/>
          </p:cNvSpPr>
          <p:nvPr/>
        </p:nvSpPr>
        <p:spPr>
          <a:xfrm>
            <a:off x="1260566" y="4125557"/>
            <a:ext cx="6858000" cy="9036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Computer Programming C++ </a:t>
            </a: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0F766E94-6A49-82F3-5657-911A7368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571" y="856215"/>
            <a:ext cx="2144858" cy="21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413448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</a:t>
            </a:r>
            <a:r>
              <a:rPr sz="3800" b="1" spc="-6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invocation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498" y="1648449"/>
            <a:ext cx="4201160" cy="2889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8415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a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invoked </a:t>
            </a:r>
            <a:r>
              <a:rPr sz="2000" spc="-5" dirty="0">
                <a:latin typeface="Times New Roman"/>
                <a:cs typeface="Times New Roman"/>
              </a:rPr>
              <a:t>in the  </a:t>
            </a:r>
            <a:r>
              <a:rPr sz="2000" spc="-15" dirty="0">
                <a:latin typeface="Times New Roman"/>
                <a:cs typeface="Times New Roman"/>
              </a:rPr>
              <a:t>main </a:t>
            </a:r>
            <a:r>
              <a:rPr sz="2000" spc="-10" dirty="0">
                <a:latin typeface="Times New Roman"/>
                <a:cs typeface="Times New Roman"/>
              </a:rPr>
              <a:t>function, the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10" dirty="0">
                <a:latin typeface="Times New Roman"/>
                <a:cs typeface="Times New Roman"/>
              </a:rPr>
              <a:t>execution 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jumps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marL="356870" marR="17526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/>
                <a:cs typeface="Times New Roman"/>
              </a:rPr>
              <a:t>After </a:t>
            </a:r>
            <a:r>
              <a:rPr sz="2000" spc="-10" dirty="0">
                <a:latin typeface="Times New Roman"/>
                <a:cs typeface="Times New Roman"/>
              </a:rPr>
              <a:t>the function execution </a:t>
            </a:r>
            <a:r>
              <a:rPr sz="2000" spc="-5" dirty="0">
                <a:latin typeface="Times New Roman"/>
                <a:cs typeface="Times New Roman"/>
              </a:rPr>
              <a:t>is  </a:t>
            </a:r>
            <a:r>
              <a:rPr sz="2000" spc="-10" dirty="0">
                <a:latin typeface="Times New Roman"/>
                <a:cs typeface="Times New Roman"/>
              </a:rPr>
              <a:t>complete, </a:t>
            </a:r>
            <a:r>
              <a:rPr sz="2000" spc="-1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execution  </a:t>
            </a:r>
            <a:r>
              <a:rPr sz="2000" spc="-10" dirty="0">
                <a:latin typeface="Times New Roman"/>
                <a:cs typeface="Times New Roman"/>
              </a:rPr>
              <a:t>jumps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back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main </a:t>
            </a:r>
            <a:r>
              <a:rPr sz="2000" spc="-10" dirty="0">
                <a:latin typeface="Times New Roman"/>
                <a:cs typeface="Times New Roman"/>
              </a:rPr>
              <a:t>function,  </a:t>
            </a:r>
            <a:r>
              <a:rPr sz="2000" spc="-5" dirty="0">
                <a:latin typeface="Times New Roman"/>
                <a:cs typeface="Times New Roman"/>
              </a:rPr>
              <a:t>exactly </a:t>
            </a:r>
            <a:r>
              <a:rPr sz="2000" spc="-15" dirty="0">
                <a:latin typeface="Times New Roman"/>
                <a:cs typeface="Times New Roman"/>
              </a:rPr>
              <a:t>where </a:t>
            </a:r>
            <a:r>
              <a:rPr sz="2000" spc="-10" dirty="0">
                <a:latin typeface="Times New Roman"/>
                <a:cs typeface="Times New Roman"/>
              </a:rPr>
              <a:t>the function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called.</a:t>
            </a:r>
            <a:endParaRPr sz="2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What if another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5" dirty="0">
                <a:latin typeface="Times New Roman"/>
                <a:cs typeface="Times New Roman"/>
              </a:rPr>
              <a:t>is called in a  </a:t>
            </a:r>
            <a:r>
              <a:rPr sz="2000" spc="-10" dirty="0">
                <a:latin typeface="Times New Roman"/>
                <a:cs typeface="Times New Roman"/>
              </a:rPr>
              <a:t>function?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9367" y="1542287"/>
            <a:ext cx="1393190" cy="3916679"/>
          </a:xfrm>
          <a:custGeom>
            <a:avLst/>
            <a:gdLst/>
            <a:ahLst/>
            <a:cxnLst/>
            <a:rect l="l" t="t" r="r" b="b"/>
            <a:pathLst>
              <a:path w="1393189" h="3916679">
                <a:moveTo>
                  <a:pt x="1386840" y="0"/>
                </a:moveTo>
                <a:lnTo>
                  <a:pt x="3048" y="0"/>
                </a:lnTo>
                <a:lnTo>
                  <a:pt x="0" y="6095"/>
                </a:lnTo>
                <a:lnTo>
                  <a:pt x="0" y="3910583"/>
                </a:lnTo>
                <a:lnTo>
                  <a:pt x="3048" y="3916679"/>
                </a:lnTo>
                <a:lnTo>
                  <a:pt x="1386840" y="3916679"/>
                </a:lnTo>
                <a:lnTo>
                  <a:pt x="1392936" y="3910583"/>
                </a:lnTo>
                <a:lnTo>
                  <a:pt x="1392936" y="3901440"/>
                </a:lnTo>
                <a:lnTo>
                  <a:pt x="24384" y="3901440"/>
                </a:lnTo>
                <a:lnTo>
                  <a:pt x="12192" y="3889248"/>
                </a:lnTo>
                <a:lnTo>
                  <a:pt x="24384" y="3889248"/>
                </a:lnTo>
                <a:lnTo>
                  <a:pt x="24384" y="27431"/>
                </a:lnTo>
                <a:lnTo>
                  <a:pt x="12192" y="27431"/>
                </a:lnTo>
                <a:lnTo>
                  <a:pt x="24384" y="12191"/>
                </a:lnTo>
                <a:lnTo>
                  <a:pt x="1392936" y="12191"/>
                </a:lnTo>
                <a:lnTo>
                  <a:pt x="1392936" y="6095"/>
                </a:lnTo>
                <a:lnTo>
                  <a:pt x="1386840" y="0"/>
                </a:lnTo>
                <a:close/>
              </a:path>
              <a:path w="1393189" h="3916679">
                <a:moveTo>
                  <a:pt x="24384" y="3889248"/>
                </a:moveTo>
                <a:lnTo>
                  <a:pt x="12192" y="3889248"/>
                </a:lnTo>
                <a:lnTo>
                  <a:pt x="24384" y="3901440"/>
                </a:lnTo>
                <a:lnTo>
                  <a:pt x="24384" y="3889248"/>
                </a:lnTo>
                <a:close/>
              </a:path>
              <a:path w="1393189" h="3916679">
                <a:moveTo>
                  <a:pt x="1368552" y="3889248"/>
                </a:moveTo>
                <a:lnTo>
                  <a:pt x="24384" y="3889248"/>
                </a:lnTo>
                <a:lnTo>
                  <a:pt x="24384" y="3901440"/>
                </a:lnTo>
                <a:lnTo>
                  <a:pt x="1368552" y="3901440"/>
                </a:lnTo>
                <a:lnTo>
                  <a:pt x="1368552" y="3889248"/>
                </a:lnTo>
                <a:close/>
              </a:path>
              <a:path w="1393189" h="3916679">
                <a:moveTo>
                  <a:pt x="1368552" y="12191"/>
                </a:moveTo>
                <a:lnTo>
                  <a:pt x="1368552" y="3901440"/>
                </a:lnTo>
                <a:lnTo>
                  <a:pt x="1380744" y="3889248"/>
                </a:lnTo>
                <a:lnTo>
                  <a:pt x="1392936" y="3889247"/>
                </a:lnTo>
                <a:lnTo>
                  <a:pt x="1392936" y="27431"/>
                </a:lnTo>
                <a:lnTo>
                  <a:pt x="1380744" y="27431"/>
                </a:lnTo>
                <a:lnTo>
                  <a:pt x="1368552" y="12191"/>
                </a:lnTo>
                <a:close/>
              </a:path>
              <a:path w="1393189" h="3916679">
                <a:moveTo>
                  <a:pt x="1392936" y="3889247"/>
                </a:moveTo>
                <a:lnTo>
                  <a:pt x="1380744" y="3889248"/>
                </a:lnTo>
                <a:lnTo>
                  <a:pt x="1368552" y="3901440"/>
                </a:lnTo>
                <a:lnTo>
                  <a:pt x="1392936" y="3901440"/>
                </a:lnTo>
                <a:lnTo>
                  <a:pt x="1392936" y="3889247"/>
                </a:lnTo>
                <a:close/>
              </a:path>
              <a:path w="1393189" h="3916679">
                <a:moveTo>
                  <a:pt x="24384" y="12191"/>
                </a:moveTo>
                <a:lnTo>
                  <a:pt x="12192" y="27431"/>
                </a:lnTo>
                <a:lnTo>
                  <a:pt x="24384" y="27431"/>
                </a:lnTo>
                <a:lnTo>
                  <a:pt x="24384" y="12191"/>
                </a:lnTo>
                <a:close/>
              </a:path>
              <a:path w="1393189" h="3916679">
                <a:moveTo>
                  <a:pt x="1368552" y="12191"/>
                </a:moveTo>
                <a:lnTo>
                  <a:pt x="24384" y="12191"/>
                </a:lnTo>
                <a:lnTo>
                  <a:pt x="24384" y="27431"/>
                </a:lnTo>
                <a:lnTo>
                  <a:pt x="1368552" y="27431"/>
                </a:lnTo>
                <a:lnTo>
                  <a:pt x="1368552" y="12191"/>
                </a:lnTo>
                <a:close/>
              </a:path>
              <a:path w="1393189" h="3916679">
                <a:moveTo>
                  <a:pt x="1392936" y="12191"/>
                </a:moveTo>
                <a:lnTo>
                  <a:pt x="1368552" y="12191"/>
                </a:lnTo>
                <a:lnTo>
                  <a:pt x="1380744" y="27431"/>
                </a:lnTo>
                <a:lnTo>
                  <a:pt x="1392936" y="27431"/>
                </a:lnTo>
                <a:lnTo>
                  <a:pt x="1392936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38927" y="1556930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(Start)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1767" y="3202851"/>
            <a:ext cx="8870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indent="-457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main  </a:t>
            </a:r>
            <a:r>
              <a:rPr sz="1800" dirty="0">
                <a:latin typeface="Times New Roman"/>
                <a:cs typeface="Times New Roman"/>
              </a:rPr>
              <a:t>program</a:t>
            </a:r>
          </a:p>
        </p:txBody>
      </p:sp>
      <p:sp>
        <p:nvSpPr>
          <p:cNvPr id="7" name="object 7"/>
          <p:cNvSpPr/>
          <p:nvPr/>
        </p:nvSpPr>
        <p:spPr>
          <a:xfrm>
            <a:off x="6793992" y="1831847"/>
            <a:ext cx="1393190" cy="673735"/>
          </a:xfrm>
          <a:custGeom>
            <a:avLst/>
            <a:gdLst/>
            <a:ahLst/>
            <a:cxnLst/>
            <a:rect l="l" t="t" r="r" b="b"/>
            <a:pathLst>
              <a:path w="1393190" h="673735">
                <a:moveTo>
                  <a:pt x="1386839" y="0"/>
                </a:moveTo>
                <a:lnTo>
                  <a:pt x="3048" y="0"/>
                </a:lnTo>
                <a:lnTo>
                  <a:pt x="0" y="6095"/>
                </a:lnTo>
                <a:lnTo>
                  <a:pt x="0" y="667512"/>
                </a:lnTo>
                <a:lnTo>
                  <a:pt x="3048" y="673607"/>
                </a:lnTo>
                <a:lnTo>
                  <a:pt x="1386839" y="673607"/>
                </a:lnTo>
                <a:lnTo>
                  <a:pt x="1392935" y="667512"/>
                </a:lnTo>
                <a:lnTo>
                  <a:pt x="1392935" y="661415"/>
                </a:lnTo>
                <a:lnTo>
                  <a:pt x="24383" y="661415"/>
                </a:lnTo>
                <a:lnTo>
                  <a:pt x="12191" y="649223"/>
                </a:lnTo>
                <a:lnTo>
                  <a:pt x="24383" y="649223"/>
                </a:lnTo>
                <a:lnTo>
                  <a:pt x="24383" y="24383"/>
                </a:lnTo>
                <a:lnTo>
                  <a:pt x="12191" y="24383"/>
                </a:lnTo>
                <a:lnTo>
                  <a:pt x="24383" y="12191"/>
                </a:lnTo>
                <a:lnTo>
                  <a:pt x="1392935" y="12191"/>
                </a:lnTo>
                <a:lnTo>
                  <a:pt x="1392935" y="6095"/>
                </a:lnTo>
                <a:lnTo>
                  <a:pt x="1386839" y="0"/>
                </a:lnTo>
                <a:close/>
              </a:path>
              <a:path w="1393190" h="673735">
                <a:moveTo>
                  <a:pt x="24383" y="649223"/>
                </a:moveTo>
                <a:lnTo>
                  <a:pt x="12191" y="649223"/>
                </a:lnTo>
                <a:lnTo>
                  <a:pt x="24383" y="661415"/>
                </a:lnTo>
                <a:lnTo>
                  <a:pt x="24383" y="649223"/>
                </a:lnTo>
                <a:close/>
              </a:path>
              <a:path w="1393190" h="673735">
                <a:moveTo>
                  <a:pt x="1368552" y="649223"/>
                </a:moveTo>
                <a:lnTo>
                  <a:pt x="24383" y="649223"/>
                </a:lnTo>
                <a:lnTo>
                  <a:pt x="24383" y="661415"/>
                </a:lnTo>
                <a:lnTo>
                  <a:pt x="1368552" y="661415"/>
                </a:lnTo>
                <a:lnTo>
                  <a:pt x="1368552" y="649223"/>
                </a:lnTo>
                <a:close/>
              </a:path>
              <a:path w="1393190" h="673735">
                <a:moveTo>
                  <a:pt x="1368552" y="12191"/>
                </a:moveTo>
                <a:lnTo>
                  <a:pt x="1368552" y="661415"/>
                </a:lnTo>
                <a:lnTo>
                  <a:pt x="1380743" y="649223"/>
                </a:lnTo>
                <a:lnTo>
                  <a:pt x="1392935" y="649223"/>
                </a:lnTo>
                <a:lnTo>
                  <a:pt x="1392935" y="24383"/>
                </a:lnTo>
                <a:lnTo>
                  <a:pt x="1380743" y="24383"/>
                </a:lnTo>
                <a:lnTo>
                  <a:pt x="1368552" y="12191"/>
                </a:lnTo>
                <a:close/>
              </a:path>
              <a:path w="1393190" h="673735">
                <a:moveTo>
                  <a:pt x="1392935" y="649223"/>
                </a:moveTo>
                <a:lnTo>
                  <a:pt x="1380743" y="649223"/>
                </a:lnTo>
                <a:lnTo>
                  <a:pt x="1368552" y="661415"/>
                </a:lnTo>
                <a:lnTo>
                  <a:pt x="1392935" y="661415"/>
                </a:lnTo>
                <a:lnTo>
                  <a:pt x="1392935" y="649223"/>
                </a:lnTo>
                <a:close/>
              </a:path>
              <a:path w="1393190" h="673735">
                <a:moveTo>
                  <a:pt x="24383" y="12191"/>
                </a:moveTo>
                <a:lnTo>
                  <a:pt x="12191" y="24383"/>
                </a:lnTo>
                <a:lnTo>
                  <a:pt x="24383" y="24383"/>
                </a:lnTo>
                <a:lnTo>
                  <a:pt x="24383" y="12191"/>
                </a:lnTo>
                <a:close/>
              </a:path>
              <a:path w="1393190" h="673735">
                <a:moveTo>
                  <a:pt x="1368552" y="12191"/>
                </a:moveTo>
                <a:lnTo>
                  <a:pt x="24383" y="12191"/>
                </a:lnTo>
                <a:lnTo>
                  <a:pt x="24383" y="24383"/>
                </a:lnTo>
                <a:lnTo>
                  <a:pt x="1368552" y="24383"/>
                </a:lnTo>
                <a:lnTo>
                  <a:pt x="1368552" y="12191"/>
                </a:lnTo>
                <a:close/>
              </a:path>
              <a:path w="1393190" h="673735">
                <a:moveTo>
                  <a:pt x="1392935" y="12191"/>
                </a:moveTo>
                <a:lnTo>
                  <a:pt x="1368552" y="12191"/>
                </a:lnTo>
                <a:lnTo>
                  <a:pt x="1380743" y="24383"/>
                </a:lnTo>
                <a:lnTo>
                  <a:pt x="1392935" y="24383"/>
                </a:lnTo>
                <a:lnTo>
                  <a:pt x="1392935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85431" y="2008187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3992" y="2694431"/>
            <a:ext cx="1393190" cy="673735"/>
          </a:xfrm>
          <a:custGeom>
            <a:avLst/>
            <a:gdLst/>
            <a:ahLst/>
            <a:cxnLst/>
            <a:rect l="l" t="t" r="r" b="b"/>
            <a:pathLst>
              <a:path w="1393190" h="673735">
                <a:moveTo>
                  <a:pt x="1386839" y="0"/>
                </a:moveTo>
                <a:lnTo>
                  <a:pt x="3048" y="0"/>
                </a:lnTo>
                <a:lnTo>
                  <a:pt x="0" y="6096"/>
                </a:lnTo>
                <a:lnTo>
                  <a:pt x="0" y="667512"/>
                </a:lnTo>
                <a:lnTo>
                  <a:pt x="3048" y="673608"/>
                </a:lnTo>
                <a:lnTo>
                  <a:pt x="1386839" y="673608"/>
                </a:lnTo>
                <a:lnTo>
                  <a:pt x="1392935" y="667512"/>
                </a:lnTo>
                <a:lnTo>
                  <a:pt x="1392935" y="661416"/>
                </a:lnTo>
                <a:lnTo>
                  <a:pt x="24383" y="661416"/>
                </a:lnTo>
                <a:lnTo>
                  <a:pt x="12191" y="649224"/>
                </a:lnTo>
                <a:lnTo>
                  <a:pt x="24383" y="649224"/>
                </a:lnTo>
                <a:lnTo>
                  <a:pt x="24383" y="27432"/>
                </a:lnTo>
                <a:lnTo>
                  <a:pt x="12191" y="27432"/>
                </a:lnTo>
                <a:lnTo>
                  <a:pt x="24383" y="15239"/>
                </a:lnTo>
                <a:lnTo>
                  <a:pt x="1392935" y="15239"/>
                </a:lnTo>
                <a:lnTo>
                  <a:pt x="1392935" y="6096"/>
                </a:lnTo>
                <a:lnTo>
                  <a:pt x="1386839" y="0"/>
                </a:lnTo>
                <a:close/>
              </a:path>
              <a:path w="1393190" h="673735">
                <a:moveTo>
                  <a:pt x="24383" y="649224"/>
                </a:moveTo>
                <a:lnTo>
                  <a:pt x="12191" y="649224"/>
                </a:lnTo>
                <a:lnTo>
                  <a:pt x="24383" y="661416"/>
                </a:lnTo>
                <a:lnTo>
                  <a:pt x="24383" y="649224"/>
                </a:lnTo>
                <a:close/>
              </a:path>
              <a:path w="1393190" h="673735">
                <a:moveTo>
                  <a:pt x="1368552" y="649224"/>
                </a:moveTo>
                <a:lnTo>
                  <a:pt x="24383" y="649224"/>
                </a:lnTo>
                <a:lnTo>
                  <a:pt x="24383" y="661416"/>
                </a:lnTo>
                <a:lnTo>
                  <a:pt x="1368552" y="661416"/>
                </a:lnTo>
                <a:lnTo>
                  <a:pt x="1368552" y="649224"/>
                </a:lnTo>
                <a:close/>
              </a:path>
              <a:path w="1393190" h="673735">
                <a:moveTo>
                  <a:pt x="1368552" y="15239"/>
                </a:moveTo>
                <a:lnTo>
                  <a:pt x="1368552" y="661416"/>
                </a:lnTo>
                <a:lnTo>
                  <a:pt x="1380743" y="649224"/>
                </a:lnTo>
                <a:lnTo>
                  <a:pt x="1392935" y="649224"/>
                </a:lnTo>
                <a:lnTo>
                  <a:pt x="1392935" y="27432"/>
                </a:lnTo>
                <a:lnTo>
                  <a:pt x="1380743" y="27432"/>
                </a:lnTo>
                <a:lnTo>
                  <a:pt x="1368552" y="15239"/>
                </a:lnTo>
                <a:close/>
              </a:path>
              <a:path w="1393190" h="673735">
                <a:moveTo>
                  <a:pt x="1392935" y="649224"/>
                </a:moveTo>
                <a:lnTo>
                  <a:pt x="1380743" y="649224"/>
                </a:lnTo>
                <a:lnTo>
                  <a:pt x="1368552" y="661416"/>
                </a:lnTo>
                <a:lnTo>
                  <a:pt x="1392935" y="661416"/>
                </a:lnTo>
                <a:lnTo>
                  <a:pt x="1392935" y="649224"/>
                </a:lnTo>
                <a:close/>
              </a:path>
              <a:path w="1393190" h="673735">
                <a:moveTo>
                  <a:pt x="24383" y="15239"/>
                </a:moveTo>
                <a:lnTo>
                  <a:pt x="12191" y="27432"/>
                </a:lnTo>
                <a:lnTo>
                  <a:pt x="24383" y="27432"/>
                </a:lnTo>
                <a:lnTo>
                  <a:pt x="24383" y="15239"/>
                </a:lnTo>
                <a:close/>
              </a:path>
              <a:path w="1393190" h="673735">
                <a:moveTo>
                  <a:pt x="1368552" y="15239"/>
                </a:moveTo>
                <a:lnTo>
                  <a:pt x="24383" y="15239"/>
                </a:lnTo>
                <a:lnTo>
                  <a:pt x="24383" y="27432"/>
                </a:lnTo>
                <a:lnTo>
                  <a:pt x="1368552" y="27432"/>
                </a:lnTo>
                <a:lnTo>
                  <a:pt x="1368552" y="15239"/>
                </a:lnTo>
                <a:close/>
              </a:path>
              <a:path w="1393190" h="673735">
                <a:moveTo>
                  <a:pt x="1392935" y="15239"/>
                </a:moveTo>
                <a:lnTo>
                  <a:pt x="1368552" y="15239"/>
                </a:lnTo>
                <a:lnTo>
                  <a:pt x="1380743" y="27432"/>
                </a:lnTo>
                <a:lnTo>
                  <a:pt x="1392935" y="27432"/>
                </a:lnTo>
                <a:lnTo>
                  <a:pt x="1392935" y="1523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85431" y="2870694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56576" y="3560063"/>
            <a:ext cx="1393190" cy="673735"/>
          </a:xfrm>
          <a:custGeom>
            <a:avLst/>
            <a:gdLst/>
            <a:ahLst/>
            <a:cxnLst/>
            <a:rect l="l" t="t" r="r" b="b"/>
            <a:pathLst>
              <a:path w="1393190" h="673735">
                <a:moveTo>
                  <a:pt x="1386840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667512"/>
                </a:lnTo>
                <a:lnTo>
                  <a:pt x="6096" y="673607"/>
                </a:lnTo>
                <a:lnTo>
                  <a:pt x="1386840" y="673607"/>
                </a:lnTo>
                <a:lnTo>
                  <a:pt x="1392935" y="667512"/>
                </a:lnTo>
                <a:lnTo>
                  <a:pt x="1392935" y="658368"/>
                </a:lnTo>
                <a:lnTo>
                  <a:pt x="24383" y="658368"/>
                </a:lnTo>
                <a:lnTo>
                  <a:pt x="12192" y="646176"/>
                </a:lnTo>
                <a:lnTo>
                  <a:pt x="24383" y="646176"/>
                </a:lnTo>
                <a:lnTo>
                  <a:pt x="24383" y="24384"/>
                </a:lnTo>
                <a:lnTo>
                  <a:pt x="12192" y="24384"/>
                </a:lnTo>
                <a:lnTo>
                  <a:pt x="24383" y="12191"/>
                </a:lnTo>
                <a:lnTo>
                  <a:pt x="1392935" y="12191"/>
                </a:lnTo>
                <a:lnTo>
                  <a:pt x="1392935" y="6096"/>
                </a:lnTo>
                <a:lnTo>
                  <a:pt x="1386840" y="0"/>
                </a:lnTo>
                <a:close/>
              </a:path>
              <a:path w="1393190" h="673735">
                <a:moveTo>
                  <a:pt x="24383" y="646176"/>
                </a:moveTo>
                <a:lnTo>
                  <a:pt x="12192" y="646176"/>
                </a:lnTo>
                <a:lnTo>
                  <a:pt x="24383" y="658368"/>
                </a:lnTo>
                <a:lnTo>
                  <a:pt x="24383" y="646176"/>
                </a:lnTo>
                <a:close/>
              </a:path>
              <a:path w="1393190" h="673735">
                <a:moveTo>
                  <a:pt x="1368552" y="646176"/>
                </a:moveTo>
                <a:lnTo>
                  <a:pt x="24383" y="646176"/>
                </a:lnTo>
                <a:lnTo>
                  <a:pt x="24383" y="658368"/>
                </a:lnTo>
                <a:lnTo>
                  <a:pt x="1368552" y="658368"/>
                </a:lnTo>
                <a:lnTo>
                  <a:pt x="1368552" y="646176"/>
                </a:lnTo>
                <a:close/>
              </a:path>
              <a:path w="1393190" h="673735">
                <a:moveTo>
                  <a:pt x="1368552" y="12191"/>
                </a:moveTo>
                <a:lnTo>
                  <a:pt x="1368552" y="658368"/>
                </a:lnTo>
                <a:lnTo>
                  <a:pt x="1380744" y="646176"/>
                </a:lnTo>
                <a:lnTo>
                  <a:pt x="1392935" y="646176"/>
                </a:lnTo>
                <a:lnTo>
                  <a:pt x="1392935" y="24384"/>
                </a:lnTo>
                <a:lnTo>
                  <a:pt x="1380744" y="24384"/>
                </a:lnTo>
                <a:lnTo>
                  <a:pt x="1368552" y="12191"/>
                </a:lnTo>
                <a:close/>
              </a:path>
              <a:path w="1393190" h="673735">
                <a:moveTo>
                  <a:pt x="1392935" y="646176"/>
                </a:moveTo>
                <a:lnTo>
                  <a:pt x="1380744" y="646176"/>
                </a:lnTo>
                <a:lnTo>
                  <a:pt x="1368552" y="658368"/>
                </a:lnTo>
                <a:lnTo>
                  <a:pt x="1392935" y="658368"/>
                </a:lnTo>
                <a:lnTo>
                  <a:pt x="1392935" y="646176"/>
                </a:lnTo>
                <a:close/>
              </a:path>
              <a:path w="1393190" h="673735">
                <a:moveTo>
                  <a:pt x="24383" y="12191"/>
                </a:moveTo>
                <a:lnTo>
                  <a:pt x="12192" y="24384"/>
                </a:lnTo>
                <a:lnTo>
                  <a:pt x="24383" y="24384"/>
                </a:lnTo>
                <a:lnTo>
                  <a:pt x="24383" y="12191"/>
                </a:lnTo>
                <a:close/>
              </a:path>
              <a:path w="1393190" h="673735">
                <a:moveTo>
                  <a:pt x="1368552" y="12191"/>
                </a:moveTo>
                <a:lnTo>
                  <a:pt x="24383" y="12191"/>
                </a:lnTo>
                <a:lnTo>
                  <a:pt x="24383" y="24384"/>
                </a:lnTo>
                <a:lnTo>
                  <a:pt x="1368552" y="24384"/>
                </a:lnTo>
                <a:lnTo>
                  <a:pt x="1368552" y="12191"/>
                </a:lnTo>
                <a:close/>
              </a:path>
              <a:path w="1393190" h="673735">
                <a:moveTo>
                  <a:pt x="1392935" y="12191"/>
                </a:moveTo>
                <a:lnTo>
                  <a:pt x="1368552" y="12191"/>
                </a:lnTo>
                <a:lnTo>
                  <a:pt x="1380744" y="24384"/>
                </a:lnTo>
                <a:lnTo>
                  <a:pt x="1392935" y="24384"/>
                </a:lnTo>
                <a:lnTo>
                  <a:pt x="1392935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48168" y="3736403"/>
            <a:ext cx="1005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93992" y="4425695"/>
            <a:ext cx="1393190" cy="670560"/>
          </a:xfrm>
          <a:custGeom>
            <a:avLst/>
            <a:gdLst/>
            <a:ahLst/>
            <a:cxnLst/>
            <a:rect l="l" t="t" r="r" b="b"/>
            <a:pathLst>
              <a:path w="1393190" h="670560">
                <a:moveTo>
                  <a:pt x="1386839" y="0"/>
                </a:moveTo>
                <a:lnTo>
                  <a:pt x="3048" y="0"/>
                </a:lnTo>
                <a:lnTo>
                  <a:pt x="0" y="3047"/>
                </a:lnTo>
                <a:lnTo>
                  <a:pt x="0" y="667511"/>
                </a:lnTo>
                <a:lnTo>
                  <a:pt x="3048" y="670559"/>
                </a:lnTo>
                <a:lnTo>
                  <a:pt x="1386839" y="670559"/>
                </a:lnTo>
                <a:lnTo>
                  <a:pt x="1392935" y="667511"/>
                </a:lnTo>
                <a:lnTo>
                  <a:pt x="1392935" y="658367"/>
                </a:lnTo>
                <a:lnTo>
                  <a:pt x="24383" y="658367"/>
                </a:lnTo>
                <a:lnTo>
                  <a:pt x="12191" y="646175"/>
                </a:lnTo>
                <a:lnTo>
                  <a:pt x="24383" y="646175"/>
                </a:lnTo>
                <a:lnTo>
                  <a:pt x="24383" y="24383"/>
                </a:lnTo>
                <a:lnTo>
                  <a:pt x="12191" y="24383"/>
                </a:lnTo>
                <a:lnTo>
                  <a:pt x="24383" y="12191"/>
                </a:lnTo>
                <a:lnTo>
                  <a:pt x="1392935" y="12191"/>
                </a:lnTo>
                <a:lnTo>
                  <a:pt x="1392935" y="3047"/>
                </a:lnTo>
                <a:lnTo>
                  <a:pt x="1386839" y="0"/>
                </a:lnTo>
                <a:close/>
              </a:path>
              <a:path w="1393190" h="670560">
                <a:moveTo>
                  <a:pt x="24383" y="646175"/>
                </a:moveTo>
                <a:lnTo>
                  <a:pt x="12191" y="646175"/>
                </a:lnTo>
                <a:lnTo>
                  <a:pt x="24383" y="658367"/>
                </a:lnTo>
                <a:lnTo>
                  <a:pt x="24383" y="646175"/>
                </a:lnTo>
                <a:close/>
              </a:path>
              <a:path w="1393190" h="670560">
                <a:moveTo>
                  <a:pt x="1368552" y="646175"/>
                </a:moveTo>
                <a:lnTo>
                  <a:pt x="24383" y="646175"/>
                </a:lnTo>
                <a:lnTo>
                  <a:pt x="24383" y="658367"/>
                </a:lnTo>
                <a:lnTo>
                  <a:pt x="1368552" y="658367"/>
                </a:lnTo>
                <a:lnTo>
                  <a:pt x="1368552" y="646175"/>
                </a:lnTo>
                <a:close/>
              </a:path>
              <a:path w="1393190" h="670560">
                <a:moveTo>
                  <a:pt x="1368552" y="12191"/>
                </a:moveTo>
                <a:lnTo>
                  <a:pt x="1368552" y="658367"/>
                </a:lnTo>
                <a:lnTo>
                  <a:pt x="1380743" y="646175"/>
                </a:lnTo>
                <a:lnTo>
                  <a:pt x="1392935" y="646175"/>
                </a:lnTo>
                <a:lnTo>
                  <a:pt x="1392935" y="24383"/>
                </a:lnTo>
                <a:lnTo>
                  <a:pt x="1380743" y="24383"/>
                </a:lnTo>
                <a:lnTo>
                  <a:pt x="1368552" y="12191"/>
                </a:lnTo>
                <a:close/>
              </a:path>
              <a:path w="1393190" h="670560">
                <a:moveTo>
                  <a:pt x="1392935" y="646175"/>
                </a:moveTo>
                <a:lnTo>
                  <a:pt x="1380743" y="646175"/>
                </a:lnTo>
                <a:lnTo>
                  <a:pt x="1368552" y="658367"/>
                </a:lnTo>
                <a:lnTo>
                  <a:pt x="1392935" y="658367"/>
                </a:lnTo>
                <a:lnTo>
                  <a:pt x="1392935" y="646175"/>
                </a:lnTo>
                <a:close/>
              </a:path>
              <a:path w="1393190" h="670560">
                <a:moveTo>
                  <a:pt x="24383" y="12191"/>
                </a:moveTo>
                <a:lnTo>
                  <a:pt x="12191" y="24383"/>
                </a:lnTo>
                <a:lnTo>
                  <a:pt x="24383" y="24383"/>
                </a:lnTo>
                <a:lnTo>
                  <a:pt x="24383" y="12191"/>
                </a:lnTo>
                <a:close/>
              </a:path>
              <a:path w="1393190" h="670560">
                <a:moveTo>
                  <a:pt x="1368552" y="12191"/>
                </a:moveTo>
                <a:lnTo>
                  <a:pt x="24383" y="12191"/>
                </a:lnTo>
                <a:lnTo>
                  <a:pt x="24383" y="24383"/>
                </a:lnTo>
                <a:lnTo>
                  <a:pt x="1368552" y="24383"/>
                </a:lnTo>
                <a:lnTo>
                  <a:pt x="1368552" y="12191"/>
                </a:lnTo>
                <a:close/>
              </a:path>
              <a:path w="1393190" h="670560">
                <a:moveTo>
                  <a:pt x="1392935" y="12191"/>
                </a:moveTo>
                <a:lnTo>
                  <a:pt x="1368552" y="12191"/>
                </a:lnTo>
                <a:lnTo>
                  <a:pt x="1380743" y="24383"/>
                </a:lnTo>
                <a:lnTo>
                  <a:pt x="1392935" y="24383"/>
                </a:lnTo>
                <a:lnTo>
                  <a:pt x="1392935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69560" y="4601882"/>
            <a:ext cx="2721610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84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(End)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30111" y="2240279"/>
            <a:ext cx="576580" cy="253365"/>
          </a:xfrm>
          <a:custGeom>
            <a:avLst/>
            <a:gdLst/>
            <a:ahLst/>
            <a:cxnLst/>
            <a:rect l="l" t="t" r="r" b="b"/>
            <a:pathLst>
              <a:path w="576579" h="253364">
                <a:moveTo>
                  <a:pt x="124967" y="0"/>
                </a:moveTo>
                <a:lnTo>
                  <a:pt x="0" y="124968"/>
                </a:lnTo>
                <a:lnTo>
                  <a:pt x="124967" y="252984"/>
                </a:lnTo>
                <a:lnTo>
                  <a:pt x="124967" y="179832"/>
                </a:lnTo>
                <a:lnTo>
                  <a:pt x="576071" y="179832"/>
                </a:lnTo>
                <a:lnTo>
                  <a:pt x="576071" y="70103"/>
                </a:lnTo>
                <a:lnTo>
                  <a:pt x="124967" y="70103"/>
                </a:lnTo>
                <a:lnTo>
                  <a:pt x="124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1823" y="2209799"/>
            <a:ext cx="607060" cy="314325"/>
          </a:xfrm>
          <a:custGeom>
            <a:avLst/>
            <a:gdLst/>
            <a:ahLst/>
            <a:cxnLst/>
            <a:rect l="l" t="t" r="r" b="b"/>
            <a:pathLst>
              <a:path w="607059" h="314325">
                <a:moveTo>
                  <a:pt x="155448" y="0"/>
                </a:moveTo>
                <a:lnTo>
                  <a:pt x="0" y="155448"/>
                </a:lnTo>
                <a:lnTo>
                  <a:pt x="155448" y="313943"/>
                </a:lnTo>
                <a:lnTo>
                  <a:pt x="155448" y="283463"/>
                </a:lnTo>
                <a:lnTo>
                  <a:pt x="131063" y="283463"/>
                </a:lnTo>
                <a:lnTo>
                  <a:pt x="131063" y="252463"/>
                </a:lnTo>
                <a:lnTo>
                  <a:pt x="45284" y="164591"/>
                </a:lnTo>
                <a:lnTo>
                  <a:pt x="27431" y="164591"/>
                </a:lnTo>
                <a:lnTo>
                  <a:pt x="27431" y="146303"/>
                </a:lnTo>
                <a:lnTo>
                  <a:pt x="45720" y="146303"/>
                </a:lnTo>
                <a:lnTo>
                  <a:pt x="131063" y="60960"/>
                </a:lnTo>
                <a:lnTo>
                  <a:pt x="131063" y="30479"/>
                </a:lnTo>
                <a:lnTo>
                  <a:pt x="155448" y="30479"/>
                </a:lnTo>
                <a:lnTo>
                  <a:pt x="155448" y="0"/>
                </a:lnTo>
                <a:close/>
              </a:path>
              <a:path w="607059" h="314325">
                <a:moveTo>
                  <a:pt x="131063" y="252463"/>
                </a:moveTo>
                <a:lnTo>
                  <a:pt x="131063" y="283463"/>
                </a:lnTo>
                <a:lnTo>
                  <a:pt x="152400" y="274319"/>
                </a:lnTo>
                <a:lnTo>
                  <a:pt x="131063" y="252463"/>
                </a:lnTo>
                <a:close/>
              </a:path>
              <a:path w="607059" h="314325">
                <a:moveTo>
                  <a:pt x="582168" y="198119"/>
                </a:moveTo>
                <a:lnTo>
                  <a:pt x="131063" y="198119"/>
                </a:lnTo>
                <a:lnTo>
                  <a:pt x="131063" y="252463"/>
                </a:lnTo>
                <a:lnTo>
                  <a:pt x="152400" y="274319"/>
                </a:lnTo>
                <a:lnTo>
                  <a:pt x="131063" y="283463"/>
                </a:lnTo>
                <a:lnTo>
                  <a:pt x="155448" y="283463"/>
                </a:lnTo>
                <a:lnTo>
                  <a:pt x="155448" y="222503"/>
                </a:lnTo>
                <a:lnTo>
                  <a:pt x="143255" y="222503"/>
                </a:lnTo>
                <a:lnTo>
                  <a:pt x="155448" y="210312"/>
                </a:lnTo>
                <a:lnTo>
                  <a:pt x="582168" y="210312"/>
                </a:lnTo>
                <a:lnTo>
                  <a:pt x="582168" y="198119"/>
                </a:lnTo>
                <a:close/>
              </a:path>
              <a:path w="607059" h="314325">
                <a:moveTo>
                  <a:pt x="155448" y="210312"/>
                </a:moveTo>
                <a:lnTo>
                  <a:pt x="143255" y="222503"/>
                </a:lnTo>
                <a:lnTo>
                  <a:pt x="155448" y="222503"/>
                </a:lnTo>
                <a:lnTo>
                  <a:pt x="155448" y="210312"/>
                </a:lnTo>
                <a:close/>
              </a:path>
              <a:path w="607059" h="314325">
                <a:moveTo>
                  <a:pt x="606551" y="198119"/>
                </a:moveTo>
                <a:lnTo>
                  <a:pt x="594359" y="198119"/>
                </a:lnTo>
                <a:lnTo>
                  <a:pt x="582168" y="210312"/>
                </a:lnTo>
                <a:lnTo>
                  <a:pt x="155448" y="210312"/>
                </a:lnTo>
                <a:lnTo>
                  <a:pt x="155448" y="222503"/>
                </a:lnTo>
                <a:lnTo>
                  <a:pt x="606551" y="222503"/>
                </a:lnTo>
                <a:lnTo>
                  <a:pt x="606551" y="198119"/>
                </a:lnTo>
                <a:close/>
              </a:path>
              <a:path w="607059" h="314325">
                <a:moveTo>
                  <a:pt x="582168" y="100583"/>
                </a:moveTo>
                <a:lnTo>
                  <a:pt x="582168" y="210312"/>
                </a:lnTo>
                <a:lnTo>
                  <a:pt x="594359" y="198119"/>
                </a:lnTo>
                <a:lnTo>
                  <a:pt x="606551" y="198119"/>
                </a:lnTo>
                <a:lnTo>
                  <a:pt x="606551" y="115824"/>
                </a:lnTo>
                <a:lnTo>
                  <a:pt x="594359" y="115824"/>
                </a:lnTo>
                <a:lnTo>
                  <a:pt x="582168" y="100583"/>
                </a:lnTo>
                <a:close/>
              </a:path>
              <a:path w="607059" h="314325">
                <a:moveTo>
                  <a:pt x="27431" y="146303"/>
                </a:moveTo>
                <a:lnTo>
                  <a:pt x="27431" y="164591"/>
                </a:lnTo>
                <a:lnTo>
                  <a:pt x="36465" y="155558"/>
                </a:lnTo>
                <a:lnTo>
                  <a:pt x="27431" y="146303"/>
                </a:lnTo>
                <a:close/>
              </a:path>
              <a:path w="607059" h="314325">
                <a:moveTo>
                  <a:pt x="36465" y="155558"/>
                </a:moveTo>
                <a:lnTo>
                  <a:pt x="27431" y="164591"/>
                </a:lnTo>
                <a:lnTo>
                  <a:pt x="45284" y="164591"/>
                </a:lnTo>
                <a:lnTo>
                  <a:pt x="36465" y="155558"/>
                </a:lnTo>
                <a:close/>
              </a:path>
              <a:path w="607059" h="314325">
                <a:moveTo>
                  <a:pt x="45720" y="146303"/>
                </a:moveTo>
                <a:lnTo>
                  <a:pt x="27431" y="146303"/>
                </a:lnTo>
                <a:lnTo>
                  <a:pt x="36465" y="155558"/>
                </a:lnTo>
                <a:lnTo>
                  <a:pt x="45720" y="146303"/>
                </a:lnTo>
                <a:close/>
              </a:path>
              <a:path w="607059" h="314325">
                <a:moveTo>
                  <a:pt x="155448" y="30479"/>
                </a:moveTo>
                <a:lnTo>
                  <a:pt x="131063" y="30479"/>
                </a:lnTo>
                <a:lnTo>
                  <a:pt x="152400" y="39624"/>
                </a:lnTo>
                <a:lnTo>
                  <a:pt x="131063" y="60960"/>
                </a:lnTo>
                <a:lnTo>
                  <a:pt x="131063" y="115824"/>
                </a:lnTo>
                <a:lnTo>
                  <a:pt x="582168" y="115824"/>
                </a:lnTo>
                <a:lnTo>
                  <a:pt x="582168" y="100583"/>
                </a:lnTo>
                <a:lnTo>
                  <a:pt x="155448" y="100583"/>
                </a:lnTo>
                <a:lnTo>
                  <a:pt x="143255" y="88391"/>
                </a:lnTo>
                <a:lnTo>
                  <a:pt x="155448" y="88391"/>
                </a:lnTo>
                <a:lnTo>
                  <a:pt x="155448" y="30479"/>
                </a:lnTo>
                <a:close/>
              </a:path>
              <a:path w="607059" h="314325">
                <a:moveTo>
                  <a:pt x="606551" y="88391"/>
                </a:moveTo>
                <a:lnTo>
                  <a:pt x="155448" y="88391"/>
                </a:lnTo>
                <a:lnTo>
                  <a:pt x="155448" y="100583"/>
                </a:lnTo>
                <a:lnTo>
                  <a:pt x="582168" y="100583"/>
                </a:lnTo>
                <a:lnTo>
                  <a:pt x="594359" y="115824"/>
                </a:lnTo>
                <a:lnTo>
                  <a:pt x="606551" y="115824"/>
                </a:lnTo>
                <a:lnTo>
                  <a:pt x="606551" y="88391"/>
                </a:lnTo>
                <a:close/>
              </a:path>
              <a:path w="607059" h="314325">
                <a:moveTo>
                  <a:pt x="155448" y="88391"/>
                </a:moveTo>
                <a:lnTo>
                  <a:pt x="143255" y="88391"/>
                </a:lnTo>
                <a:lnTo>
                  <a:pt x="155448" y="100583"/>
                </a:lnTo>
                <a:lnTo>
                  <a:pt x="155448" y="88391"/>
                </a:lnTo>
                <a:close/>
              </a:path>
              <a:path w="607059" h="314325">
                <a:moveTo>
                  <a:pt x="131063" y="30479"/>
                </a:moveTo>
                <a:lnTo>
                  <a:pt x="131063" y="60960"/>
                </a:lnTo>
                <a:lnTo>
                  <a:pt x="152400" y="39624"/>
                </a:lnTo>
                <a:lnTo>
                  <a:pt x="131063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30111" y="1844039"/>
            <a:ext cx="576580" cy="253365"/>
          </a:xfrm>
          <a:custGeom>
            <a:avLst/>
            <a:gdLst/>
            <a:ahLst/>
            <a:cxnLst/>
            <a:rect l="l" t="t" r="r" b="b"/>
            <a:pathLst>
              <a:path w="576579" h="253364">
                <a:moveTo>
                  <a:pt x="448056" y="0"/>
                </a:moveTo>
                <a:lnTo>
                  <a:pt x="448056" y="73151"/>
                </a:lnTo>
                <a:lnTo>
                  <a:pt x="0" y="73151"/>
                </a:lnTo>
                <a:lnTo>
                  <a:pt x="0" y="179831"/>
                </a:lnTo>
                <a:lnTo>
                  <a:pt x="448056" y="179831"/>
                </a:lnTo>
                <a:lnTo>
                  <a:pt x="448056" y="252984"/>
                </a:lnTo>
                <a:lnTo>
                  <a:pt x="576071" y="128015"/>
                </a:lnTo>
                <a:lnTo>
                  <a:pt x="448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7920" y="1813559"/>
            <a:ext cx="607060" cy="314325"/>
          </a:xfrm>
          <a:custGeom>
            <a:avLst/>
            <a:gdLst/>
            <a:ahLst/>
            <a:cxnLst/>
            <a:rect l="l" t="t" r="r" b="b"/>
            <a:pathLst>
              <a:path w="607059" h="314325">
                <a:moveTo>
                  <a:pt x="448055" y="210311"/>
                </a:moveTo>
                <a:lnTo>
                  <a:pt x="448055" y="313943"/>
                </a:lnTo>
                <a:lnTo>
                  <a:pt x="479133" y="283463"/>
                </a:lnTo>
                <a:lnTo>
                  <a:pt x="475487" y="283463"/>
                </a:lnTo>
                <a:lnTo>
                  <a:pt x="451103" y="274319"/>
                </a:lnTo>
                <a:lnTo>
                  <a:pt x="475487" y="250516"/>
                </a:lnTo>
                <a:lnTo>
                  <a:pt x="475487" y="225551"/>
                </a:lnTo>
                <a:lnTo>
                  <a:pt x="460248" y="225551"/>
                </a:lnTo>
                <a:lnTo>
                  <a:pt x="448055" y="210311"/>
                </a:lnTo>
                <a:close/>
              </a:path>
              <a:path w="607059" h="314325">
                <a:moveTo>
                  <a:pt x="475487" y="250516"/>
                </a:moveTo>
                <a:lnTo>
                  <a:pt x="451103" y="274319"/>
                </a:lnTo>
                <a:lnTo>
                  <a:pt x="475487" y="283463"/>
                </a:lnTo>
                <a:lnTo>
                  <a:pt x="475487" y="250516"/>
                </a:lnTo>
                <a:close/>
              </a:path>
              <a:path w="607059" h="314325">
                <a:moveTo>
                  <a:pt x="569865" y="158385"/>
                </a:moveTo>
                <a:lnTo>
                  <a:pt x="475487" y="250516"/>
                </a:lnTo>
                <a:lnTo>
                  <a:pt x="475487" y="283463"/>
                </a:lnTo>
                <a:lnTo>
                  <a:pt x="479133" y="283463"/>
                </a:lnTo>
                <a:lnTo>
                  <a:pt x="597228" y="167639"/>
                </a:lnTo>
                <a:lnTo>
                  <a:pt x="579120" y="167639"/>
                </a:lnTo>
                <a:lnTo>
                  <a:pt x="569865" y="158385"/>
                </a:lnTo>
                <a:close/>
              </a:path>
              <a:path w="607059" h="314325">
                <a:moveTo>
                  <a:pt x="448055" y="91439"/>
                </a:moveTo>
                <a:lnTo>
                  <a:pt x="0" y="91439"/>
                </a:lnTo>
                <a:lnTo>
                  <a:pt x="0" y="225551"/>
                </a:lnTo>
                <a:lnTo>
                  <a:pt x="448055" y="225551"/>
                </a:lnTo>
                <a:lnTo>
                  <a:pt x="448055" y="210311"/>
                </a:lnTo>
                <a:lnTo>
                  <a:pt x="24383" y="210311"/>
                </a:lnTo>
                <a:lnTo>
                  <a:pt x="12191" y="198119"/>
                </a:lnTo>
                <a:lnTo>
                  <a:pt x="24383" y="198119"/>
                </a:lnTo>
                <a:lnTo>
                  <a:pt x="24383" y="115823"/>
                </a:lnTo>
                <a:lnTo>
                  <a:pt x="12191" y="115823"/>
                </a:lnTo>
                <a:lnTo>
                  <a:pt x="24383" y="103631"/>
                </a:lnTo>
                <a:lnTo>
                  <a:pt x="448055" y="103631"/>
                </a:lnTo>
                <a:lnTo>
                  <a:pt x="448055" y="91439"/>
                </a:lnTo>
                <a:close/>
              </a:path>
              <a:path w="607059" h="314325">
                <a:moveTo>
                  <a:pt x="475487" y="198119"/>
                </a:moveTo>
                <a:lnTo>
                  <a:pt x="24383" y="198119"/>
                </a:lnTo>
                <a:lnTo>
                  <a:pt x="24383" y="210311"/>
                </a:lnTo>
                <a:lnTo>
                  <a:pt x="448055" y="210311"/>
                </a:lnTo>
                <a:lnTo>
                  <a:pt x="460248" y="225551"/>
                </a:lnTo>
                <a:lnTo>
                  <a:pt x="475487" y="225551"/>
                </a:lnTo>
                <a:lnTo>
                  <a:pt x="475487" y="198119"/>
                </a:lnTo>
                <a:close/>
              </a:path>
              <a:path w="607059" h="314325">
                <a:moveTo>
                  <a:pt x="24383" y="198119"/>
                </a:moveTo>
                <a:lnTo>
                  <a:pt x="12191" y="198119"/>
                </a:lnTo>
                <a:lnTo>
                  <a:pt x="24383" y="210311"/>
                </a:lnTo>
                <a:lnTo>
                  <a:pt x="24383" y="198119"/>
                </a:lnTo>
                <a:close/>
              </a:path>
              <a:path w="607059" h="314325">
                <a:moveTo>
                  <a:pt x="579120" y="149351"/>
                </a:moveTo>
                <a:lnTo>
                  <a:pt x="569865" y="158385"/>
                </a:lnTo>
                <a:lnTo>
                  <a:pt x="579120" y="167639"/>
                </a:lnTo>
                <a:lnTo>
                  <a:pt x="579120" y="149351"/>
                </a:lnTo>
                <a:close/>
              </a:path>
              <a:path w="607059" h="314325">
                <a:moveTo>
                  <a:pt x="597407" y="149351"/>
                </a:moveTo>
                <a:lnTo>
                  <a:pt x="579120" y="149351"/>
                </a:lnTo>
                <a:lnTo>
                  <a:pt x="579120" y="167639"/>
                </a:lnTo>
                <a:lnTo>
                  <a:pt x="597228" y="167639"/>
                </a:lnTo>
                <a:lnTo>
                  <a:pt x="606551" y="158495"/>
                </a:lnTo>
                <a:lnTo>
                  <a:pt x="597407" y="149351"/>
                </a:lnTo>
                <a:close/>
              </a:path>
              <a:path w="607059" h="314325">
                <a:moveTo>
                  <a:pt x="478535" y="30479"/>
                </a:moveTo>
                <a:lnTo>
                  <a:pt x="475487" y="30479"/>
                </a:lnTo>
                <a:lnTo>
                  <a:pt x="475487" y="64007"/>
                </a:lnTo>
                <a:lnTo>
                  <a:pt x="569865" y="158385"/>
                </a:lnTo>
                <a:lnTo>
                  <a:pt x="579120" y="149351"/>
                </a:lnTo>
                <a:lnTo>
                  <a:pt x="597407" y="149351"/>
                </a:lnTo>
                <a:lnTo>
                  <a:pt x="478535" y="30479"/>
                </a:lnTo>
                <a:close/>
              </a:path>
              <a:path w="607059" h="314325">
                <a:moveTo>
                  <a:pt x="24383" y="103631"/>
                </a:moveTo>
                <a:lnTo>
                  <a:pt x="12191" y="115823"/>
                </a:lnTo>
                <a:lnTo>
                  <a:pt x="24383" y="115823"/>
                </a:lnTo>
                <a:lnTo>
                  <a:pt x="24383" y="103631"/>
                </a:lnTo>
                <a:close/>
              </a:path>
              <a:path w="607059" h="314325">
                <a:moveTo>
                  <a:pt x="475487" y="91439"/>
                </a:moveTo>
                <a:lnTo>
                  <a:pt x="460248" y="91439"/>
                </a:lnTo>
                <a:lnTo>
                  <a:pt x="448055" y="103631"/>
                </a:lnTo>
                <a:lnTo>
                  <a:pt x="24383" y="103631"/>
                </a:lnTo>
                <a:lnTo>
                  <a:pt x="24383" y="115823"/>
                </a:lnTo>
                <a:lnTo>
                  <a:pt x="475487" y="115823"/>
                </a:lnTo>
                <a:lnTo>
                  <a:pt x="475487" y="91439"/>
                </a:lnTo>
                <a:close/>
              </a:path>
              <a:path w="607059" h="314325">
                <a:moveTo>
                  <a:pt x="448055" y="0"/>
                </a:moveTo>
                <a:lnTo>
                  <a:pt x="448055" y="103631"/>
                </a:lnTo>
                <a:lnTo>
                  <a:pt x="460248" y="91439"/>
                </a:lnTo>
                <a:lnTo>
                  <a:pt x="475487" y="91439"/>
                </a:lnTo>
                <a:lnTo>
                  <a:pt x="475487" y="64007"/>
                </a:lnTo>
                <a:lnTo>
                  <a:pt x="451103" y="39623"/>
                </a:lnTo>
                <a:lnTo>
                  <a:pt x="475487" y="30479"/>
                </a:lnTo>
                <a:lnTo>
                  <a:pt x="478535" y="30479"/>
                </a:lnTo>
                <a:lnTo>
                  <a:pt x="448055" y="0"/>
                </a:lnTo>
                <a:close/>
              </a:path>
              <a:path w="607059" h="314325">
                <a:moveTo>
                  <a:pt x="475487" y="30479"/>
                </a:moveTo>
                <a:lnTo>
                  <a:pt x="451103" y="39623"/>
                </a:lnTo>
                <a:lnTo>
                  <a:pt x="475487" y="64007"/>
                </a:lnTo>
                <a:lnTo>
                  <a:pt x="475487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0111" y="3069335"/>
            <a:ext cx="576580" cy="253365"/>
          </a:xfrm>
          <a:custGeom>
            <a:avLst/>
            <a:gdLst/>
            <a:ahLst/>
            <a:cxnLst/>
            <a:rect l="l" t="t" r="r" b="b"/>
            <a:pathLst>
              <a:path w="576579" h="253364">
                <a:moveTo>
                  <a:pt x="124967" y="0"/>
                </a:moveTo>
                <a:lnTo>
                  <a:pt x="0" y="124967"/>
                </a:lnTo>
                <a:lnTo>
                  <a:pt x="124967" y="252983"/>
                </a:lnTo>
                <a:lnTo>
                  <a:pt x="124967" y="179831"/>
                </a:lnTo>
                <a:lnTo>
                  <a:pt x="576071" y="179831"/>
                </a:lnTo>
                <a:lnTo>
                  <a:pt x="576071" y="70103"/>
                </a:lnTo>
                <a:lnTo>
                  <a:pt x="124967" y="70103"/>
                </a:lnTo>
                <a:lnTo>
                  <a:pt x="124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11823" y="3038855"/>
            <a:ext cx="607060" cy="314325"/>
          </a:xfrm>
          <a:custGeom>
            <a:avLst/>
            <a:gdLst/>
            <a:ahLst/>
            <a:cxnLst/>
            <a:rect l="l" t="t" r="r" b="b"/>
            <a:pathLst>
              <a:path w="607059" h="314325">
                <a:moveTo>
                  <a:pt x="155448" y="0"/>
                </a:moveTo>
                <a:lnTo>
                  <a:pt x="0" y="155448"/>
                </a:lnTo>
                <a:lnTo>
                  <a:pt x="155448" y="313944"/>
                </a:lnTo>
                <a:lnTo>
                  <a:pt x="155448" y="283463"/>
                </a:lnTo>
                <a:lnTo>
                  <a:pt x="131063" y="283463"/>
                </a:lnTo>
                <a:lnTo>
                  <a:pt x="131063" y="252463"/>
                </a:lnTo>
                <a:lnTo>
                  <a:pt x="45284" y="164592"/>
                </a:lnTo>
                <a:lnTo>
                  <a:pt x="27431" y="164592"/>
                </a:lnTo>
                <a:lnTo>
                  <a:pt x="27431" y="146304"/>
                </a:lnTo>
                <a:lnTo>
                  <a:pt x="45719" y="146304"/>
                </a:lnTo>
                <a:lnTo>
                  <a:pt x="131063" y="60960"/>
                </a:lnTo>
                <a:lnTo>
                  <a:pt x="131063" y="30480"/>
                </a:lnTo>
                <a:lnTo>
                  <a:pt x="155448" y="30480"/>
                </a:lnTo>
                <a:lnTo>
                  <a:pt x="155448" y="0"/>
                </a:lnTo>
                <a:close/>
              </a:path>
              <a:path w="607059" h="314325">
                <a:moveTo>
                  <a:pt x="131063" y="252463"/>
                </a:moveTo>
                <a:lnTo>
                  <a:pt x="131063" y="283463"/>
                </a:lnTo>
                <a:lnTo>
                  <a:pt x="152400" y="274320"/>
                </a:lnTo>
                <a:lnTo>
                  <a:pt x="131063" y="252463"/>
                </a:lnTo>
                <a:close/>
              </a:path>
              <a:path w="607059" h="314325">
                <a:moveTo>
                  <a:pt x="582168" y="198120"/>
                </a:moveTo>
                <a:lnTo>
                  <a:pt x="131063" y="198120"/>
                </a:lnTo>
                <a:lnTo>
                  <a:pt x="131063" y="252463"/>
                </a:lnTo>
                <a:lnTo>
                  <a:pt x="152400" y="274320"/>
                </a:lnTo>
                <a:lnTo>
                  <a:pt x="131063" y="283463"/>
                </a:lnTo>
                <a:lnTo>
                  <a:pt x="155448" y="283463"/>
                </a:lnTo>
                <a:lnTo>
                  <a:pt x="155448" y="222504"/>
                </a:lnTo>
                <a:lnTo>
                  <a:pt x="143255" y="222504"/>
                </a:lnTo>
                <a:lnTo>
                  <a:pt x="155448" y="210312"/>
                </a:lnTo>
                <a:lnTo>
                  <a:pt x="582168" y="210312"/>
                </a:lnTo>
                <a:lnTo>
                  <a:pt x="582168" y="198120"/>
                </a:lnTo>
                <a:close/>
              </a:path>
              <a:path w="607059" h="314325">
                <a:moveTo>
                  <a:pt x="155448" y="210312"/>
                </a:moveTo>
                <a:lnTo>
                  <a:pt x="143255" y="222504"/>
                </a:lnTo>
                <a:lnTo>
                  <a:pt x="155448" y="222504"/>
                </a:lnTo>
                <a:lnTo>
                  <a:pt x="155448" y="210312"/>
                </a:lnTo>
                <a:close/>
              </a:path>
              <a:path w="607059" h="314325">
                <a:moveTo>
                  <a:pt x="606551" y="198120"/>
                </a:moveTo>
                <a:lnTo>
                  <a:pt x="594359" y="198120"/>
                </a:lnTo>
                <a:lnTo>
                  <a:pt x="582168" y="210312"/>
                </a:lnTo>
                <a:lnTo>
                  <a:pt x="155448" y="210312"/>
                </a:lnTo>
                <a:lnTo>
                  <a:pt x="155448" y="222504"/>
                </a:lnTo>
                <a:lnTo>
                  <a:pt x="606551" y="222504"/>
                </a:lnTo>
                <a:lnTo>
                  <a:pt x="606551" y="198120"/>
                </a:lnTo>
                <a:close/>
              </a:path>
              <a:path w="607059" h="314325">
                <a:moveTo>
                  <a:pt x="582168" y="100584"/>
                </a:moveTo>
                <a:lnTo>
                  <a:pt x="582168" y="210312"/>
                </a:lnTo>
                <a:lnTo>
                  <a:pt x="594359" y="198120"/>
                </a:lnTo>
                <a:lnTo>
                  <a:pt x="606551" y="198120"/>
                </a:lnTo>
                <a:lnTo>
                  <a:pt x="606551" y="112775"/>
                </a:lnTo>
                <a:lnTo>
                  <a:pt x="594359" y="112775"/>
                </a:lnTo>
                <a:lnTo>
                  <a:pt x="582168" y="100584"/>
                </a:lnTo>
                <a:close/>
              </a:path>
              <a:path w="607059" h="314325">
                <a:moveTo>
                  <a:pt x="27431" y="146304"/>
                </a:moveTo>
                <a:lnTo>
                  <a:pt x="27431" y="164592"/>
                </a:lnTo>
                <a:lnTo>
                  <a:pt x="36465" y="155558"/>
                </a:lnTo>
                <a:lnTo>
                  <a:pt x="27431" y="146304"/>
                </a:lnTo>
                <a:close/>
              </a:path>
              <a:path w="607059" h="314325">
                <a:moveTo>
                  <a:pt x="36465" y="155558"/>
                </a:moveTo>
                <a:lnTo>
                  <a:pt x="27431" y="164592"/>
                </a:lnTo>
                <a:lnTo>
                  <a:pt x="45284" y="164592"/>
                </a:lnTo>
                <a:lnTo>
                  <a:pt x="36465" y="155558"/>
                </a:lnTo>
                <a:close/>
              </a:path>
              <a:path w="607059" h="314325">
                <a:moveTo>
                  <a:pt x="45719" y="146304"/>
                </a:moveTo>
                <a:lnTo>
                  <a:pt x="27431" y="146304"/>
                </a:lnTo>
                <a:lnTo>
                  <a:pt x="36465" y="155558"/>
                </a:lnTo>
                <a:lnTo>
                  <a:pt x="45719" y="146304"/>
                </a:lnTo>
                <a:close/>
              </a:path>
              <a:path w="607059" h="314325">
                <a:moveTo>
                  <a:pt x="155448" y="30480"/>
                </a:moveTo>
                <a:lnTo>
                  <a:pt x="131063" y="30480"/>
                </a:lnTo>
                <a:lnTo>
                  <a:pt x="152400" y="39624"/>
                </a:lnTo>
                <a:lnTo>
                  <a:pt x="131063" y="60960"/>
                </a:lnTo>
                <a:lnTo>
                  <a:pt x="131063" y="112775"/>
                </a:lnTo>
                <a:lnTo>
                  <a:pt x="582168" y="112775"/>
                </a:lnTo>
                <a:lnTo>
                  <a:pt x="582168" y="100584"/>
                </a:lnTo>
                <a:lnTo>
                  <a:pt x="155448" y="100584"/>
                </a:lnTo>
                <a:lnTo>
                  <a:pt x="143255" y="88392"/>
                </a:lnTo>
                <a:lnTo>
                  <a:pt x="155448" y="88392"/>
                </a:lnTo>
                <a:lnTo>
                  <a:pt x="155448" y="30480"/>
                </a:lnTo>
                <a:close/>
              </a:path>
              <a:path w="607059" h="314325">
                <a:moveTo>
                  <a:pt x="606551" y="88392"/>
                </a:moveTo>
                <a:lnTo>
                  <a:pt x="155448" y="88392"/>
                </a:lnTo>
                <a:lnTo>
                  <a:pt x="155448" y="100584"/>
                </a:lnTo>
                <a:lnTo>
                  <a:pt x="582168" y="100584"/>
                </a:lnTo>
                <a:lnTo>
                  <a:pt x="594359" y="112775"/>
                </a:lnTo>
                <a:lnTo>
                  <a:pt x="606551" y="112775"/>
                </a:lnTo>
                <a:lnTo>
                  <a:pt x="606551" y="88392"/>
                </a:lnTo>
                <a:close/>
              </a:path>
              <a:path w="607059" h="314325">
                <a:moveTo>
                  <a:pt x="155448" y="88392"/>
                </a:moveTo>
                <a:lnTo>
                  <a:pt x="143255" y="88392"/>
                </a:lnTo>
                <a:lnTo>
                  <a:pt x="155448" y="100584"/>
                </a:lnTo>
                <a:lnTo>
                  <a:pt x="155448" y="88392"/>
                </a:lnTo>
                <a:close/>
              </a:path>
              <a:path w="607059" h="314325">
                <a:moveTo>
                  <a:pt x="131063" y="30480"/>
                </a:moveTo>
                <a:lnTo>
                  <a:pt x="131063" y="60960"/>
                </a:lnTo>
                <a:lnTo>
                  <a:pt x="152400" y="39624"/>
                </a:lnTo>
                <a:lnTo>
                  <a:pt x="131063" y="30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30111" y="2673095"/>
            <a:ext cx="576580" cy="253365"/>
          </a:xfrm>
          <a:custGeom>
            <a:avLst/>
            <a:gdLst/>
            <a:ahLst/>
            <a:cxnLst/>
            <a:rect l="l" t="t" r="r" b="b"/>
            <a:pathLst>
              <a:path w="576579" h="253364">
                <a:moveTo>
                  <a:pt x="448056" y="0"/>
                </a:moveTo>
                <a:lnTo>
                  <a:pt x="448056" y="73152"/>
                </a:lnTo>
                <a:lnTo>
                  <a:pt x="0" y="73152"/>
                </a:lnTo>
                <a:lnTo>
                  <a:pt x="0" y="179832"/>
                </a:lnTo>
                <a:lnTo>
                  <a:pt x="448056" y="179832"/>
                </a:lnTo>
                <a:lnTo>
                  <a:pt x="448056" y="252984"/>
                </a:lnTo>
                <a:lnTo>
                  <a:pt x="576071" y="124968"/>
                </a:lnTo>
                <a:lnTo>
                  <a:pt x="448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7920" y="2642615"/>
            <a:ext cx="607060" cy="314325"/>
          </a:xfrm>
          <a:custGeom>
            <a:avLst/>
            <a:gdLst/>
            <a:ahLst/>
            <a:cxnLst/>
            <a:rect l="l" t="t" r="r" b="b"/>
            <a:pathLst>
              <a:path w="607059" h="314325">
                <a:moveTo>
                  <a:pt x="448055" y="210312"/>
                </a:moveTo>
                <a:lnTo>
                  <a:pt x="448055" y="313944"/>
                </a:lnTo>
                <a:lnTo>
                  <a:pt x="478535" y="283463"/>
                </a:lnTo>
                <a:lnTo>
                  <a:pt x="475487" y="283463"/>
                </a:lnTo>
                <a:lnTo>
                  <a:pt x="451103" y="274320"/>
                </a:lnTo>
                <a:lnTo>
                  <a:pt x="475487" y="250516"/>
                </a:lnTo>
                <a:lnTo>
                  <a:pt x="475487" y="225551"/>
                </a:lnTo>
                <a:lnTo>
                  <a:pt x="460248" y="225551"/>
                </a:lnTo>
                <a:lnTo>
                  <a:pt x="448055" y="210312"/>
                </a:lnTo>
                <a:close/>
              </a:path>
              <a:path w="607059" h="314325">
                <a:moveTo>
                  <a:pt x="475487" y="250516"/>
                </a:moveTo>
                <a:lnTo>
                  <a:pt x="451103" y="274320"/>
                </a:lnTo>
                <a:lnTo>
                  <a:pt x="475487" y="283463"/>
                </a:lnTo>
                <a:lnTo>
                  <a:pt x="475487" y="250516"/>
                </a:lnTo>
                <a:close/>
              </a:path>
              <a:path w="607059" h="314325">
                <a:moveTo>
                  <a:pt x="571314" y="156972"/>
                </a:moveTo>
                <a:lnTo>
                  <a:pt x="475487" y="250516"/>
                </a:lnTo>
                <a:lnTo>
                  <a:pt x="475487" y="283463"/>
                </a:lnTo>
                <a:lnTo>
                  <a:pt x="478535" y="283463"/>
                </a:lnTo>
                <a:lnTo>
                  <a:pt x="597407" y="164591"/>
                </a:lnTo>
                <a:lnTo>
                  <a:pt x="579120" y="164591"/>
                </a:lnTo>
                <a:lnTo>
                  <a:pt x="571314" y="156972"/>
                </a:lnTo>
                <a:close/>
              </a:path>
              <a:path w="607059" h="314325">
                <a:moveTo>
                  <a:pt x="448055" y="88391"/>
                </a:moveTo>
                <a:lnTo>
                  <a:pt x="0" y="88391"/>
                </a:lnTo>
                <a:lnTo>
                  <a:pt x="0" y="225551"/>
                </a:lnTo>
                <a:lnTo>
                  <a:pt x="448055" y="225551"/>
                </a:lnTo>
                <a:lnTo>
                  <a:pt x="448055" y="210312"/>
                </a:lnTo>
                <a:lnTo>
                  <a:pt x="24383" y="210312"/>
                </a:lnTo>
                <a:lnTo>
                  <a:pt x="12191" y="198120"/>
                </a:lnTo>
                <a:lnTo>
                  <a:pt x="24383" y="198120"/>
                </a:lnTo>
                <a:lnTo>
                  <a:pt x="24383" y="115824"/>
                </a:lnTo>
                <a:lnTo>
                  <a:pt x="12191" y="115824"/>
                </a:lnTo>
                <a:lnTo>
                  <a:pt x="24383" y="103632"/>
                </a:lnTo>
                <a:lnTo>
                  <a:pt x="448055" y="103632"/>
                </a:lnTo>
                <a:lnTo>
                  <a:pt x="448055" y="88391"/>
                </a:lnTo>
                <a:close/>
              </a:path>
              <a:path w="607059" h="314325">
                <a:moveTo>
                  <a:pt x="475487" y="198120"/>
                </a:moveTo>
                <a:lnTo>
                  <a:pt x="24383" y="198120"/>
                </a:lnTo>
                <a:lnTo>
                  <a:pt x="24383" y="210312"/>
                </a:lnTo>
                <a:lnTo>
                  <a:pt x="448055" y="210312"/>
                </a:lnTo>
                <a:lnTo>
                  <a:pt x="460248" y="225551"/>
                </a:lnTo>
                <a:lnTo>
                  <a:pt x="475487" y="225551"/>
                </a:lnTo>
                <a:lnTo>
                  <a:pt x="475487" y="198120"/>
                </a:lnTo>
                <a:close/>
              </a:path>
              <a:path w="607059" h="314325">
                <a:moveTo>
                  <a:pt x="24383" y="198120"/>
                </a:moveTo>
                <a:lnTo>
                  <a:pt x="12191" y="198120"/>
                </a:lnTo>
                <a:lnTo>
                  <a:pt x="24383" y="210312"/>
                </a:lnTo>
                <a:lnTo>
                  <a:pt x="24383" y="198120"/>
                </a:lnTo>
                <a:close/>
              </a:path>
              <a:path w="607059" h="314325">
                <a:moveTo>
                  <a:pt x="579120" y="149351"/>
                </a:moveTo>
                <a:lnTo>
                  <a:pt x="571314" y="156972"/>
                </a:lnTo>
                <a:lnTo>
                  <a:pt x="579120" y="164591"/>
                </a:lnTo>
                <a:lnTo>
                  <a:pt x="579120" y="149351"/>
                </a:lnTo>
                <a:close/>
              </a:path>
              <a:path w="607059" h="314325">
                <a:moveTo>
                  <a:pt x="600336" y="149351"/>
                </a:moveTo>
                <a:lnTo>
                  <a:pt x="579120" y="149351"/>
                </a:lnTo>
                <a:lnTo>
                  <a:pt x="579120" y="164591"/>
                </a:lnTo>
                <a:lnTo>
                  <a:pt x="597407" y="164591"/>
                </a:lnTo>
                <a:lnTo>
                  <a:pt x="606551" y="155448"/>
                </a:lnTo>
                <a:lnTo>
                  <a:pt x="600336" y="149351"/>
                </a:lnTo>
                <a:close/>
              </a:path>
              <a:path w="607059" h="314325">
                <a:moveTo>
                  <a:pt x="479133" y="30479"/>
                </a:moveTo>
                <a:lnTo>
                  <a:pt x="475487" y="30479"/>
                </a:lnTo>
                <a:lnTo>
                  <a:pt x="475487" y="63427"/>
                </a:lnTo>
                <a:lnTo>
                  <a:pt x="571314" y="156972"/>
                </a:lnTo>
                <a:lnTo>
                  <a:pt x="579120" y="149351"/>
                </a:lnTo>
                <a:lnTo>
                  <a:pt x="600336" y="149351"/>
                </a:lnTo>
                <a:lnTo>
                  <a:pt x="479133" y="30479"/>
                </a:lnTo>
                <a:close/>
              </a:path>
              <a:path w="607059" h="314325">
                <a:moveTo>
                  <a:pt x="24383" y="103632"/>
                </a:moveTo>
                <a:lnTo>
                  <a:pt x="12191" y="115824"/>
                </a:lnTo>
                <a:lnTo>
                  <a:pt x="24383" y="115824"/>
                </a:lnTo>
                <a:lnTo>
                  <a:pt x="24383" y="103632"/>
                </a:lnTo>
                <a:close/>
              </a:path>
              <a:path w="607059" h="314325">
                <a:moveTo>
                  <a:pt x="475487" y="88391"/>
                </a:moveTo>
                <a:lnTo>
                  <a:pt x="460248" y="88391"/>
                </a:lnTo>
                <a:lnTo>
                  <a:pt x="448055" y="103632"/>
                </a:lnTo>
                <a:lnTo>
                  <a:pt x="24383" y="103632"/>
                </a:lnTo>
                <a:lnTo>
                  <a:pt x="24383" y="115824"/>
                </a:lnTo>
                <a:lnTo>
                  <a:pt x="475487" y="115824"/>
                </a:lnTo>
                <a:lnTo>
                  <a:pt x="475487" y="88391"/>
                </a:lnTo>
                <a:close/>
              </a:path>
              <a:path w="607059" h="314325">
                <a:moveTo>
                  <a:pt x="448055" y="0"/>
                </a:moveTo>
                <a:lnTo>
                  <a:pt x="448055" y="103632"/>
                </a:lnTo>
                <a:lnTo>
                  <a:pt x="460248" y="88391"/>
                </a:lnTo>
                <a:lnTo>
                  <a:pt x="475487" y="88391"/>
                </a:lnTo>
                <a:lnTo>
                  <a:pt x="475487" y="63427"/>
                </a:lnTo>
                <a:lnTo>
                  <a:pt x="451103" y="39624"/>
                </a:lnTo>
                <a:lnTo>
                  <a:pt x="475487" y="30479"/>
                </a:lnTo>
                <a:lnTo>
                  <a:pt x="479133" y="30479"/>
                </a:lnTo>
                <a:lnTo>
                  <a:pt x="448055" y="0"/>
                </a:lnTo>
                <a:close/>
              </a:path>
              <a:path w="607059" h="314325">
                <a:moveTo>
                  <a:pt x="475487" y="30479"/>
                </a:moveTo>
                <a:lnTo>
                  <a:pt x="451103" y="39624"/>
                </a:lnTo>
                <a:lnTo>
                  <a:pt x="475487" y="63427"/>
                </a:lnTo>
                <a:lnTo>
                  <a:pt x="475487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30111" y="4797551"/>
            <a:ext cx="576580" cy="253365"/>
          </a:xfrm>
          <a:custGeom>
            <a:avLst/>
            <a:gdLst/>
            <a:ahLst/>
            <a:cxnLst/>
            <a:rect l="l" t="t" r="r" b="b"/>
            <a:pathLst>
              <a:path w="576579" h="253364">
                <a:moveTo>
                  <a:pt x="124967" y="0"/>
                </a:moveTo>
                <a:lnTo>
                  <a:pt x="0" y="124968"/>
                </a:lnTo>
                <a:lnTo>
                  <a:pt x="124967" y="252983"/>
                </a:lnTo>
                <a:lnTo>
                  <a:pt x="124967" y="179831"/>
                </a:lnTo>
                <a:lnTo>
                  <a:pt x="576071" y="179831"/>
                </a:lnTo>
                <a:lnTo>
                  <a:pt x="576071" y="70103"/>
                </a:lnTo>
                <a:lnTo>
                  <a:pt x="124967" y="70103"/>
                </a:lnTo>
                <a:lnTo>
                  <a:pt x="124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1823" y="4767071"/>
            <a:ext cx="607060" cy="314325"/>
          </a:xfrm>
          <a:custGeom>
            <a:avLst/>
            <a:gdLst/>
            <a:ahLst/>
            <a:cxnLst/>
            <a:rect l="l" t="t" r="r" b="b"/>
            <a:pathLst>
              <a:path w="607059" h="314325">
                <a:moveTo>
                  <a:pt x="155448" y="0"/>
                </a:moveTo>
                <a:lnTo>
                  <a:pt x="0" y="155447"/>
                </a:lnTo>
                <a:lnTo>
                  <a:pt x="155448" y="313943"/>
                </a:lnTo>
                <a:lnTo>
                  <a:pt x="155448" y="283463"/>
                </a:lnTo>
                <a:lnTo>
                  <a:pt x="131063" y="283463"/>
                </a:lnTo>
                <a:lnTo>
                  <a:pt x="131063" y="252463"/>
                </a:lnTo>
                <a:lnTo>
                  <a:pt x="45284" y="164591"/>
                </a:lnTo>
                <a:lnTo>
                  <a:pt x="27431" y="164591"/>
                </a:lnTo>
                <a:lnTo>
                  <a:pt x="27431" y="146303"/>
                </a:lnTo>
                <a:lnTo>
                  <a:pt x="45719" y="146303"/>
                </a:lnTo>
                <a:lnTo>
                  <a:pt x="131063" y="60959"/>
                </a:lnTo>
                <a:lnTo>
                  <a:pt x="131063" y="30479"/>
                </a:lnTo>
                <a:lnTo>
                  <a:pt x="155448" y="30479"/>
                </a:lnTo>
                <a:lnTo>
                  <a:pt x="155448" y="0"/>
                </a:lnTo>
                <a:close/>
              </a:path>
              <a:path w="607059" h="314325">
                <a:moveTo>
                  <a:pt x="131063" y="252463"/>
                </a:moveTo>
                <a:lnTo>
                  <a:pt x="131063" y="283463"/>
                </a:lnTo>
                <a:lnTo>
                  <a:pt x="152400" y="274319"/>
                </a:lnTo>
                <a:lnTo>
                  <a:pt x="131063" y="252463"/>
                </a:lnTo>
                <a:close/>
              </a:path>
              <a:path w="607059" h="314325">
                <a:moveTo>
                  <a:pt x="582168" y="198119"/>
                </a:moveTo>
                <a:lnTo>
                  <a:pt x="131063" y="198119"/>
                </a:lnTo>
                <a:lnTo>
                  <a:pt x="131063" y="252463"/>
                </a:lnTo>
                <a:lnTo>
                  <a:pt x="152400" y="274319"/>
                </a:lnTo>
                <a:lnTo>
                  <a:pt x="131063" y="283463"/>
                </a:lnTo>
                <a:lnTo>
                  <a:pt x="155448" y="283463"/>
                </a:lnTo>
                <a:lnTo>
                  <a:pt x="155448" y="222503"/>
                </a:lnTo>
                <a:lnTo>
                  <a:pt x="143255" y="222503"/>
                </a:lnTo>
                <a:lnTo>
                  <a:pt x="155448" y="210311"/>
                </a:lnTo>
                <a:lnTo>
                  <a:pt x="582168" y="210311"/>
                </a:lnTo>
                <a:lnTo>
                  <a:pt x="582168" y="198119"/>
                </a:lnTo>
                <a:close/>
              </a:path>
              <a:path w="607059" h="314325">
                <a:moveTo>
                  <a:pt x="155448" y="210311"/>
                </a:moveTo>
                <a:lnTo>
                  <a:pt x="143255" y="222503"/>
                </a:lnTo>
                <a:lnTo>
                  <a:pt x="155448" y="222503"/>
                </a:lnTo>
                <a:lnTo>
                  <a:pt x="155448" y="210311"/>
                </a:lnTo>
                <a:close/>
              </a:path>
              <a:path w="607059" h="314325">
                <a:moveTo>
                  <a:pt x="606551" y="198119"/>
                </a:moveTo>
                <a:lnTo>
                  <a:pt x="594359" y="198119"/>
                </a:lnTo>
                <a:lnTo>
                  <a:pt x="582168" y="210311"/>
                </a:lnTo>
                <a:lnTo>
                  <a:pt x="155448" y="210311"/>
                </a:lnTo>
                <a:lnTo>
                  <a:pt x="155448" y="222503"/>
                </a:lnTo>
                <a:lnTo>
                  <a:pt x="606551" y="222503"/>
                </a:lnTo>
                <a:lnTo>
                  <a:pt x="606551" y="198119"/>
                </a:lnTo>
                <a:close/>
              </a:path>
              <a:path w="607059" h="314325">
                <a:moveTo>
                  <a:pt x="582168" y="100583"/>
                </a:moveTo>
                <a:lnTo>
                  <a:pt x="582168" y="210311"/>
                </a:lnTo>
                <a:lnTo>
                  <a:pt x="594359" y="198119"/>
                </a:lnTo>
                <a:lnTo>
                  <a:pt x="606551" y="198119"/>
                </a:lnTo>
                <a:lnTo>
                  <a:pt x="606551" y="115823"/>
                </a:lnTo>
                <a:lnTo>
                  <a:pt x="594359" y="115823"/>
                </a:lnTo>
                <a:lnTo>
                  <a:pt x="582168" y="100583"/>
                </a:lnTo>
                <a:close/>
              </a:path>
              <a:path w="607059" h="314325">
                <a:moveTo>
                  <a:pt x="27431" y="146303"/>
                </a:moveTo>
                <a:lnTo>
                  <a:pt x="27431" y="164591"/>
                </a:lnTo>
                <a:lnTo>
                  <a:pt x="36465" y="155558"/>
                </a:lnTo>
                <a:lnTo>
                  <a:pt x="27431" y="146303"/>
                </a:lnTo>
                <a:close/>
              </a:path>
              <a:path w="607059" h="314325">
                <a:moveTo>
                  <a:pt x="36465" y="155558"/>
                </a:moveTo>
                <a:lnTo>
                  <a:pt x="27431" y="164591"/>
                </a:lnTo>
                <a:lnTo>
                  <a:pt x="45284" y="164591"/>
                </a:lnTo>
                <a:lnTo>
                  <a:pt x="36465" y="155558"/>
                </a:lnTo>
                <a:close/>
              </a:path>
              <a:path w="607059" h="314325">
                <a:moveTo>
                  <a:pt x="45719" y="146303"/>
                </a:moveTo>
                <a:lnTo>
                  <a:pt x="27431" y="146303"/>
                </a:lnTo>
                <a:lnTo>
                  <a:pt x="36465" y="155558"/>
                </a:lnTo>
                <a:lnTo>
                  <a:pt x="45719" y="146303"/>
                </a:lnTo>
                <a:close/>
              </a:path>
              <a:path w="607059" h="314325">
                <a:moveTo>
                  <a:pt x="155448" y="30479"/>
                </a:moveTo>
                <a:lnTo>
                  <a:pt x="131063" y="30479"/>
                </a:lnTo>
                <a:lnTo>
                  <a:pt x="152400" y="39623"/>
                </a:lnTo>
                <a:lnTo>
                  <a:pt x="131063" y="60959"/>
                </a:lnTo>
                <a:lnTo>
                  <a:pt x="131063" y="115823"/>
                </a:lnTo>
                <a:lnTo>
                  <a:pt x="582168" y="115823"/>
                </a:lnTo>
                <a:lnTo>
                  <a:pt x="582168" y="100583"/>
                </a:lnTo>
                <a:lnTo>
                  <a:pt x="155448" y="100583"/>
                </a:lnTo>
                <a:lnTo>
                  <a:pt x="143255" y="88391"/>
                </a:lnTo>
                <a:lnTo>
                  <a:pt x="155448" y="88391"/>
                </a:lnTo>
                <a:lnTo>
                  <a:pt x="155448" y="30479"/>
                </a:lnTo>
                <a:close/>
              </a:path>
              <a:path w="607059" h="314325">
                <a:moveTo>
                  <a:pt x="606551" y="88391"/>
                </a:moveTo>
                <a:lnTo>
                  <a:pt x="155448" y="88391"/>
                </a:lnTo>
                <a:lnTo>
                  <a:pt x="155448" y="100583"/>
                </a:lnTo>
                <a:lnTo>
                  <a:pt x="582168" y="100583"/>
                </a:lnTo>
                <a:lnTo>
                  <a:pt x="594359" y="115823"/>
                </a:lnTo>
                <a:lnTo>
                  <a:pt x="606551" y="115823"/>
                </a:lnTo>
                <a:lnTo>
                  <a:pt x="606551" y="88391"/>
                </a:lnTo>
                <a:close/>
              </a:path>
              <a:path w="607059" h="314325">
                <a:moveTo>
                  <a:pt x="155448" y="88391"/>
                </a:moveTo>
                <a:lnTo>
                  <a:pt x="143255" y="88391"/>
                </a:lnTo>
                <a:lnTo>
                  <a:pt x="155448" y="100583"/>
                </a:lnTo>
                <a:lnTo>
                  <a:pt x="155448" y="88391"/>
                </a:lnTo>
                <a:close/>
              </a:path>
              <a:path w="607059" h="314325">
                <a:moveTo>
                  <a:pt x="131063" y="30479"/>
                </a:moveTo>
                <a:lnTo>
                  <a:pt x="131063" y="60959"/>
                </a:lnTo>
                <a:lnTo>
                  <a:pt x="152400" y="39623"/>
                </a:lnTo>
                <a:lnTo>
                  <a:pt x="131063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30111" y="4401311"/>
            <a:ext cx="576580" cy="253365"/>
          </a:xfrm>
          <a:custGeom>
            <a:avLst/>
            <a:gdLst/>
            <a:ahLst/>
            <a:cxnLst/>
            <a:rect l="l" t="t" r="r" b="b"/>
            <a:pathLst>
              <a:path w="576579" h="253364">
                <a:moveTo>
                  <a:pt x="448056" y="0"/>
                </a:moveTo>
                <a:lnTo>
                  <a:pt x="448056" y="70104"/>
                </a:lnTo>
                <a:lnTo>
                  <a:pt x="0" y="70104"/>
                </a:lnTo>
                <a:lnTo>
                  <a:pt x="0" y="179832"/>
                </a:lnTo>
                <a:lnTo>
                  <a:pt x="448056" y="179832"/>
                </a:lnTo>
                <a:lnTo>
                  <a:pt x="448056" y="252984"/>
                </a:lnTo>
                <a:lnTo>
                  <a:pt x="576071" y="124968"/>
                </a:lnTo>
                <a:lnTo>
                  <a:pt x="448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17920" y="4370831"/>
            <a:ext cx="607060" cy="314325"/>
          </a:xfrm>
          <a:custGeom>
            <a:avLst/>
            <a:gdLst/>
            <a:ahLst/>
            <a:cxnLst/>
            <a:rect l="l" t="t" r="r" b="b"/>
            <a:pathLst>
              <a:path w="607059" h="314325">
                <a:moveTo>
                  <a:pt x="448055" y="210312"/>
                </a:moveTo>
                <a:lnTo>
                  <a:pt x="448055" y="313944"/>
                </a:lnTo>
                <a:lnTo>
                  <a:pt x="478535" y="283464"/>
                </a:lnTo>
                <a:lnTo>
                  <a:pt x="475487" y="283464"/>
                </a:lnTo>
                <a:lnTo>
                  <a:pt x="451103" y="274320"/>
                </a:lnTo>
                <a:lnTo>
                  <a:pt x="475487" y="249936"/>
                </a:lnTo>
                <a:lnTo>
                  <a:pt x="475487" y="222504"/>
                </a:lnTo>
                <a:lnTo>
                  <a:pt x="460248" y="222504"/>
                </a:lnTo>
                <a:lnTo>
                  <a:pt x="448055" y="210312"/>
                </a:lnTo>
                <a:close/>
              </a:path>
              <a:path w="607059" h="314325">
                <a:moveTo>
                  <a:pt x="475487" y="249936"/>
                </a:moveTo>
                <a:lnTo>
                  <a:pt x="451103" y="274320"/>
                </a:lnTo>
                <a:lnTo>
                  <a:pt x="475487" y="283464"/>
                </a:lnTo>
                <a:lnTo>
                  <a:pt x="475487" y="249936"/>
                </a:lnTo>
                <a:close/>
              </a:path>
              <a:path w="607059" h="314325">
                <a:moveTo>
                  <a:pt x="569865" y="155558"/>
                </a:moveTo>
                <a:lnTo>
                  <a:pt x="475487" y="249936"/>
                </a:lnTo>
                <a:lnTo>
                  <a:pt x="475487" y="283464"/>
                </a:lnTo>
                <a:lnTo>
                  <a:pt x="478535" y="283464"/>
                </a:lnTo>
                <a:lnTo>
                  <a:pt x="597407" y="164592"/>
                </a:lnTo>
                <a:lnTo>
                  <a:pt x="579120" y="164592"/>
                </a:lnTo>
                <a:lnTo>
                  <a:pt x="569865" y="155558"/>
                </a:lnTo>
                <a:close/>
              </a:path>
              <a:path w="607059" h="314325">
                <a:moveTo>
                  <a:pt x="448055" y="88392"/>
                </a:moveTo>
                <a:lnTo>
                  <a:pt x="0" y="88392"/>
                </a:lnTo>
                <a:lnTo>
                  <a:pt x="0" y="222504"/>
                </a:lnTo>
                <a:lnTo>
                  <a:pt x="448055" y="222504"/>
                </a:lnTo>
                <a:lnTo>
                  <a:pt x="448055" y="210312"/>
                </a:lnTo>
                <a:lnTo>
                  <a:pt x="24383" y="210312"/>
                </a:lnTo>
                <a:lnTo>
                  <a:pt x="12191" y="198120"/>
                </a:lnTo>
                <a:lnTo>
                  <a:pt x="24383" y="198120"/>
                </a:lnTo>
                <a:lnTo>
                  <a:pt x="24383" y="112776"/>
                </a:lnTo>
                <a:lnTo>
                  <a:pt x="12191" y="112776"/>
                </a:lnTo>
                <a:lnTo>
                  <a:pt x="24383" y="100584"/>
                </a:lnTo>
                <a:lnTo>
                  <a:pt x="448055" y="100584"/>
                </a:lnTo>
                <a:lnTo>
                  <a:pt x="448055" y="88392"/>
                </a:lnTo>
                <a:close/>
              </a:path>
              <a:path w="607059" h="314325">
                <a:moveTo>
                  <a:pt x="475487" y="198120"/>
                </a:moveTo>
                <a:lnTo>
                  <a:pt x="24383" y="198120"/>
                </a:lnTo>
                <a:lnTo>
                  <a:pt x="24383" y="210312"/>
                </a:lnTo>
                <a:lnTo>
                  <a:pt x="448055" y="210312"/>
                </a:lnTo>
                <a:lnTo>
                  <a:pt x="460248" y="222504"/>
                </a:lnTo>
                <a:lnTo>
                  <a:pt x="475487" y="222504"/>
                </a:lnTo>
                <a:lnTo>
                  <a:pt x="475487" y="198120"/>
                </a:lnTo>
                <a:close/>
              </a:path>
              <a:path w="607059" h="314325">
                <a:moveTo>
                  <a:pt x="24383" y="198120"/>
                </a:moveTo>
                <a:lnTo>
                  <a:pt x="12191" y="198120"/>
                </a:lnTo>
                <a:lnTo>
                  <a:pt x="24383" y="210312"/>
                </a:lnTo>
                <a:lnTo>
                  <a:pt x="24383" y="198120"/>
                </a:lnTo>
                <a:close/>
              </a:path>
              <a:path w="607059" h="314325">
                <a:moveTo>
                  <a:pt x="579120" y="146304"/>
                </a:moveTo>
                <a:lnTo>
                  <a:pt x="569865" y="155558"/>
                </a:lnTo>
                <a:lnTo>
                  <a:pt x="579120" y="164592"/>
                </a:lnTo>
                <a:lnTo>
                  <a:pt x="579120" y="146304"/>
                </a:lnTo>
                <a:close/>
              </a:path>
              <a:path w="607059" h="314325">
                <a:moveTo>
                  <a:pt x="597228" y="146304"/>
                </a:moveTo>
                <a:lnTo>
                  <a:pt x="579120" y="146304"/>
                </a:lnTo>
                <a:lnTo>
                  <a:pt x="579120" y="164592"/>
                </a:lnTo>
                <a:lnTo>
                  <a:pt x="597407" y="164592"/>
                </a:lnTo>
                <a:lnTo>
                  <a:pt x="606551" y="155448"/>
                </a:lnTo>
                <a:lnTo>
                  <a:pt x="597228" y="146304"/>
                </a:lnTo>
                <a:close/>
              </a:path>
              <a:path w="607059" h="314325">
                <a:moveTo>
                  <a:pt x="479133" y="30480"/>
                </a:moveTo>
                <a:lnTo>
                  <a:pt x="475487" y="30480"/>
                </a:lnTo>
                <a:lnTo>
                  <a:pt x="475487" y="63427"/>
                </a:lnTo>
                <a:lnTo>
                  <a:pt x="569865" y="155558"/>
                </a:lnTo>
                <a:lnTo>
                  <a:pt x="579120" y="146304"/>
                </a:lnTo>
                <a:lnTo>
                  <a:pt x="597228" y="146304"/>
                </a:lnTo>
                <a:lnTo>
                  <a:pt x="479133" y="30480"/>
                </a:lnTo>
                <a:close/>
              </a:path>
              <a:path w="607059" h="314325">
                <a:moveTo>
                  <a:pt x="24383" y="100584"/>
                </a:moveTo>
                <a:lnTo>
                  <a:pt x="12191" y="112776"/>
                </a:lnTo>
                <a:lnTo>
                  <a:pt x="24383" y="112776"/>
                </a:lnTo>
                <a:lnTo>
                  <a:pt x="24383" y="100584"/>
                </a:lnTo>
                <a:close/>
              </a:path>
              <a:path w="607059" h="314325">
                <a:moveTo>
                  <a:pt x="475487" y="88392"/>
                </a:moveTo>
                <a:lnTo>
                  <a:pt x="460248" y="88392"/>
                </a:lnTo>
                <a:lnTo>
                  <a:pt x="448055" y="100584"/>
                </a:lnTo>
                <a:lnTo>
                  <a:pt x="24383" y="100584"/>
                </a:lnTo>
                <a:lnTo>
                  <a:pt x="24383" y="112776"/>
                </a:lnTo>
                <a:lnTo>
                  <a:pt x="475487" y="112776"/>
                </a:lnTo>
                <a:lnTo>
                  <a:pt x="475487" y="88392"/>
                </a:lnTo>
                <a:close/>
              </a:path>
              <a:path w="607059" h="314325">
                <a:moveTo>
                  <a:pt x="448055" y="0"/>
                </a:moveTo>
                <a:lnTo>
                  <a:pt x="448055" y="100584"/>
                </a:lnTo>
                <a:lnTo>
                  <a:pt x="460248" y="88392"/>
                </a:lnTo>
                <a:lnTo>
                  <a:pt x="475487" y="88392"/>
                </a:lnTo>
                <a:lnTo>
                  <a:pt x="475487" y="63427"/>
                </a:lnTo>
                <a:lnTo>
                  <a:pt x="451103" y="39624"/>
                </a:lnTo>
                <a:lnTo>
                  <a:pt x="475487" y="30480"/>
                </a:lnTo>
                <a:lnTo>
                  <a:pt x="479133" y="30480"/>
                </a:lnTo>
                <a:lnTo>
                  <a:pt x="448055" y="0"/>
                </a:lnTo>
                <a:close/>
              </a:path>
              <a:path w="607059" h="314325">
                <a:moveTo>
                  <a:pt x="475487" y="30480"/>
                </a:moveTo>
                <a:lnTo>
                  <a:pt x="451103" y="39624"/>
                </a:lnTo>
                <a:lnTo>
                  <a:pt x="475487" y="63427"/>
                </a:lnTo>
                <a:lnTo>
                  <a:pt x="475487" y="30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74735" y="2996183"/>
            <a:ext cx="502920" cy="576580"/>
          </a:xfrm>
          <a:custGeom>
            <a:avLst/>
            <a:gdLst/>
            <a:ahLst/>
            <a:cxnLst/>
            <a:rect l="l" t="t" r="r" b="b"/>
            <a:pathLst>
              <a:path w="502920" h="576579">
                <a:moveTo>
                  <a:pt x="502920" y="451104"/>
                </a:moveTo>
                <a:lnTo>
                  <a:pt x="249936" y="451104"/>
                </a:lnTo>
                <a:lnTo>
                  <a:pt x="377952" y="576072"/>
                </a:lnTo>
                <a:lnTo>
                  <a:pt x="502920" y="451104"/>
                </a:lnTo>
                <a:close/>
              </a:path>
              <a:path w="502920" h="576579">
                <a:moveTo>
                  <a:pt x="438912" y="0"/>
                </a:moveTo>
                <a:lnTo>
                  <a:pt x="0" y="0"/>
                </a:lnTo>
                <a:lnTo>
                  <a:pt x="0" y="128016"/>
                </a:lnTo>
                <a:lnTo>
                  <a:pt x="313944" y="128016"/>
                </a:lnTo>
                <a:lnTo>
                  <a:pt x="313944" y="451104"/>
                </a:lnTo>
                <a:lnTo>
                  <a:pt x="438912" y="451104"/>
                </a:lnTo>
                <a:lnTo>
                  <a:pt x="438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2543" y="2983991"/>
            <a:ext cx="546100" cy="607060"/>
          </a:xfrm>
          <a:custGeom>
            <a:avLst/>
            <a:gdLst/>
            <a:ahLst/>
            <a:cxnLst/>
            <a:rect l="l" t="t" r="r" b="b"/>
            <a:pathLst>
              <a:path w="546100" h="607060">
                <a:moveTo>
                  <a:pt x="313944" y="448056"/>
                </a:moveTo>
                <a:lnTo>
                  <a:pt x="231648" y="448056"/>
                </a:lnTo>
                <a:lnTo>
                  <a:pt x="390144" y="606551"/>
                </a:lnTo>
                <a:lnTo>
                  <a:pt x="417048" y="579120"/>
                </a:lnTo>
                <a:lnTo>
                  <a:pt x="381000" y="579120"/>
                </a:lnTo>
                <a:lnTo>
                  <a:pt x="388619" y="571500"/>
                </a:lnTo>
                <a:lnTo>
                  <a:pt x="292607" y="475488"/>
                </a:lnTo>
                <a:lnTo>
                  <a:pt x="262127" y="475488"/>
                </a:lnTo>
                <a:lnTo>
                  <a:pt x="271272" y="454151"/>
                </a:lnTo>
                <a:lnTo>
                  <a:pt x="313944" y="454151"/>
                </a:lnTo>
                <a:lnTo>
                  <a:pt x="313944" y="448056"/>
                </a:lnTo>
                <a:close/>
              </a:path>
              <a:path w="546100" h="607060">
                <a:moveTo>
                  <a:pt x="388619" y="571500"/>
                </a:moveTo>
                <a:lnTo>
                  <a:pt x="381000" y="579120"/>
                </a:lnTo>
                <a:lnTo>
                  <a:pt x="396239" y="579120"/>
                </a:lnTo>
                <a:lnTo>
                  <a:pt x="388619" y="571500"/>
                </a:lnTo>
                <a:close/>
              </a:path>
              <a:path w="546100" h="607060">
                <a:moveTo>
                  <a:pt x="505967" y="454151"/>
                </a:moveTo>
                <a:lnTo>
                  <a:pt x="388619" y="571500"/>
                </a:lnTo>
                <a:lnTo>
                  <a:pt x="396239" y="579120"/>
                </a:lnTo>
                <a:lnTo>
                  <a:pt x="417048" y="579120"/>
                </a:lnTo>
                <a:lnTo>
                  <a:pt x="518687" y="475488"/>
                </a:lnTo>
                <a:lnTo>
                  <a:pt x="515111" y="475488"/>
                </a:lnTo>
                <a:lnTo>
                  <a:pt x="505967" y="454151"/>
                </a:lnTo>
                <a:close/>
              </a:path>
              <a:path w="546100" h="607060">
                <a:moveTo>
                  <a:pt x="271272" y="454151"/>
                </a:moveTo>
                <a:lnTo>
                  <a:pt x="262127" y="475488"/>
                </a:lnTo>
                <a:lnTo>
                  <a:pt x="292607" y="475488"/>
                </a:lnTo>
                <a:lnTo>
                  <a:pt x="271272" y="454151"/>
                </a:lnTo>
                <a:close/>
              </a:path>
              <a:path w="546100" h="607060">
                <a:moveTo>
                  <a:pt x="313944" y="454151"/>
                </a:moveTo>
                <a:lnTo>
                  <a:pt x="271272" y="454151"/>
                </a:lnTo>
                <a:lnTo>
                  <a:pt x="292607" y="475488"/>
                </a:lnTo>
                <a:lnTo>
                  <a:pt x="338327" y="475488"/>
                </a:lnTo>
                <a:lnTo>
                  <a:pt x="338327" y="463296"/>
                </a:lnTo>
                <a:lnTo>
                  <a:pt x="313944" y="463296"/>
                </a:lnTo>
                <a:lnTo>
                  <a:pt x="313944" y="454151"/>
                </a:lnTo>
                <a:close/>
              </a:path>
              <a:path w="546100" h="607060">
                <a:moveTo>
                  <a:pt x="438911" y="12191"/>
                </a:moveTo>
                <a:lnTo>
                  <a:pt x="438911" y="475488"/>
                </a:lnTo>
                <a:lnTo>
                  <a:pt x="484631" y="475488"/>
                </a:lnTo>
                <a:lnTo>
                  <a:pt x="496823" y="463296"/>
                </a:lnTo>
                <a:lnTo>
                  <a:pt x="463296" y="463296"/>
                </a:lnTo>
                <a:lnTo>
                  <a:pt x="451103" y="448056"/>
                </a:lnTo>
                <a:lnTo>
                  <a:pt x="463296" y="448056"/>
                </a:lnTo>
                <a:lnTo>
                  <a:pt x="463296" y="24384"/>
                </a:lnTo>
                <a:lnTo>
                  <a:pt x="451103" y="24384"/>
                </a:lnTo>
                <a:lnTo>
                  <a:pt x="438911" y="12191"/>
                </a:lnTo>
                <a:close/>
              </a:path>
              <a:path w="546100" h="607060">
                <a:moveTo>
                  <a:pt x="539613" y="454151"/>
                </a:moveTo>
                <a:lnTo>
                  <a:pt x="505967" y="454151"/>
                </a:lnTo>
                <a:lnTo>
                  <a:pt x="515111" y="475488"/>
                </a:lnTo>
                <a:lnTo>
                  <a:pt x="518687" y="475488"/>
                </a:lnTo>
                <a:lnTo>
                  <a:pt x="539613" y="454151"/>
                </a:lnTo>
                <a:close/>
              </a:path>
              <a:path w="546100" h="607060">
                <a:moveTo>
                  <a:pt x="313944" y="140208"/>
                </a:moveTo>
                <a:lnTo>
                  <a:pt x="313944" y="463296"/>
                </a:lnTo>
                <a:lnTo>
                  <a:pt x="326135" y="448056"/>
                </a:lnTo>
                <a:lnTo>
                  <a:pt x="338327" y="448056"/>
                </a:lnTo>
                <a:lnTo>
                  <a:pt x="338327" y="152400"/>
                </a:lnTo>
                <a:lnTo>
                  <a:pt x="326135" y="152400"/>
                </a:lnTo>
                <a:lnTo>
                  <a:pt x="313944" y="140208"/>
                </a:lnTo>
                <a:close/>
              </a:path>
              <a:path w="546100" h="607060">
                <a:moveTo>
                  <a:pt x="338327" y="448056"/>
                </a:moveTo>
                <a:lnTo>
                  <a:pt x="326135" y="448056"/>
                </a:lnTo>
                <a:lnTo>
                  <a:pt x="313944" y="463296"/>
                </a:lnTo>
                <a:lnTo>
                  <a:pt x="338327" y="463296"/>
                </a:lnTo>
                <a:lnTo>
                  <a:pt x="338327" y="448056"/>
                </a:lnTo>
                <a:close/>
              </a:path>
              <a:path w="546100" h="607060">
                <a:moveTo>
                  <a:pt x="463296" y="448056"/>
                </a:moveTo>
                <a:lnTo>
                  <a:pt x="451103" y="448056"/>
                </a:lnTo>
                <a:lnTo>
                  <a:pt x="463296" y="463296"/>
                </a:lnTo>
                <a:lnTo>
                  <a:pt x="463296" y="448056"/>
                </a:lnTo>
                <a:close/>
              </a:path>
              <a:path w="546100" h="607060">
                <a:moveTo>
                  <a:pt x="545591" y="448056"/>
                </a:moveTo>
                <a:lnTo>
                  <a:pt x="463296" y="448056"/>
                </a:lnTo>
                <a:lnTo>
                  <a:pt x="463296" y="463296"/>
                </a:lnTo>
                <a:lnTo>
                  <a:pt x="496823" y="463296"/>
                </a:lnTo>
                <a:lnTo>
                  <a:pt x="505967" y="454151"/>
                </a:lnTo>
                <a:lnTo>
                  <a:pt x="539613" y="454151"/>
                </a:lnTo>
                <a:lnTo>
                  <a:pt x="545591" y="448056"/>
                </a:lnTo>
                <a:close/>
              </a:path>
              <a:path w="546100" h="607060">
                <a:moveTo>
                  <a:pt x="463296" y="0"/>
                </a:moveTo>
                <a:lnTo>
                  <a:pt x="0" y="0"/>
                </a:lnTo>
                <a:lnTo>
                  <a:pt x="0" y="152400"/>
                </a:lnTo>
                <a:lnTo>
                  <a:pt x="313944" y="152400"/>
                </a:lnTo>
                <a:lnTo>
                  <a:pt x="313944" y="140208"/>
                </a:lnTo>
                <a:lnTo>
                  <a:pt x="24383" y="140208"/>
                </a:lnTo>
                <a:lnTo>
                  <a:pt x="12191" y="124968"/>
                </a:lnTo>
                <a:lnTo>
                  <a:pt x="24383" y="124968"/>
                </a:lnTo>
                <a:lnTo>
                  <a:pt x="24383" y="24384"/>
                </a:lnTo>
                <a:lnTo>
                  <a:pt x="12191" y="24384"/>
                </a:lnTo>
                <a:lnTo>
                  <a:pt x="24383" y="12191"/>
                </a:lnTo>
                <a:lnTo>
                  <a:pt x="463296" y="12191"/>
                </a:lnTo>
                <a:lnTo>
                  <a:pt x="463296" y="0"/>
                </a:lnTo>
                <a:close/>
              </a:path>
              <a:path w="546100" h="607060">
                <a:moveTo>
                  <a:pt x="338327" y="124968"/>
                </a:moveTo>
                <a:lnTo>
                  <a:pt x="24383" y="124968"/>
                </a:lnTo>
                <a:lnTo>
                  <a:pt x="24383" y="140208"/>
                </a:lnTo>
                <a:lnTo>
                  <a:pt x="313944" y="140208"/>
                </a:lnTo>
                <a:lnTo>
                  <a:pt x="326135" y="152400"/>
                </a:lnTo>
                <a:lnTo>
                  <a:pt x="338327" y="152400"/>
                </a:lnTo>
                <a:lnTo>
                  <a:pt x="338327" y="124968"/>
                </a:lnTo>
                <a:close/>
              </a:path>
              <a:path w="546100" h="607060">
                <a:moveTo>
                  <a:pt x="24383" y="124968"/>
                </a:moveTo>
                <a:lnTo>
                  <a:pt x="12191" y="124968"/>
                </a:lnTo>
                <a:lnTo>
                  <a:pt x="24383" y="140208"/>
                </a:lnTo>
                <a:lnTo>
                  <a:pt x="24383" y="124968"/>
                </a:lnTo>
                <a:close/>
              </a:path>
              <a:path w="546100" h="607060">
                <a:moveTo>
                  <a:pt x="24383" y="12191"/>
                </a:moveTo>
                <a:lnTo>
                  <a:pt x="12191" y="24384"/>
                </a:lnTo>
                <a:lnTo>
                  <a:pt x="24383" y="24384"/>
                </a:lnTo>
                <a:lnTo>
                  <a:pt x="24383" y="12191"/>
                </a:lnTo>
                <a:close/>
              </a:path>
              <a:path w="546100" h="607060">
                <a:moveTo>
                  <a:pt x="438911" y="12191"/>
                </a:moveTo>
                <a:lnTo>
                  <a:pt x="24383" y="12191"/>
                </a:lnTo>
                <a:lnTo>
                  <a:pt x="24383" y="24384"/>
                </a:lnTo>
                <a:lnTo>
                  <a:pt x="438911" y="24384"/>
                </a:lnTo>
                <a:lnTo>
                  <a:pt x="438911" y="12191"/>
                </a:lnTo>
                <a:close/>
              </a:path>
              <a:path w="546100" h="607060">
                <a:moveTo>
                  <a:pt x="463296" y="12191"/>
                </a:moveTo>
                <a:lnTo>
                  <a:pt x="438911" y="12191"/>
                </a:lnTo>
                <a:lnTo>
                  <a:pt x="451103" y="24384"/>
                </a:lnTo>
                <a:lnTo>
                  <a:pt x="463296" y="24384"/>
                </a:lnTo>
                <a:lnTo>
                  <a:pt x="463296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5847" y="3355847"/>
            <a:ext cx="494030" cy="576580"/>
          </a:xfrm>
          <a:custGeom>
            <a:avLst/>
            <a:gdLst/>
            <a:ahLst/>
            <a:cxnLst/>
            <a:rect l="l" t="t" r="r" b="b"/>
            <a:pathLst>
              <a:path w="494029" h="576579">
                <a:moveTo>
                  <a:pt x="185927" y="124967"/>
                </a:moveTo>
                <a:lnTo>
                  <a:pt x="60959" y="124967"/>
                </a:lnTo>
                <a:lnTo>
                  <a:pt x="60959" y="576071"/>
                </a:lnTo>
                <a:lnTo>
                  <a:pt x="493775" y="576071"/>
                </a:lnTo>
                <a:lnTo>
                  <a:pt x="493775" y="451103"/>
                </a:lnTo>
                <a:lnTo>
                  <a:pt x="185927" y="451103"/>
                </a:lnTo>
                <a:lnTo>
                  <a:pt x="185927" y="124967"/>
                </a:lnTo>
                <a:close/>
              </a:path>
              <a:path w="494029" h="576579">
                <a:moveTo>
                  <a:pt x="124968" y="0"/>
                </a:moveTo>
                <a:lnTo>
                  <a:pt x="0" y="124967"/>
                </a:lnTo>
                <a:lnTo>
                  <a:pt x="246887" y="124967"/>
                </a:lnTo>
                <a:lnTo>
                  <a:pt x="124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5368" y="3337559"/>
            <a:ext cx="539750" cy="607060"/>
          </a:xfrm>
          <a:custGeom>
            <a:avLst/>
            <a:gdLst/>
            <a:ahLst/>
            <a:cxnLst/>
            <a:rect l="l" t="t" r="r" b="b"/>
            <a:pathLst>
              <a:path w="539750" h="607060">
                <a:moveTo>
                  <a:pt x="79248" y="143255"/>
                </a:moveTo>
                <a:lnTo>
                  <a:pt x="79248" y="606551"/>
                </a:lnTo>
                <a:lnTo>
                  <a:pt x="539496" y="606551"/>
                </a:lnTo>
                <a:lnTo>
                  <a:pt x="539496" y="594359"/>
                </a:lnTo>
                <a:lnTo>
                  <a:pt x="103631" y="594359"/>
                </a:lnTo>
                <a:lnTo>
                  <a:pt x="91439" y="582167"/>
                </a:lnTo>
                <a:lnTo>
                  <a:pt x="103631" y="582167"/>
                </a:lnTo>
                <a:lnTo>
                  <a:pt x="103631" y="155447"/>
                </a:lnTo>
                <a:lnTo>
                  <a:pt x="91439" y="155447"/>
                </a:lnTo>
                <a:lnTo>
                  <a:pt x="79248" y="143255"/>
                </a:lnTo>
                <a:close/>
              </a:path>
              <a:path w="539750" h="607060">
                <a:moveTo>
                  <a:pt x="103631" y="582167"/>
                </a:moveTo>
                <a:lnTo>
                  <a:pt x="91439" y="582167"/>
                </a:lnTo>
                <a:lnTo>
                  <a:pt x="103631" y="594359"/>
                </a:lnTo>
                <a:lnTo>
                  <a:pt x="103631" y="582167"/>
                </a:lnTo>
                <a:close/>
              </a:path>
              <a:path w="539750" h="607060">
                <a:moveTo>
                  <a:pt x="512063" y="582167"/>
                </a:moveTo>
                <a:lnTo>
                  <a:pt x="103631" y="582167"/>
                </a:lnTo>
                <a:lnTo>
                  <a:pt x="103631" y="594359"/>
                </a:lnTo>
                <a:lnTo>
                  <a:pt x="512063" y="594359"/>
                </a:lnTo>
                <a:lnTo>
                  <a:pt x="512063" y="582167"/>
                </a:lnTo>
                <a:close/>
              </a:path>
              <a:path w="539750" h="607060">
                <a:moveTo>
                  <a:pt x="512063" y="469391"/>
                </a:moveTo>
                <a:lnTo>
                  <a:pt x="512063" y="594359"/>
                </a:lnTo>
                <a:lnTo>
                  <a:pt x="524255" y="582167"/>
                </a:lnTo>
                <a:lnTo>
                  <a:pt x="539496" y="582167"/>
                </a:lnTo>
                <a:lnTo>
                  <a:pt x="539496" y="484631"/>
                </a:lnTo>
                <a:lnTo>
                  <a:pt x="524255" y="484631"/>
                </a:lnTo>
                <a:lnTo>
                  <a:pt x="512063" y="469391"/>
                </a:lnTo>
                <a:close/>
              </a:path>
              <a:path w="539750" h="607060">
                <a:moveTo>
                  <a:pt x="539496" y="582167"/>
                </a:moveTo>
                <a:lnTo>
                  <a:pt x="524255" y="582167"/>
                </a:lnTo>
                <a:lnTo>
                  <a:pt x="512063" y="594359"/>
                </a:lnTo>
                <a:lnTo>
                  <a:pt x="539496" y="594359"/>
                </a:lnTo>
                <a:lnTo>
                  <a:pt x="539496" y="582167"/>
                </a:lnTo>
                <a:close/>
              </a:path>
              <a:path w="539750" h="607060">
                <a:moveTo>
                  <a:pt x="244434" y="128015"/>
                </a:moveTo>
                <a:lnTo>
                  <a:pt x="204215" y="128015"/>
                </a:lnTo>
                <a:lnTo>
                  <a:pt x="204215" y="484631"/>
                </a:lnTo>
                <a:lnTo>
                  <a:pt x="512063" y="484631"/>
                </a:lnTo>
                <a:lnTo>
                  <a:pt x="512063" y="469391"/>
                </a:lnTo>
                <a:lnTo>
                  <a:pt x="228600" y="469391"/>
                </a:lnTo>
                <a:lnTo>
                  <a:pt x="216407" y="457199"/>
                </a:lnTo>
                <a:lnTo>
                  <a:pt x="228600" y="457199"/>
                </a:lnTo>
                <a:lnTo>
                  <a:pt x="228600" y="155447"/>
                </a:lnTo>
                <a:lnTo>
                  <a:pt x="216407" y="155447"/>
                </a:lnTo>
                <a:lnTo>
                  <a:pt x="228600" y="143255"/>
                </a:lnTo>
                <a:lnTo>
                  <a:pt x="259303" y="143255"/>
                </a:lnTo>
                <a:lnTo>
                  <a:pt x="244434" y="128015"/>
                </a:lnTo>
                <a:close/>
              </a:path>
              <a:path w="539750" h="607060">
                <a:moveTo>
                  <a:pt x="539496" y="457199"/>
                </a:moveTo>
                <a:lnTo>
                  <a:pt x="228600" y="457199"/>
                </a:lnTo>
                <a:lnTo>
                  <a:pt x="228600" y="469391"/>
                </a:lnTo>
                <a:lnTo>
                  <a:pt x="512063" y="469391"/>
                </a:lnTo>
                <a:lnTo>
                  <a:pt x="524255" y="484631"/>
                </a:lnTo>
                <a:lnTo>
                  <a:pt x="539496" y="484631"/>
                </a:lnTo>
                <a:lnTo>
                  <a:pt x="539496" y="457199"/>
                </a:lnTo>
                <a:close/>
              </a:path>
              <a:path w="539750" h="607060">
                <a:moveTo>
                  <a:pt x="228600" y="457199"/>
                </a:moveTo>
                <a:lnTo>
                  <a:pt x="216407" y="457199"/>
                </a:lnTo>
                <a:lnTo>
                  <a:pt x="228600" y="469391"/>
                </a:lnTo>
                <a:lnTo>
                  <a:pt x="228600" y="457199"/>
                </a:lnTo>
                <a:close/>
              </a:path>
              <a:path w="539750" h="607060">
                <a:moveTo>
                  <a:pt x="155448" y="0"/>
                </a:moveTo>
                <a:lnTo>
                  <a:pt x="0" y="155447"/>
                </a:lnTo>
                <a:lnTo>
                  <a:pt x="79248" y="155447"/>
                </a:lnTo>
                <a:lnTo>
                  <a:pt x="79248" y="152400"/>
                </a:lnTo>
                <a:lnTo>
                  <a:pt x="39624" y="152400"/>
                </a:lnTo>
                <a:lnTo>
                  <a:pt x="30479" y="128015"/>
                </a:lnTo>
                <a:lnTo>
                  <a:pt x="64007" y="128015"/>
                </a:lnTo>
                <a:lnTo>
                  <a:pt x="155335" y="36688"/>
                </a:lnTo>
                <a:lnTo>
                  <a:pt x="146303" y="27431"/>
                </a:lnTo>
                <a:lnTo>
                  <a:pt x="182342" y="27431"/>
                </a:lnTo>
                <a:lnTo>
                  <a:pt x="155448" y="0"/>
                </a:lnTo>
                <a:close/>
              </a:path>
              <a:path w="539750" h="607060">
                <a:moveTo>
                  <a:pt x="103631" y="143255"/>
                </a:moveTo>
                <a:lnTo>
                  <a:pt x="79248" y="143255"/>
                </a:lnTo>
                <a:lnTo>
                  <a:pt x="91439" y="155447"/>
                </a:lnTo>
                <a:lnTo>
                  <a:pt x="103631" y="155447"/>
                </a:lnTo>
                <a:lnTo>
                  <a:pt x="103631" y="143255"/>
                </a:lnTo>
                <a:close/>
              </a:path>
              <a:path w="539750" h="607060">
                <a:moveTo>
                  <a:pt x="228600" y="143255"/>
                </a:moveTo>
                <a:lnTo>
                  <a:pt x="216407" y="155447"/>
                </a:lnTo>
                <a:lnTo>
                  <a:pt x="228600" y="155447"/>
                </a:lnTo>
                <a:lnTo>
                  <a:pt x="228600" y="143255"/>
                </a:lnTo>
                <a:close/>
              </a:path>
              <a:path w="539750" h="607060">
                <a:moveTo>
                  <a:pt x="259303" y="143255"/>
                </a:moveTo>
                <a:lnTo>
                  <a:pt x="228600" y="143255"/>
                </a:lnTo>
                <a:lnTo>
                  <a:pt x="228600" y="155447"/>
                </a:lnTo>
                <a:lnTo>
                  <a:pt x="307848" y="155447"/>
                </a:lnTo>
                <a:lnTo>
                  <a:pt x="304859" y="152400"/>
                </a:lnTo>
                <a:lnTo>
                  <a:pt x="268224" y="152400"/>
                </a:lnTo>
                <a:lnTo>
                  <a:pt x="259303" y="143255"/>
                </a:lnTo>
                <a:close/>
              </a:path>
              <a:path w="539750" h="607060">
                <a:moveTo>
                  <a:pt x="64007" y="128015"/>
                </a:moveTo>
                <a:lnTo>
                  <a:pt x="30479" y="128015"/>
                </a:lnTo>
                <a:lnTo>
                  <a:pt x="39624" y="152400"/>
                </a:lnTo>
                <a:lnTo>
                  <a:pt x="64007" y="128015"/>
                </a:lnTo>
                <a:close/>
              </a:path>
              <a:path w="539750" h="607060">
                <a:moveTo>
                  <a:pt x="103631" y="128015"/>
                </a:moveTo>
                <a:lnTo>
                  <a:pt x="64007" y="128015"/>
                </a:lnTo>
                <a:lnTo>
                  <a:pt x="39624" y="152400"/>
                </a:lnTo>
                <a:lnTo>
                  <a:pt x="79248" y="152400"/>
                </a:lnTo>
                <a:lnTo>
                  <a:pt x="79248" y="143255"/>
                </a:lnTo>
                <a:lnTo>
                  <a:pt x="103631" y="143255"/>
                </a:lnTo>
                <a:lnTo>
                  <a:pt x="103631" y="128015"/>
                </a:lnTo>
                <a:close/>
              </a:path>
              <a:path w="539750" h="607060">
                <a:moveTo>
                  <a:pt x="182342" y="27431"/>
                </a:moveTo>
                <a:lnTo>
                  <a:pt x="164591" y="27431"/>
                </a:lnTo>
                <a:lnTo>
                  <a:pt x="155335" y="36688"/>
                </a:lnTo>
                <a:lnTo>
                  <a:pt x="268224" y="152400"/>
                </a:lnTo>
                <a:lnTo>
                  <a:pt x="277367" y="128015"/>
                </a:lnTo>
                <a:lnTo>
                  <a:pt x="280953" y="128015"/>
                </a:lnTo>
                <a:lnTo>
                  <a:pt x="182342" y="27431"/>
                </a:lnTo>
                <a:close/>
              </a:path>
              <a:path w="539750" h="607060">
                <a:moveTo>
                  <a:pt x="280953" y="128015"/>
                </a:moveTo>
                <a:lnTo>
                  <a:pt x="277367" y="128015"/>
                </a:lnTo>
                <a:lnTo>
                  <a:pt x="268224" y="152400"/>
                </a:lnTo>
                <a:lnTo>
                  <a:pt x="304859" y="152400"/>
                </a:lnTo>
                <a:lnTo>
                  <a:pt x="280953" y="128015"/>
                </a:lnTo>
                <a:close/>
              </a:path>
              <a:path w="539750" h="607060">
                <a:moveTo>
                  <a:pt x="164591" y="27431"/>
                </a:moveTo>
                <a:lnTo>
                  <a:pt x="146303" y="27431"/>
                </a:lnTo>
                <a:lnTo>
                  <a:pt x="155335" y="36688"/>
                </a:lnTo>
                <a:lnTo>
                  <a:pt x="164591" y="2743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D3664121-3B59-2A75-85EC-0D222E0E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743" y="663946"/>
            <a:ext cx="413448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Function</a:t>
            </a:r>
            <a:r>
              <a:rPr spc="-60" dirty="0"/>
              <a:t> </a:t>
            </a:r>
            <a:r>
              <a:rPr spc="-5" dirty="0"/>
              <a:t>invocation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77729D-6C51-61A5-A3E8-1528F9F121D6}"/>
              </a:ext>
            </a:extLst>
          </p:cNvPr>
          <p:cNvGrpSpPr/>
          <p:nvPr/>
        </p:nvGrpSpPr>
        <p:grpSpPr>
          <a:xfrm>
            <a:off x="313943" y="1298447"/>
            <a:ext cx="3121660" cy="4300855"/>
            <a:chOff x="313943" y="1298447"/>
            <a:chExt cx="3121660" cy="4300855"/>
          </a:xfrm>
        </p:grpSpPr>
        <p:sp>
          <p:nvSpPr>
            <p:cNvPr id="3" name="object 3"/>
            <p:cNvSpPr/>
            <p:nvPr/>
          </p:nvSpPr>
          <p:spPr>
            <a:xfrm>
              <a:off x="313943" y="1298447"/>
              <a:ext cx="3121660" cy="4300855"/>
            </a:xfrm>
            <a:custGeom>
              <a:avLst/>
              <a:gdLst/>
              <a:ahLst/>
              <a:cxnLst/>
              <a:rect l="l" t="t" r="r" b="b"/>
              <a:pathLst>
                <a:path w="3121660" h="4300855">
                  <a:moveTo>
                    <a:pt x="3115056" y="0"/>
                  </a:moveTo>
                  <a:lnTo>
                    <a:pt x="3048" y="0"/>
                  </a:lnTo>
                  <a:lnTo>
                    <a:pt x="0" y="3047"/>
                  </a:lnTo>
                  <a:lnTo>
                    <a:pt x="0" y="4297680"/>
                  </a:lnTo>
                  <a:lnTo>
                    <a:pt x="3048" y="4300728"/>
                  </a:lnTo>
                  <a:lnTo>
                    <a:pt x="3115056" y="4300728"/>
                  </a:lnTo>
                  <a:lnTo>
                    <a:pt x="3121152" y="4297680"/>
                  </a:lnTo>
                  <a:lnTo>
                    <a:pt x="3121152" y="4288536"/>
                  </a:lnTo>
                  <a:lnTo>
                    <a:pt x="24384" y="4288535"/>
                  </a:lnTo>
                  <a:lnTo>
                    <a:pt x="12192" y="4276344"/>
                  </a:lnTo>
                  <a:lnTo>
                    <a:pt x="24384" y="4276344"/>
                  </a:lnTo>
                  <a:lnTo>
                    <a:pt x="24384" y="24383"/>
                  </a:lnTo>
                  <a:lnTo>
                    <a:pt x="12192" y="24383"/>
                  </a:lnTo>
                  <a:lnTo>
                    <a:pt x="24384" y="12191"/>
                  </a:lnTo>
                  <a:lnTo>
                    <a:pt x="3121152" y="12191"/>
                  </a:lnTo>
                  <a:lnTo>
                    <a:pt x="3121152" y="3047"/>
                  </a:lnTo>
                  <a:lnTo>
                    <a:pt x="3115056" y="0"/>
                  </a:lnTo>
                  <a:close/>
                </a:path>
                <a:path w="3121660" h="4300855">
                  <a:moveTo>
                    <a:pt x="24384" y="4276344"/>
                  </a:moveTo>
                  <a:lnTo>
                    <a:pt x="12192" y="4276344"/>
                  </a:lnTo>
                  <a:lnTo>
                    <a:pt x="24384" y="4288535"/>
                  </a:lnTo>
                  <a:lnTo>
                    <a:pt x="24384" y="4276344"/>
                  </a:lnTo>
                  <a:close/>
                </a:path>
                <a:path w="3121660" h="4300855">
                  <a:moveTo>
                    <a:pt x="3093720" y="4276344"/>
                  </a:moveTo>
                  <a:lnTo>
                    <a:pt x="24384" y="4276344"/>
                  </a:lnTo>
                  <a:lnTo>
                    <a:pt x="24384" y="4288535"/>
                  </a:lnTo>
                  <a:lnTo>
                    <a:pt x="3093720" y="4288535"/>
                  </a:lnTo>
                  <a:lnTo>
                    <a:pt x="3093720" y="4276344"/>
                  </a:lnTo>
                  <a:close/>
                </a:path>
                <a:path w="3121660" h="4300855">
                  <a:moveTo>
                    <a:pt x="3093720" y="12191"/>
                  </a:moveTo>
                  <a:lnTo>
                    <a:pt x="3093720" y="4288535"/>
                  </a:lnTo>
                  <a:lnTo>
                    <a:pt x="3105911" y="4276344"/>
                  </a:lnTo>
                  <a:lnTo>
                    <a:pt x="3121152" y="4276343"/>
                  </a:lnTo>
                  <a:lnTo>
                    <a:pt x="3121152" y="24383"/>
                  </a:lnTo>
                  <a:lnTo>
                    <a:pt x="3105911" y="24383"/>
                  </a:lnTo>
                  <a:lnTo>
                    <a:pt x="3093720" y="12191"/>
                  </a:lnTo>
                  <a:close/>
                </a:path>
                <a:path w="3121660" h="4300855">
                  <a:moveTo>
                    <a:pt x="3121152" y="4276343"/>
                  </a:moveTo>
                  <a:lnTo>
                    <a:pt x="3105911" y="4276344"/>
                  </a:lnTo>
                  <a:lnTo>
                    <a:pt x="3093720" y="4288535"/>
                  </a:lnTo>
                  <a:lnTo>
                    <a:pt x="3121152" y="4288536"/>
                  </a:lnTo>
                  <a:lnTo>
                    <a:pt x="3121152" y="4276343"/>
                  </a:lnTo>
                  <a:close/>
                </a:path>
                <a:path w="3121660" h="4300855">
                  <a:moveTo>
                    <a:pt x="24384" y="12191"/>
                  </a:moveTo>
                  <a:lnTo>
                    <a:pt x="12192" y="24383"/>
                  </a:lnTo>
                  <a:lnTo>
                    <a:pt x="24384" y="24383"/>
                  </a:lnTo>
                  <a:lnTo>
                    <a:pt x="24384" y="12191"/>
                  </a:lnTo>
                  <a:close/>
                </a:path>
                <a:path w="3121660" h="4300855">
                  <a:moveTo>
                    <a:pt x="3093720" y="12191"/>
                  </a:moveTo>
                  <a:lnTo>
                    <a:pt x="24384" y="12191"/>
                  </a:lnTo>
                  <a:lnTo>
                    <a:pt x="24384" y="24383"/>
                  </a:lnTo>
                  <a:lnTo>
                    <a:pt x="3093720" y="24383"/>
                  </a:lnTo>
                  <a:lnTo>
                    <a:pt x="3093720" y="12191"/>
                  </a:lnTo>
                  <a:close/>
                </a:path>
                <a:path w="3121660" h="4300855">
                  <a:moveTo>
                    <a:pt x="3121152" y="12191"/>
                  </a:moveTo>
                  <a:lnTo>
                    <a:pt x="3093720" y="12191"/>
                  </a:lnTo>
                  <a:lnTo>
                    <a:pt x="3105911" y="24383"/>
                  </a:lnTo>
                  <a:lnTo>
                    <a:pt x="3121152" y="24383"/>
                  </a:lnTo>
                  <a:lnTo>
                    <a:pt x="3121152" y="12191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01858" y="1316233"/>
              <a:ext cx="2318385" cy="197738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315595">
                <a:lnSpc>
                  <a:spcPct val="100000"/>
                </a:lnSpc>
                <a:spcBef>
                  <a:spcPts val="105"/>
                </a:spcBef>
              </a:pPr>
              <a:r>
                <a:rPr sz="1600" b="1" spc="-100" dirty="0">
                  <a:latin typeface="Courier New"/>
                  <a:cs typeface="Courier New"/>
                </a:rPr>
                <a:t>int add </a:t>
              </a:r>
              <a:r>
                <a:rPr sz="1600" b="1" spc="-125" dirty="0">
                  <a:latin typeface="Courier New"/>
                  <a:cs typeface="Courier New"/>
                </a:rPr>
                <a:t>(int,</a:t>
              </a:r>
              <a:r>
                <a:rPr sz="1600" b="1" spc="-710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int);  </a:t>
              </a:r>
              <a:r>
                <a:rPr sz="1600" b="1" spc="-110" dirty="0">
                  <a:latin typeface="Courier New"/>
                  <a:cs typeface="Courier New"/>
                </a:rPr>
                <a:t>void test </a:t>
              </a:r>
              <a:r>
                <a:rPr sz="1600" b="1" spc="-125" dirty="0">
                  <a:latin typeface="Courier New"/>
                  <a:cs typeface="Courier New"/>
                </a:rPr>
                <a:t>(int);  </a:t>
              </a:r>
              <a:r>
                <a:rPr sz="1600" b="1" spc="-100" dirty="0">
                  <a:latin typeface="Courier New"/>
                  <a:cs typeface="Courier New"/>
                </a:rPr>
                <a:t>int </a:t>
              </a:r>
              <a:r>
                <a:rPr sz="1600" b="1" spc="-110" dirty="0">
                  <a:latin typeface="Courier New"/>
                  <a:cs typeface="Courier New"/>
                </a:rPr>
                <a:t>main</a:t>
              </a:r>
              <a:r>
                <a:rPr sz="1600" b="1" spc="-505" dirty="0">
                  <a:latin typeface="Courier New"/>
                  <a:cs typeface="Courier New"/>
                </a:rPr>
                <a:t> </a:t>
              </a:r>
              <a:r>
                <a:rPr sz="1600" b="1" spc="-85" dirty="0">
                  <a:latin typeface="Courier New"/>
                  <a:cs typeface="Courier New"/>
                </a:rPr>
                <a:t>()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19710" marR="5080">
                <a:lnSpc>
                  <a:spcPct val="100000"/>
                </a:lnSpc>
              </a:pP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1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c</a:t>
              </a:r>
              <a:r>
                <a:rPr sz="1600" b="1" spc="-31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=</a:t>
              </a:r>
              <a:r>
                <a:rPr sz="1600" b="1" spc="-335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solidFill>
                    <a:srgbClr val="0070C0"/>
                  </a:solidFill>
                  <a:latin typeface="Courier New"/>
                  <a:cs typeface="Courier New"/>
                </a:rPr>
                <a:t>add(10,</a:t>
              </a:r>
              <a:r>
                <a:rPr sz="1600" b="1" spc="-335" dirty="0">
                  <a:solidFill>
                    <a:srgbClr val="0070C0"/>
                  </a:solidFill>
                  <a:latin typeface="Courier New"/>
                  <a:cs typeface="Courier New"/>
                </a:rPr>
                <a:t> </a:t>
              </a:r>
              <a:r>
                <a:rPr sz="1600" b="1" spc="-110" dirty="0">
                  <a:solidFill>
                    <a:srgbClr val="0070C0"/>
                  </a:solidFill>
                  <a:latin typeface="Courier New"/>
                  <a:cs typeface="Courier New"/>
                </a:rPr>
                <a:t>20)</a:t>
              </a:r>
              <a:r>
                <a:rPr sz="1600" b="1" spc="-110" dirty="0">
                  <a:latin typeface="Courier New"/>
                  <a:cs typeface="Courier New"/>
                </a:rPr>
                <a:t>;  cout </a:t>
              </a:r>
              <a:r>
                <a:rPr sz="1600" b="1" spc="-75" dirty="0">
                  <a:latin typeface="Courier New"/>
                  <a:cs typeface="Courier New"/>
                </a:rPr>
                <a:t>&lt;&lt; </a:t>
              </a:r>
              <a:r>
                <a:rPr sz="1600" b="1" dirty="0">
                  <a:latin typeface="Courier New"/>
                  <a:cs typeface="Courier New"/>
                </a:rPr>
                <a:t>c </a:t>
              </a:r>
              <a:r>
                <a:rPr sz="1600" b="1" spc="-75" dirty="0">
                  <a:latin typeface="Courier New"/>
                  <a:cs typeface="Courier New"/>
                </a:rPr>
                <a:t>&lt;&lt; </a:t>
              </a:r>
              <a:r>
                <a:rPr sz="1600" b="1" spc="-125" dirty="0">
                  <a:latin typeface="Courier New"/>
                  <a:cs typeface="Courier New"/>
                </a:rPr>
                <a:t>endl;  return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85" dirty="0">
                  <a:latin typeface="Courier New"/>
                  <a:cs typeface="Courier New"/>
                </a:rPr>
                <a:t>0;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01858" y="3266904"/>
              <a:ext cx="2937510" cy="2221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00" dirty="0">
                  <a:latin typeface="Courier New"/>
                  <a:cs typeface="Courier New"/>
                </a:rPr>
                <a:t>add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114" dirty="0">
                  <a:latin typeface="Courier New"/>
                  <a:cs typeface="Courier New"/>
                </a:rPr>
                <a:t>(int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num1,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num2)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19710" marR="727075">
                <a:lnSpc>
                  <a:spcPct val="100000"/>
                </a:lnSpc>
              </a:pPr>
              <a:r>
                <a:rPr sz="1600" b="1" spc="-110" dirty="0">
                  <a:solidFill>
                    <a:srgbClr val="0070C0"/>
                  </a:solidFill>
                  <a:latin typeface="Courier New"/>
                  <a:cs typeface="Courier New"/>
                </a:rPr>
                <a:t>test </a:t>
              </a:r>
              <a:r>
                <a:rPr sz="1600" b="1" spc="-130" dirty="0">
                  <a:solidFill>
                    <a:srgbClr val="0070C0"/>
                  </a:solidFill>
                  <a:latin typeface="Courier New"/>
                  <a:cs typeface="Courier New"/>
                </a:rPr>
                <a:t>(num1);  </a:t>
              </a:r>
              <a:r>
                <a:rPr sz="1600" b="1" spc="-125" dirty="0">
                  <a:latin typeface="Courier New"/>
                  <a:cs typeface="Courier New"/>
                </a:rPr>
                <a:t>return </a:t>
              </a:r>
              <a:r>
                <a:rPr sz="1600" b="1" spc="-114" dirty="0">
                  <a:latin typeface="Courier New"/>
                  <a:cs typeface="Courier New"/>
                </a:rPr>
                <a:t>num1 </a:t>
              </a:r>
              <a:r>
                <a:rPr sz="1600" b="1" dirty="0">
                  <a:latin typeface="Courier New"/>
                  <a:cs typeface="Courier New"/>
                </a:rPr>
                <a:t>+</a:t>
              </a:r>
              <a:r>
                <a:rPr sz="1600" b="1" spc="-685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num2;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spc="-110" dirty="0">
                  <a:latin typeface="Courier New"/>
                  <a:cs typeface="Courier New"/>
                </a:rPr>
                <a:t>void test (int</a:t>
              </a:r>
              <a:r>
                <a:rPr sz="1600" b="1" spc="-715" dirty="0">
                  <a:latin typeface="Courier New"/>
                  <a:cs typeface="Courier New"/>
                </a:rPr>
                <a:t> </a:t>
              </a:r>
              <a:r>
                <a:rPr sz="1600" b="1" spc="-130" dirty="0">
                  <a:latin typeface="Courier New"/>
                  <a:cs typeface="Courier New"/>
                </a:rPr>
                <a:t>toPrint)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19710">
                <a:lnSpc>
                  <a:spcPct val="100000"/>
                </a:lnSpc>
              </a:pPr>
              <a:r>
                <a:rPr sz="1600" b="1" spc="-110" dirty="0">
                  <a:latin typeface="Courier New"/>
                  <a:cs typeface="Courier New"/>
                </a:rPr>
                <a:t>cout</a:t>
              </a:r>
              <a:r>
                <a:rPr sz="1600" b="1" spc="-30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&lt;&lt;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toPrint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&lt;&lt;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endl;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3697223" y="1542287"/>
            <a:ext cx="1393190" cy="3916679"/>
          </a:xfrm>
          <a:custGeom>
            <a:avLst/>
            <a:gdLst/>
            <a:ahLst/>
            <a:cxnLst/>
            <a:rect l="l" t="t" r="r" b="b"/>
            <a:pathLst>
              <a:path w="1393189" h="3916679">
                <a:moveTo>
                  <a:pt x="1386839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3910583"/>
                </a:lnTo>
                <a:lnTo>
                  <a:pt x="6096" y="3916679"/>
                </a:lnTo>
                <a:lnTo>
                  <a:pt x="1386839" y="3916679"/>
                </a:lnTo>
                <a:lnTo>
                  <a:pt x="1392936" y="3910583"/>
                </a:lnTo>
                <a:lnTo>
                  <a:pt x="1392936" y="3901440"/>
                </a:lnTo>
                <a:lnTo>
                  <a:pt x="24384" y="3901440"/>
                </a:lnTo>
                <a:lnTo>
                  <a:pt x="12192" y="3889248"/>
                </a:lnTo>
                <a:lnTo>
                  <a:pt x="24384" y="3889248"/>
                </a:lnTo>
                <a:lnTo>
                  <a:pt x="24384" y="27431"/>
                </a:lnTo>
                <a:lnTo>
                  <a:pt x="12191" y="27431"/>
                </a:lnTo>
                <a:lnTo>
                  <a:pt x="24384" y="12191"/>
                </a:lnTo>
                <a:lnTo>
                  <a:pt x="1392936" y="12191"/>
                </a:lnTo>
                <a:lnTo>
                  <a:pt x="1392936" y="6095"/>
                </a:lnTo>
                <a:lnTo>
                  <a:pt x="1386839" y="0"/>
                </a:lnTo>
                <a:close/>
              </a:path>
              <a:path w="1393189" h="3916679">
                <a:moveTo>
                  <a:pt x="24384" y="3889248"/>
                </a:moveTo>
                <a:lnTo>
                  <a:pt x="12192" y="3889248"/>
                </a:lnTo>
                <a:lnTo>
                  <a:pt x="24384" y="3901440"/>
                </a:lnTo>
                <a:lnTo>
                  <a:pt x="24384" y="3889248"/>
                </a:lnTo>
                <a:close/>
              </a:path>
              <a:path w="1393189" h="3916679">
                <a:moveTo>
                  <a:pt x="1368552" y="3889248"/>
                </a:moveTo>
                <a:lnTo>
                  <a:pt x="24384" y="3889248"/>
                </a:lnTo>
                <a:lnTo>
                  <a:pt x="24384" y="3901440"/>
                </a:lnTo>
                <a:lnTo>
                  <a:pt x="1368552" y="3901440"/>
                </a:lnTo>
                <a:lnTo>
                  <a:pt x="1368552" y="3889248"/>
                </a:lnTo>
                <a:close/>
              </a:path>
              <a:path w="1393189" h="3916679">
                <a:moveTo>
                  <a:pt x="1368552" y="12191"/>
                </a:moveTo>
                <a:lnTo>
                  <a:pt x="1368552" y="3901440"/>
                </a:lnTo>
                <a:lnTo>
                  <a:pt x="1380743" y="3889248"/>
                </a:lnTo>
                <a:lnTo>
                  <a:pt x="1392936" y="3889247"/>
                </a:lnTo>
                <a:lnTo>
                  <a:pt x="1392936" y="27431"/>
                </a:lnTo>
                <a:lnTo>
                  <a:pt x="1380743" y="27431"/>
                </a:lnTo>
                <a:lnTo>
                  <a:pt x="1368552" y="12191"/>
                </a:lnTo>
                <a:close/>
              </a:path>
              <a:path w="1393189" h="3916679">
                <a:moveTo>
                  <a:pt x="1392936" y="3889247"/>
                </a:moveTo>
                <a:lnTo>
                  <a:pt x="1380743" y="3889248"/>
                </a:lnTo>
                <a:lnTo>
                  <a:pt x="1368552" y="3901440"/>
                </a:lnTo>
                <a:lnTo>
                  <a:pt x="1392936" y="3901440"/>
                </a:lnTo>
                <a:lnTo>
                  <a:pt x="1392936" y="3889247"/>
                </a:lnTo>
                <a:close/>
              </a:path>
              <a:path w="1393189" h="3916679">
                <a:moveTo>
                  <a:pt x="24384" y="12191"/>
                </a:moveTo>
                <a:lnTo>
                  <a:pt x="12191" y="27431"/>
                </a:lnTo>
                <a:lnTo>
                  <a:pt x="24384" y="27431"/>
                </a:lnTo>
                <a:lnTo>
                  <a:pt x="24384" y="12191"/>
                </a:lnTo>
                <a:close/>
              </a:path>
              <a:path w="1393189" h="3916679">
                <a:moveTo>
                  <a:pt x="1368552" y="12191"/>
                </a:moveTo>
                <a:lnTo>
                  <a:pt x="24384" y="12191"/>
                </a:lnTo>
                <a:lnTo>
                  <a:pt x="24384" y="27431"/>
                </a:lnTo>
                <a:lnTo>
                  <a:pt x="1368552" y="27431"/>
                </a:lnTo>
                <a:lnTo>
                  <a:pt x="1368552" y="12191"/>
                </a:lnTo>
                <a:close/>
              </a:path>
              <a:path w="1393189" h="3916679">
                <a:moveTo>
                  <a:pt x="1392936" y="12191"/>
                </a:moveTo>
                <a:lnTo>
                  <a:pt x="1368552" y="12191"/>
                </a:lnTo>
                <a:lnTo>
                  <a:pt x="1380743" y="27431"/>
                </a:lnTo>
                <a:lnTo>
                  <a:pt x="1392936" y="27431"/>
                </a:lnTo>
                <a:lnTo>
                  <a:pt x="1392936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9623" y="3202851"/>
            <a:ext cx="8870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indent="-457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main 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41847" y="2694431"/>
            <a:ext cx="1393190" cy="1176655"/>
          </a:xfrm>
          <a:custGeom>
            <a:avLst/>
            <a:gdLst/>
            <a:ahLst/>
            <a:cxnLst/>
            <a:rect l="l" t="t" r="r" b="b"/>
            <a:pathLst>
              <a:path w="1393190" h="1176654">
                <a:moveTo>
                  <a:pt x="1386840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170432"/>
                </a:lnTo>
                <a:lnTo>
                  <a:pt x="6096" y="1176528"/>
                </a:lnTo>
                <a:lnTo>
                  <a:pt x="1386840" y="1176528"/>
                </a:lnTo>
                <a:lnTo>
                  <a:pt x="1392935" y="1170432"/>
                </a:lnTo>
                <a:lnTo>
                  <a:pt x="1392935" y="1164336"/>
                </a:lnTo>
                <a:lnTo>
                  <a:pt x="24384" y="1164336"/>
                </a:lnTo>
                <a:lnTo>
                  <a:pt x="12191" y="1152144"/>
                </a:lnTo>
                <a:lnTo>
                  <a:pt x="24384" y="1152144"/>
                </a:lnTo>
                <a:lnTo>
                  <a:pt x="24384" y="27432"/>
                </a:lnTo>
                <a:lnTo>
                  <a:pt x="12191" y="27432"/>
                </a:lnTo>
                <a:lnTo>
                  <a:pt x="24384" y="15239"/>
                </a:lnTo>
                <a:lnTo>
                  <a:pt x="1392935" y="15239"/>
                </a:lnTo>
                <a:lnTo>
                  <a:pt x="1392935" y="6096"/>
                </a:lnTo>
                <a:lnTo>
                  <a:pt x="1386840" y="0"/>
                </a:lnTo>
                <a:close/>
              </a:path>
              <a:path w="1393190" h="1176654">
                <a:moveTo>
                  <a:pt x="24384" y="1152144"/>
                </a:moveTo>
                <a:lnTo>
                  <a:pt x="12191" y="1152144"/>
                </a:lnTo>
                <a:lnTo>
                  <a:pt x="24384" y="1164336"/>
                </a:lnTo>
                <a:lnTo>
                  <a:pt x="24384" y="1152144"/>
                </a:lnTo>
                <a:close/>
              </a:path>
              <a:path w="1393190" h="1176654">
                <a:moveTo>
                  <a:pt x="1368552" y="1152144"/>
                </a:moveTo>
                <a:lnTo>
                  <a:pt x="24384" y="1152144"/>
                </a:lnTo>
                <a:lnTo>
                  <a:pt x="24384" y="1164336"/>
                </a:lnTo>
                <a:lnTo>
                  <a:pt x="1368552" y="1164336"/>
                </a:lnTo>
                <a:lnTo>
                  <a:pt x="1368552" y="1152144"/>
                </a:lnTo>
                <a:close/>
              </a:path>
              <a:path w="1393190" h="1176654">
                <a:moveTo>
                  <a:pt x="1368552" y="15239"/>
                </a:moveTo>
                <a:lnTo>
                  <a:pt x="1368552" y="1164336"/>
                </a:lnTo>
                <a:lnTo>
                  <a:pt x="1380744" y="1152144"/>
                </a:lnTo>
                <a:lnTo>
                  <a:pt x="1392935" y="1152144"/>
                </a:lnTo>
                <a:lnTo>
                  <a:pt x="1392935" y="27432"/>
                </a:lnTo>
                <a:lnTo>
                  <a:pt x="1380744" y="27432"/>
                </a:lnTo>
                <a:lnTo>
                  <a:pt x="1368552" y="15239"/>
                </a:lnTo>
                <a:close/>
              </a:path>
              <a:path w="1393190" h="1176654">
                <a:moveTo>
                  <a:pt x="1392935" y="1152144"/>
                </a:moveTo>
                <a:lnTo>
                  <a:pt x="1380744" y="1152144"/>
                </a:lnTo>
                <a:lnTo>
                  <a:pt x="1368552" y="1164336"/>
                </a:lnTo>
                <a:lnTo>
                  <a:pt x="1392935" y="1164336"/>
                </a:lnTo>
                <a:lnTo>
                  <a:pt x="1392935" y="1152144"/>
                </a:lnTo>
                <a:close/>
              </a:path>
              <a:path w="1393190" h="1176654">
                <a:moveTo>
                  <a:pt x="24384" y="15239"/>
                </a:moveTo>
                <a:lnTo>
                  <a:pt x="12191" y="27432"/>
                </a:lnTo>
                <a:lnTo>
                  <a:pt x="24384" y="27432"/>
                </a:lnTo>
                <a:lnTo>
                  <a:pt x="24384" y="15239"/>
                </a:lnTo>
                <a:close/>
              </a:path>
              <a:path w="1393190" h="1176654">
                <a:moveTo>
                  <a:pt x="1368552" y="15239"/>
                </a:moveTo>
                <a:lnTo>
                  <a:pt x="24384" y="15239"/>
                </a:lnTo>
                <a:lnTo>
                  <a:pt x="24384" y="27432"/>
                </a:lnTo>
                <a:lnTo>
                  <a:pt x="1368552" y="27432"/>
                </a:lnTo>
                <a:lnTo>
                  <a:pt x="1368552" y="15239"/>
                </a:lnTo>
                <a:close/>
              </a:path>
              <a:path w="1393190" h="1176654">
                <a:moveTo>
                  <a:pt x="1392935" y="15239"/>
                </a:moveTo>
                <a:lnTo>
                  <a:pt x="1368552" y="15239"/>
                </a:lnTo>
                <a:lnTo>
                  <a:pt x="1380744" y="27432"/>
                </a:lnTo>
                <a:lnTo>
                  <a:pt x="1392935" y="27432"/>
                </a:lnTo>
                <a:lnTo>
                  <a:pt x="1392935" y="1523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47384" y="3105467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Courier New"/>
                <a:cs typeface="Courier New"/>
              </a:rPr>
              <a:t>ad</a:t>
            </a:r>
            <a:r>
              <a:rPr sz="1800" b="1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83423" y="2910839"/>
            <a:ext cx="1396365" cy="673735"/>
          </a:xfrm>
          <a:custGeom>
            <a:avLst/>
            <a:gdLst/>
            <a:ahLst/>
            <a:cxnLst/>
            <a:rect l="l" t="t" r="r" b="b"/>
            <a:pathLst>
              <a:path w="1396365" h="673735">
                <a:moveTo>
                  <a:pt x="1389887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667512"/>
                </a:lnTo>
                <a:lnTo>
                  <a:pt x="6096" y="673608"/>
                </a:lnTo>
                <a:lnTo>
                  <a:pt x="1389887" y="673608"/>
                </a:lnTo>
                <a:lnTo>
                  <a:pt x="1395983" y="667512"/>
                </a:lnTo>
                <a:lnTo>
                  <a:pt x="1395983" y="658367"/>
                </a:lnTo>
                <a:lnTo>
                  <a:pt x="27431" y="658367"/>
                </a:lnTo>
                <a:lnTo>
                  <a:pt x="15240" y="646176"/>
                </a:lnTo>
                <a:lnTo>
                  <a:pt x="27431" y="646176"/>
                </a:lnTo>
                <a:lnTo>
                  <a:pt x="27431" y="24384"/>
                </a:lnTo>
                <a:lnTo>
                  <a:pt x="15240" y="24384"/>
                </a:lnTo>
                <a:lnTo>
                  <a:pt x="27431" y="12191"/>
                </a:lnTo>
                <a:lnTo>
                  <a:pt x="1395983" y="12191"/>
                </a:lnTo>
                <a:lnTo>
                  <a:pt x="1395983" y="6096"/>
                </a:lnTo>
                <a:lnTo>
                  <a:pt x="1389887" y="0"/>
                </a:lnTo>
                <a:close/>
              </a:path>
              <a:path w="1396365" h="673735">
                <a:moveTo>
                  <a:pt x="27431" y="646176"/>
                </a:moveTo>
                <a:lnTo>
                  <a:pt x="15240" y="646176"/>
                </a:lnTo>
                <a:lnTo>
                  <a:pt x="27431" y="658367"/>
                </a:lnTo>
                <a:lnTo>
                  <a:pt x="27431" y="646176"/>
                </a:lnTo>
                <a:close/>
              </a:path>
              <a:path w="1396365" h="673735">
                <a:moveTo>
                  <a:pt x="1368552" y="646176"/>
                </a:moveTo>
                <a:lnTo>
                  <a:pt x="27431" y="646176"/>
                </a:lnTo>
                <a:lnTo>
                  <a:pt x="27431" y="658367"/>
                </a:lnTo>
                <a:lnTo>
                  <a:pt x="1368552" y="658367"/>
                </a:lnTo>
                <a:lnTo>
                  <a:pt x="1368552" y="646176"/>
                </a:lnTo>
                <a:close/>
              </a:path>
              <a:path w="1396365" h="673735">
                <a:moveTo>
                  <a:pt x="1368552" y="12191"/>
                </a:moveTo>
                <a:lnTo>
                  <a:pt x="1368552" y="658367"/>
                </a:lnTo>
                <a:lnTo>
                  <a:pt x="1383792" y="646176"/>
                </a:lnTo>
                <a:lnTo>
                  <a:pt x="1395983" y="646176"/>
                </a:lnTo>
                <a:lnTo>
                  <a:pt x="1395983" y="24384"/>
                </a:lnTo>
                <a:lnTo>
                  <a:pt x="1383792" y="24384"/>
                </a:lnTo>
                <a:lnTo>
                  <a:pt x="1368552" y="12191"/>
                </a:lnTo>
                <a:close/>
              </a:path>
              <a:path w="1396365" h="673735">
                <a:moveTo>
                  <a:pt x="1395983" y="646176"/>
                </a:moveTo>
                <a:lnTo>
                  <a:pt x="1383792" y="646176"/>
                </a:lnTo>
                <a:lnTo>
                  <a:pt x="1368552" y="658367"/>
                </a:lnTo>
                <a:lnTo>
                  <a:pt x="1395983" y="658367"/>
                </a:lnTo>
                <a:lnTo>
                  <a:pt x="1395983" y="646176"/>
                </a:lnTo>
                <a:close/>
              </a:path>
              <a:path w="1396365" h="673735">
                <a:moveTo>
                  <a:pt x="27431" y="12191"/>
                </a:moveTo>
                <a:lnTo>
                  <a:pt x="15240" y="24384"/>
                </a:lnTo>
                <a:lnTo>
                  <a:pt x="27431" y="24384"/>
                </a:lnTo>
                <a:lnTo>
                  <a:pt x="27431" y="12191"/>
                </a:lnTo>
                <a:close/>
              </a:path>
              <a:path w="1396365" h="673735">
                <a:moveTo>
                  <a:pt x="1368552" y="12191"/>
                </a:moveTo>
                <a:lnTo>
                  <a:pt x="27431" y="12191"/>
                </a:lnTo>
                <a:lnTo>
                  <a:pt x="27431" y="24384"/>
                </a:lnTo>
                <a:lnTo>
                  <a:pt x="1368552" y="24384"/>
                </a:lnTo>
                <a:lnTo>
                  <a:pt x="1368552" y="12191"/>
                </a:lnTo>
                <a:close/>
              </a:path>
              <a:path w="1396365" h="673735">
                <a:moveTo>
                  <a:pt x="1395983" y="12191"/>
                </a:moveTo>
                <a:lnTo>
                  <a:pt x="1368552" y="12191"/>
                </a:lnTo>
                <a:lnTo>
                  <a:pt x="1383792" y="24384"/>
                </a:lnTo>
                <a:lnTo>
                  <a:pt x="1395983" y="24384"/>
                </a:lnTo>
                <a:lnTo>
                  <a:pt x="1395983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31048" y="3068891"/>
            <a:ext cx="51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Courier New"/>
                <a:cs typeface="Courier New"/>
              </a:rPr>
              <a:t>te</a:t>
            </a:r>
            <a:r>
              <a:rPr sz="1800" b="1" spc="-17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77967" y="3605783"/>
            <a:ext cx="576580" cy="253365"/>
          </a:xfrm>
          <a:custGeom>
            <a:avLst/>
            <a:gdLst/>
            <a:ahLst/>
            <a:cxnLst/>
            <a:rect l="l" t="t" r="r" b="b"/>
            <a:pathLst>
              <a:path w="576579" h="253364">
                <a:moveTo>
                  <a:pt x="128016" y="0"/>
                </a:moveTo>
                <a:lnTo>
                  <a:pt x="0" y="128016"/>
                </a:lnTo>
                <a:lnTo>
                  <a:pt x="128016" y="252984"/>
                </a:lnTo>
                <a:lnTo>
                  <a:pt x="128016" y="182880"/>
                </a:lnTo>
                <a:lnTo>
                  <a:pt x="576072" y="182880"/>
                </a:lnTo>
                <a:lnTo>
                  <a:pt x="576072" y="73152"/>
                </a:lnTo>
                <a:lnTo>
                  <a:pt x="128016" y="73152"/>
                </a:lnTo>
                <a:lnTo>
                  <a:pt x="128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9679" y="3575303"/>
            <a:ext cx="607060" cy="314325"/>
          </a:xfrm>
          <a:custGeom>
            <a:avLst/>
            <a:gdLst/>
            <a:ahLst/>
            <a:cxnLst/>
            <a:rect l="l" t="t" r="r" b="b"/>
            <a:pathLst>
              <a:path w="607060" h="314325">
                <a:moveTo>
                  <a:pt x="158496" y="0"/>
                </a:moveTo>
                <a:lnTo>
                  <a:pt x="0" y="158495"/>
                </a:lnTo>
                <a:lnTo>
                  <a:pt x="158496" y="313944"/>
                </a:lnTo>
                <a:lnTo>
                  <a:pt x="158496" y="283463"/>
                </a:lnTo>
                <a:lnTo>
                  <a:pt x="131064" y="283463"/>
                </a:lnTo>
                <a:lnTo>
                  <a:pt x="131064" y="252984"/>
                </a:lnTo>
                <a:lnTo>
                  <a:pt x="45720" y="167639"/>
                </a:lnTo>
                <a:lnTo>
                  <a:pt x="27432" y="167639"/>
                </a:lnTo>
                <a:lnTo>
                  <a:pt x="27432" y="149351"/>
                </a:lnTo>
                <a:lnTo>
                  <a:pt x="45284" y="149351"/>
                </a:lnTo>
                <a:lnTo>
                  <a:pt x="131064" y="61480"/>
                </a:lnTo>
                <a:lnTo>
                  <a:pt x="131064" y="30480"/>
                </a:lnTo>
                <a:lnTo>
                  <a:pt x="158496" y="30480"/>
                </a:lnTo>
                <a:lnTo>
                  <a:pt x="158496" y="0"/>
                </a:lnTo>
                <a:close/>
              </a:path>
              <a:path w="607060" h="314325">
                <a:moveTo>
                  <a:pt x="131064" y="252984"/>
                </a:moveTo>
                <a:lnTo>
                  <a:pt x="131064" y="283463"/>
                </a:lnTo>
                <a:lnTo>
                  <a:pt x="152400" y="274319"/>
                </a:lnTo>
                <a:lnTo>
                  <a:pt x="131064" y="252984"/>
                </a:lnTo>
                <a:close/>
              </a:path>
              <a:path w="607060" h="314325">
                <a:moveTo>
                  <a:pt x="582168" y="198119"/>
                </a:moveTo>
                <a:lnTo>
                  <a:pt x="131064" y="198119"/>
                </a:lnTo>
                <a:lnTo>
                  <a:pt x="131064" y="252984"/>
                </a:lnTo>
                <a:lnTo>
                  <a:pt x="152400" y="274319"/>
                </a:lnTo>
                <a:lnTo>
                  <a:pt x="131064" y="283463"/>
                </a:lnTo>
                <a:lnTo>
                  <a:pt x="158496" y="283463"/>
                </a:lnTo>
                <a:lnTo>
                  <a:pt x="158496" y="225551"/>
                </a:lnTo>
                <a:lnTo>
                  <a:pt x="143256" y="225551"/>
                </a:lnTo>
                <a:lnTo>
                  <a:pt x="158496" y="213360"/>
                </a:lnTo>
                <a:lnTo>
                  <a:pt x="582168" y="213360"/>
                </a:lnTo>
                <a:lnTo>
                  <a:pt x="582168" y="198119"/>
                </a:lnTo>
                <a:close/>
              </a:path>
              <a:path w="607060" h="314325">
                <a:moveTo>
                  <a:pt x="158496" y="213360"/>
                </a:moveTo>
                <a:lnTo>
                  <a:pt x="143256" y="225551"/>
                </a:lnTo>
                <a:lnTo>
                  <a:pt x="158496" y="225551"/>
                </a:lnTo>
                <a:lnTo>
                  <a:pt x="158496" y="213360"/>
                </a:lnTo>
                <a:close/>
              </a:path>
              <a:path w="607060" h="314325">
                <a:moveTo>
                  <a:pt x="606552" y="198119"/>
                </a:moveTo>
                <a:lnTo>
                  <a:pt x="594360" y="198119"/>
                </a:lnTo>
                <a:lnTo>
                  <a:pt x="582168" y="213360"/>
                </a:lnTo>
                <a:lnTo>
                  <a:pt x="158496" y="213360"/>
                </a:lnTo>
                <a:lnTo>
                  <a:pt x="158496" y="225551"/>
                </a:lnTo>
                <a:lnTo>
                  <a:pt x="606552" y="225551"/>
                </a:lnTo>
                <a:lnTo>
                  <a:pt x="606552" y="198119"/>
                </a:lnTo>
                <a:close/>
              </a:path>
              <a:path w="607060" h="314325">
                <a:moveTo>
                  <a:pt x="582168" y="103631"/>
                </a:moveTo>
                <a:lnTo>
                  <a:pt x="582168" y="213360"/>
                </a:lnTo>
                <a:lnTo>
                  <a:pt x="594360" y="198119"/>
                </a:lnTo>
                <a:lnTo>
                  <a:pt x="606552" y="198119"/>
                </a:lnTo>
                <a:lnTo>
                  <a:pt x="606552" y="115824"/>
                </a:lnTo>
                <a:lnTo>
                  <a:pt x="594360" y="115824"/>
                </a:lnTo>
                <a:lnTo>
                  <a:pt x="582168" y="103631"/>
                </a:lnTo>
                <a:close/>
              </a:path>
              <a:path w="607060" h="314325">
                <a:moveTo>
                  <a:pt x="27432" y="149351"/>
                </a:moveTo>
                <a:lnTo>
                  <a:pt x="27432" y="167639"/>
                </a:lnTo>
                <a:lnTo>
                  <a:pt x="36465" y="158385"/>
                </a:lnTo>
                <a:lnTo>
                  <a:pt x="27432" y="149351"/>
                </a:lnTo>
                <a:close/>
              </a:path>
              <a:path w="607060" h="314325">
                <a:moveTo>
                  <a:pt x="36465" y="158385"/>
                </a:moveTo>
                <a:lnTo>
                  <a:pt x="27432" y="167639"/>
                </a:lnTo>
                <a:lnTo>
                  <a:pt x="45720" y="167639"/>
                </a:lnTo>
                <a:lnTo>
                  <a:pt x="36465" y="158385"/>
                </a:lnTo>
                <a:close/>
              </a:path>
              <a:path w="607060" h="314325">
                <a:moveTo>
                  <a:pt x="45284" y="149351"/>
                </a:moveTo>
                <a:lnTo>
                  <a:pt x="27432" y="149351"/>
                </a:lnTo>
                <a:lnTo>
                  <a:pt x="36465" y="158385"/>
                </a:lnTo>
                <a:lnTo>
                  <a:pt x="45284" y="149351"/>
                </a:lnTo>
                <a:close/>
              </a:path>
              <a:path w="607060" h="314325">
                <a:moveTo>
                  <a:pt x="158496" y="30480"/>
                </a:moveTo>
                <a:lnTo>
                  <a:pt x="131064" y="30480"/>
                </a:lnTo>
                <a:lnTo>
                  <a:pt x="152400" y="39624"/>
                </a:lnTo>
                <a:lnTo>
                  <a:pt x="131064" y="61480"/>
                </a:lnTo>
                <a:lnTo>
                  <a:pt x="131064" y="115824"/>
                </a:lnTo>
                <a:lnTo>
                  <a:pt x="582168" y="115824"/>
                </a:lnTo>
                <a:lnTo>
                  <a:pt x="582168" y="103631"/>
                </a:lnTo>
                <a:lnTo>
                  <a:pt x="158496" y="103631"/>
                </a:lnTo>
                <a:lnTo>
                  <a:pt x="143256" y="91439"/>
                </a:lnTo>
                <a:lnTo>
                  <a:pt x="158496" y="91439"/>
                </a:lnTo>
                <a:lnTo>
                  <a:pt x="158496" y="30480"/>
                </a:lnTo>
                <a:close/>
              </a:path>
              <a:path w="607060" h="314325">
                <a:moveTo>
                  <a:pt x="606552" y="91439"/>
                </a:moveTo>
                <a:lnTo>
                  <a:pt x="158496" y="91439"/>
                </a:lnTo>
                <a:lnTo>
                  <a:pt x="158496" y="103631"/>
                </a:lnTo>
                <a:lnTo>
                  <a:pt x="582168" y="103631"/>
                </a:lnTo>
                <a:lnTo>
                  <a:pt x="594360" y="115824"/>
                </a:lnTo>
                <a:lnTo>
                  <a:pt x="606552" y="115824"/>
                </a:lnTo>
                <a:lnTo>
                  <a:pt x="606552" y="91439"/>
                </a:lnTo>
                <a:close/>
              </a:path>
              <a:path w="607060" h="314325">
                <a:moveTo>
                  <a:pt x="158496" y="91439"/>
                </a:moveTo>
                <a:lnTo>
                  <a:pt x="143256" y="91439"/>
                </a:lnTo>
                <a:lnTo>
                  <a:pt x="158496" y="103631"/>
                </a:lnTo>
                <a:lnTo>
                  <a:pt x="158496" y="91439"/>
                </a:lnTo>
                <a:close/>
              </a:path>
              <a:path w="607060" h="314325">
                <a:moveTo>
                  <a:pt x="131064" y="30480"/>
                </a:moveTo>
                <a:lnTo>
                  <a:pt x="131064" y="61480"/>
                </a:lnTo>
                <a:lnTo>
                  <a:pt x="152400" y="39624"/>
                </a:lnTo>
                <a:lnTo>
                  <a:pt x="131064" y="30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7967" y="2673095"/>
            <a:ext cx="576580" cy="253365"/>
          </a:xfrm>
          <a:custGeom>
            <a:avLst/>
            <a:gdLst/>
            <a:ahLst/>
            <a:cxnLst/>
            <a:rect l="l" t="t" r="r" b="b"/>
            <a:pathLst>
              <a:path w="576579" h="253364">
                <a:moveTo>
                  <a:pt x="451104" y="0"/>
                </a:moveTo>
                <a:lnTo>
                  <a:pt x="451104" y="73152"/>
                </a:lnTo>
                <a:lnTo>
                  <a:pt x="0" y="73152"/>
                </a:lnTo>
                <a:lnTo>
                  <a:pt x="0" y="179832"/>
                </a:lnTo>
                <a:lnTo>
                  <a:pt x="451104" y="179832"/>
                </a:lnTo>
                <a:lnTo>
                  <a:pt x="451104" y="252984"/>
                </a:lnTo>
                <a:lnTo>
                  <a:pt x="576072" y="124968"/>
                </a:lnTo>
                <a:lnTo>
                  <a:pt x="451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5776" y="2642615"/>
            <a:ext cx="607060" cy="314325"/>
          </a:xfrm>
          <a:custGeom>
            <a:avLst/>
            <a:gdLst/>
            <a:ahLst/>
            <a:cxnLst/>
            <a:rect l="l" t="t" r="r" b="b"/>
            <a:pathLst>
              <a:path w="607060" h="314325">
                <a:moveTo>
                  <a:pt x="451103" y="210312"/>
                </a:moveTo>
                <a:lnTo>
                  <a:pt x="451103" y="313944"/>
                </a:lnTo>
                <a:lnTo>
                  <a:pt x="480997" y="283463"/>
                </a:lnTo>
                <a:lnTo>
                  <a:pt x="475488" y="283463"/>
                </a:lnTo>
                <a:lnTo>
                  <a:pt x="454151" y="274320"/>
                </a:lnTo>
                <a:lnTo>
                  <a:pt x="475488" y="252984"/>
                </a:lnTo>
                <a:lnTo>
                  <a:pt x="475488" y="225551"/>
                </a:lnTo>
                <a:lnTo>
                  <a:pt x="463296" y="225551"/>
                </a:lnTo>
                <a:lnTo>
                  <a:pt x="451103" y="210312"/>
                </a:lnTo>
                <a:close/>
              </a:path>
              <a:path w="607060" h="314325">
                <a:moveTo>
                  <a:pt x="475488" y="252984"/>
                </a:moveTo>
                <a:lnTo>
                  <a:pt x="454151" y="274320"/>
                </a:lnTo>
                <a:lnTo>
                  <a:pt x="475488" y="283463"/>
                </a:lnTo>
                <a:lnTo>
                  <a:pt x="475488" y="252984"/>
                </a:lnTo>
                <a:close/>
              </a:path>
              <a:path w="607060" h="314325">
                <a:moveTo>
                  <a:pt x="571500" y="156972"/>
                </a:moveTo>
                <a:lnTo>
                  <a:pt x="475488" y="252984"/>
                </a:lnTo>
                <a:lnTo>
                  <a:pt x="475488" y="283463"/>
                </a:lnTo>
                <a:lnTo>
                  <a:pt x="480997" y="283463"/>
                </a:lnTo>
                <a:lnTo>
                  <a:pt x="597583" y="164591"/>
                </a:lnTo>
                <a:lnTo>
                  <a:pt x="579120" y="164591"/>
                </a:lnTo>
                <a:lnTo>
                  <a:pt x="571500" y="156972"/>
                </a:lnTo>
                <a:close/>
              </a:path>
              <a:path w="607060" h="314325">
                <a:moveTo>
                  <a:pt x="451103" y="88391"/>
                </a:moveTo>
                <a:lnTo>
                  <a:pt x="0" y="88391"/>
                </a:lnTo>
                <a:lnTo>
                  <a:pt x="0" y="225551"/>
                </a:lnTo>
                <a:lnTo>
                  <a:pt x="451103" y="225551"/>
                </a:lnTo>
                <a:lnTo>
                  <a:pt x="451103" y="210312"/>
                </a:lnTo>
                <a:lnTo>
                  <a:pt x="24384" y="210312"/>
                </a:lnTo>
                <a:lnTo>
                  <a:pt x="12191" y="198120"/>
                </a:lnTo>
                <a:lnTo>
                  <a:pt x="24384" y="198120"/>
                </a:lnTo>
                <a:lnTo>
                  <a:pt x="24384" y="115824"/>
                </a:lnTo>
                <a:lnTo>
                  <a:pt x="12191" y="115824"/>
                </a:lnTo>
                <a:lnTo>
                  <a:pt x="24384" y="103632"/>
                </a:lnTo>
                <a:lnTo>
                  <a:pt x="451103" y="103632"/>
                </a:lnTo>
                <a:lnTo>
                  <a:pt x="451103" y="88391"/>
                </a:lnTo>
                <a:close/>
              </a:path>
              <a:path w="607060" h="314325">
                <a:moveTo>
                  <a:pt x="475488" y="198120"/>
                </a:moveTo>
                <a:lnTo>
                  <a:pt x="24384" y="198120"/>
                </a:lnTo>
                <a:lnTo>
                  <a:pt x="24384" y="210312"/>
                </a:lnTo>
                <a:lnTo>
                  <a:pt x="451103" y="210312"/>
                </a:lnTo>
                <a:lnTo>
                  <a:pt x="463296" y="225551"/>
                </a:lnTo>
                <a:lnTo>
                  <a:pt x="475488" y="225551"/>
                </a:lnTo>
                <a:lnTo>
                  <a:pt x="475488" y="198120"/>
                </a:lnTo>
                <a:close/>
              </a:path>
              <a:path w="607060" h="314325">
                <a:moveTo>
                  <a:pt x="24384" y="198120"/>
                </a:moveTo>
                <a:lnTo>
                  <a:pt x="12191" y="198120"/>
                </a:lnTo>
                <a:lnTo>
                  <a:pt x="24384" y="210312"/>
                </a:lnTo>
                <a:lnTo>
                  <a:pt x="24384" y="198120"/>
                </a:lnTo>
                <a:close/>
              </a:path>
              <a:path w="607060" h="314325">
                <a:moveTo>
                  <a:pt x="579120" y="149351"/>
                </a:moveTo>
                <a:lnTo>
                  <a:pt x="571500" y="156972"/>
                </a:lnTo>
                <a:lnTo>
                  <a:pt x="579120" y="164591"/>
                </a:lnTo>
                <a:lnTo>
                  <a:pt x="579120" y="149351"/>
                </a:lnTo>
                <a:close/>
              </a:path>
              <a:path w="607060" h="314325">
                <a:moveTo>
                  <a:pt x="600455" y="149351"/>
                </a:moveTo>
                <a:lnTo>
                  <a:pt x="579120" y="149351"/>
                </a:lnTo>
                <a:lnTo>
                  <a:pt x="579120" y="164591"/>
                </a:lnTo>
                <a:lnTo>
                  <a:pt x="597583" y="164591"/>
                </a:lnTo>
                <a:lnTo>
                  <a:pt x="606551" y="155448"/>
                </a:lnTo>
                <a:lnTo>
                  <a:pt x="600455" y="149351"/>
                </a:lnTo>
                <a:close/>
              </a:path>
              <a:path w="607060" h="314325">
                <a:moveTo>
                  <a:pt x="481583" y="30479"/>
                </a:moveTo>
                <a:lnTo>
                  <a:pt x="475488" y="30479"/>
                </a:lnTo>
                <a:lnTo>
                  <a:pt x="475488" y="60960"/>
                </a:lnTo>
                <a:lnTo>
                  <a:pt x="571500" y="156972"/>
                </a:lnTo>
                <a:lnTo>
                  <a:pt x="579120" y="149351"/>
                </a:lnTo>
                <a:lnTo>
                  <a:pt x="600455" y="149351"/>
                </a:lnTo>
                <a:lnTo>
                  <a:pt x="481583" y="30479"/>
                </a:lnTo>
                <a:close/>
              </a:path>
              <a:path w="607060" h="314325">
                <a:moveTo>
                  <a:pt x="24384" y="103632"/>
                </a:moveTo>
                <a:lnTo>
                  <a:pt x="12191" y="115824"/>
                </a:lnTo>
                <a:lnTo>
                  <a:pt x="24384" y="115824"/>
                </a:lnTo>
                <a:lnTo>
                  <a:pt x="24384" y="103632"/>
                </a:lnTo>
                <a:close/>
              </a:path>
              <a:path w="607060" h="314325">
                <a:moveTo>
                  <a:pt x="475488" y="88391"/>
                </a:moveTo>
                <a:lnTo>
                  <a:pt x="463296" y="88391"/>
                </a:lnTo>
                <a:lnTo>
                  <a:pt x="451103" y="103632"/>
                </a:lnTo>
                <a:lnTo>
                  <a:pt x="24384" y="103632"/>
                </a:lnTo>
                <a:lnTo>
                  <a:pt x="24384" y="115824"/>
                </a:lnTo>
                <a:lnTo>
                  <a:pt x="475488" y="115824"/>
                </a:lnTo>
                <a:lnTo>
                  <a:pt x="475488" y="88391"/>
                </a:lnTo>
                <a:close/>
              </a:path>
              <a:path w="607060" h="314325">
                <a:moveTo>
                  <a:pt x="451103" y="0"/>
                </a:moveTo>
                <a:lnTo>
                  <a:pt x="451103" y="103632"/>
                </a:lnTo>
                <a:lnTo>
                  <a:pt x="463296" y="88391"/>
                </a:lnTo>
                <a:lnTo>
                  <a:pt x="475488" y="88391"/>
                </a:lnTo>
                <a:lnTo>
                  <a:pt x="475488" y="60960"/>
                </a:lnTo>
                <a:lnTo>
                  <a:pt x="454151" y="39624"/>
                </a:lnTo>
                <a:lnTo>
                  <a:pt x="475488" y="30479"/>
                </a:lnTo>
                <a:lnTo>
                  <a:pt x="481583" y="30479"/>
                </a:lnTo>
                <a:lnTo>
                  <a:pt x="451103" y="0"/>
                </a:lnTo>
                <a:close/>
              </a:path>
              <a:path w="607060" h="314325">
                <a:moveTo>
                  <a:pt x="475488" y="30479"/>
                </a:moveTo>
                <a:lnTo>
                  <a:pt x="454151" y="39624"/>
                </a:lnTo>
                <a:lnTo>
                  <a:pt x="475488" y="60960"/>
                </a:lnTo>
                <a:lnTo>
                  <a:pt x="475488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22592" y="3319271"/>
            <a:ext cx="576580" cy="253365"/>
          </a:xfrm>
          <a:custGeom>
            <a:avLst/>
            <a:gdLst/>
            <a:ahLst/>
            <a:cxnLst/>
            <a:rect l="l" t="t" r="r" b="b"/>
            <a:pathLst>
              <a:path w="576579" h="253364">
                <a:moveTo>
                  <a:pt x="124967" y="0"/>
                </a:moveTo>
                <a:lnTo>
                  <a:pt x="0" y="124968"/>
                </a:lnTo>
                <a:lnTo>
                  <a:pt x="124967" y="252984"/>
                </a:lnTo>
                <a:lnTo>
                  <a:pt x="124967" y="179832"/>
                </a:lnTo>
                <a:lnTo>
                  <a:pt x="576072" y="179832"/>
                </a:lnTo>
                <a:lnTo>
                  <a:pt x="576072" y="73152"/>
                </a:lnTo>
                <a:lnTo>
                  <a:pt x="124967" y="73152"/>
                </a:lnTo>
                <a:lnTo>
                  <a:pt x="124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4304" y="3288791"/>
            <a:ext cx="607060" cy="314325"/>
          </a:xfrm>
          <a:custGeom>
            <a:avLst/>
            <a:gdLst/>
            <a:ahLst/>
            <a:cxnLst/>
            <a:rect l="l" t="t" r="r" b="b"/>
            <a:pathLst>
              <a:path w="607059" h="314325">
                <a:moveTo>
                  <a:pt x="155448" y="0"/>
                </a:moveTo>
                <a:lnTo>
                  <a:pt x="0" y="155448"/>
                </a:lnTo>
                <a:lnTo>
                  <a:pt x="155448" y="313944"/>
                </a:lnTo>
                <a:lnTo>
                  <a:pt x="155448" y="283463"/>
                </a:lnTo>
                <a:lnTo>
                  <a:pt x="131064" y="283463"/>
                </a:lnTo>
                <a:lnTo>
                  <a:pt x="131064" y="252984"/>
                </a:lnTo>
                <a:lnTo>
                  <a:pt x="42671" y="164591"/>
                </a:lnTo>
                <a:lnTo>
                  <a:pt x="27431" y="164591"/>
                </a:lnTo>
                <a:lnTo>
                  <a:pt x="27431" y="149351"/>
                </a:lnTo>
                <a:lnTo>
                  <a:pt x="42672" y="149351"/>
                </a:lnTo>
                <a:lnTo>
                  <a:pt x="131064" y="60959"/>
                </a:lnTo>
                <a:lnTo>
                  <a:pt x="131064" y="30479"/>
                </a:lnTo>
                <a:lnTo>
                  <a:pt x="155448" y="30479"/>
                </a:lnTo>
                <a:lnTo>
                  <a:pt x="155448" y="0"/>
                </a:lnTo>
                <a:close/>
              </a:path>
              <a:path w="607059" h="314325">
                <a:moveTo>
                  <a:pt x="131064" y="252984"/>
                </a:moveTo>
                <a:lnTo>
                  <a:pt x="131064" y="283463"/>
                </a:lnTo>
                <a:lnTo>
                  <a:pt x="152400" y="274320"/>
                </a:lnTo>
                <a:lnTo>
                  <a:pt x="131064" y="252984"/>
                </a:lnTo>
                <a:close/>
              </a:path>
              <a:path w="607059" h="314325">
                <a:moveTo>
                  <a:pt x="579120" y="198120"/>
                </a:moveTo>
                <a:lnTo>
                  <a:pt x="131064" y="198120"/>
                </a:lnTo>
                <a:lnTo>
                  <a:pt x="131064" y="252984"/>
                </a:lnTo>
                <a:lnTo>
                  <a:pt x="152400" y="274320"/>
                </a:lnTo>
                <a:lnTo>
                  <a:pt x="131064" y="283463"/>
                </a:lnTo>
                <a:lnTo>
                  <a:pt x="155448" y="283463"/>
                </a:lnTo>
                <a:lnTo>
                  <a:pt x="155448" y="222503"/>
                </a:lnTo>
                <a:lnTo>
                  <a:pt x="143255" y="222503"/>
                </a:lnTo>
                <a:lnTo>
                  <a:pt x="155448" y="210312"/>
                </a:lnTo>
                <a:lnTo>
                  <a:pt x="579120" y="210312"/>
                </a:lnTo>
                <a:lnTo>
                  <a:pt x="579120" y="198120"/>
                </a:lnTo>
                <a:close/>
              </a:path>
              <a:path w="607059" h="314325">
                <a:moveTo>
                  <a:pt x="155448" y="210312"/>
                </a:moveTo>
                <a:lnTo>
                  <a:pt x="143255" y="222503"/>
                </a:lnTo>
                <a:lnTo>
                  <a:pt x="155448" y="222503"/>
                </a:lnTo>
                <a:lnTo>
                  <a:pt x="155448" y="210312"/>
                </a:lnTo>
                <a:close/>
              </a:path>
              <a:path w="607059" h="314325">
                <a:moveTo>
                  <a:pt x="606551" y="198120"/>
                </a:moveTo>
                <a:lnTo>
                  <a:pt x="594360" y="198120"/>
                </a:lnTo>
                <a:lnTo>
                  <a:pt x="579120" y="210312"/>
                </a:lnTo>
                <a:lnTo>
                  <a:pt x="155448" y="210312"/>
                </a:lnTo>
                <a:lnTo>
                  <a:pt x="155448" y="222503"/>
                </a:lnTo>
                <a:lnTo>
                  <a:pt x="606551" y="222503"/>
                </a:lnTo>
                <a:lnTo>
                  <a:pt x="606551" y="198120"/>
                </a:lnTo>
                <a:close/>
              </a:path>
              <a:path w="607059" h="314325">
                <a:moveTo>
                  <a:pt x="579120" y="103632"/>
                </a:moveTo>
                <a:lnTo>
                  <a:pt x="579120" y="210312"/>
                </a:lnTo>
                <a:lnTo>
                  <a:pt x="594360" y="198120"/>
                </a:lnTo>
                <a:lnTo>
                  <a:pt x="606551" y="198120"/>
                </a:lnTo>
                <a:lnTo>
                  <a:pt x="606551" y="115824"/>
                </a:lnTo>
                <a:lnTo>
                  <a:pt x="594360" y="115824"/>
                </a:lnTo>
                <a:lnTo>
                  <a:pt x="579120" y="103632"/>
                </a:lnTo>
                <a:close/>
              </a:path>
              <a:path w="607059" h="314325">
                <a:moveTo>
                  <a:pt x="27431" y="149351"/>
                </a:moveTo>
                <a:lnTo>
                  <a:pt x="27431" y="164591"/>
                </a:lnTo>
                <a:lnTo>
                  <a:pt x="35051" y="156972"/>
                </a:lnTo>
                <a:lnTo>
                  <a:pt x="27431" y="149351"/>
                </a:lnTo>
                <a:close/>
              </a:path>
              <a:path w="607059" h="314325">
                <a:moveTo>
                  <a:pt x="35051" y="156972"/>
                </a:moveTo>
                <a:lnTo>
                  <a:pt x="27431" y="164591"/>
                </a:lnTo>
                <a:lnTo>
                  <a:pt x="42671" y="164591"/>
                </a:lnTo>
                <a:lnTo>
                  <a:pt x="35051" y="156972"/>
                </a:lnTo>
                <a:close/>
              </a:path>
              <a:path w="607059" h="314325">
                <a:moveTo>
                  <a:pt x="42672" y="149351"/>
                </a:moveTo>
                <a:lnTo>
                  <a:pt x="27431" y="149351"/>
                </a:lnTo>
                <a:lnTo>
                  <a:pt x="35051" y="156972"/>
                </a:lnTo>
                <a:lnTo>
                  <a:pt x="42672" y="149351"/>
                </a:lnTo>
                <a:close/>
              </a:path>
              <a:path w="607059" h="314325">
                <a:moveTo>
                  <a:pt x="155448" y="30479"/>
                </a:moveTo>
                <a:lnTo>
                  <a:pt x="131064" y="30479"/>
                </a:lnTo>
                <a:lnTo>
                  <a:pt x="152400" y="39624"/>
                </a:lnTo>
                <a:lnTo>
                  <a:pt x="131064" y="60959"/>
                </a:lnTo>
                <a:lnTo>
                  <a:pt x="131064" y="115824"/>
                </a:lnTo>
                <a:lnTo>
                  <a:pt x="579120" y="115824"/>
                </a:lnTo>
                <a:lnTo>
                  <a:pt x="579120" y="103632"/>
                </a:lnTo>
                <a:lnTo>
                  <a:pt x="155448" y="103632"/>
                </a:lnTo>
                <a:lnTo>
                  <a:pt x="143255" y="88391"/>
                </a:lnTo>
                <a:lnTo>
                  <a:pt x="155448" y="88391"/>
                </a:lnTo>
                <a:lnTo>
                  <a:pt x="155448" y="30479"/>
                </a:lnTo>
                <a:close/>
              </a:path>
              <a:path w="607059" h="314325">
                <a:moveTo>
                  <a:pt x="606551" y="88391"/>
                </a:moveTo>
                <a:lnTo>
                  <a:pt x="155448" y="88391"/>
                </a:lnTo>
                <a:lnTo>
                  <a:pt x="155448" y="103632"/>
                </a:lnTo>
                <a:lnTo>
                  <a:pt x="579120" y="103632"/>
                </a:lnTo>
                <a:lnTo>
                  <a:pt x="594360" y="115824"/>
                </a:lnTo>
                <a:lnTo>
                  <a:pt x="606551" y="115824"/>
                </a:lnTo>
                <a:lnTo>
                  <a:pt x="606551" y="88391"/>
                </a:lnTo>
                <a:close/>
              </a:path>
              <a:path w="607059" h="314325">
                <a:moveTo>
                  <a:pt x="155448" y="88391"/>
                </a:moveTo>
                <a:lnTo>
                  <a:pt x="143255" y="88391"/>
                </a:lnTo>
                <a:lnTo>
                  <a:pt x="155448" y="103632"/>
                </a:lnTo>
                <a:lnTo>
                  <a:pt x="155448" y="88391"/>
                </a:lnTo>
                <a:close/>
              </a:path>
              <a:path w="607059" h="314325">
                <a:moveTo>
                  <a:pt x="131064" y="30479"/>
                </a:moveTo>
                <a:lnTo>
                  <a:pt x="131064" y="60959"/>
                </a:lnTo>
                <a:lnTo>
                  <a:pt x="152400" y="39624"/>
                </a:lnTo>
                <a:lnTo>
                  <a:pt x="131064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22592" y="2926079"/>
            <a:ext cx="576580" cy="253365"/>
          </a:xfrm>
          <a:custGeom>
            <a:avLst/>
            <a:gdLst/>
            <a:ahLst/>
            <a:cxnLst/>
            <a:rect l="l" t="t" r="r" b="b"/>
            <a:pathLst>
              <a:path w="576579" h="253364">
                <a:moveTo>
                  <a:pt x="448055" y="0"/>
                </a:moveTo>
                <a:lnTo>
                  <a:pt x="448055" y="70103"/>
                </a:lnTo>
                <a:lnTo>
                  <a:pt x="0" y="70103"/>
                </a:lnTo>
                <a:lnTo>
                  <a:pt x="0" y="179832"/>
                </a:lnTo>
                <a:lnTo>
                  <a:pt x="448055" y="179832"/>
                </a:lnTo>
                <a:lnTo>
                  <a:pt x="448055" y="252984"/>
                </a:lnTo>
                <a:lnTo>
                  <a:pt x="576072" y="124968"/>
                </a:lnTo>
                <a:lnTo>
                  <a:pt x="448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07352" y="2895599"/>
            <a:ext cx="609600" cy="314325"/>
          </a:xfrm>
          <a:custGeom>
            <a:avLst/>
            <a:gdLst/>
            <a:ahLst/>
            <a:cxnLst/>
            <a:rect l="l" t="t" r="r" b="b"/>
            <a:pathLst>
              <a:path w="609600" h="314325">
                <a:moveTo>
                  <a:pt x="451103" y="210312"/>
                </a:moveTo>
                <a:lnTo>
                  <a:pt x="451103" y="313943"/>
                </a:lnTo>
                <a:lnTo>
                  <a:pt x="481583" y="283463"/>
                </a:lnTo>
                <a:lnTo>
                  <a:pt x="475488" y="283463"/>
                </a:lnTo>
                <a:lnTo>
                  <a:pt x="454151" y="274319"/>
                </a:lnTo>
                <a:lnTo>
                  <a:pt x="475488" y="252983"/>
                </a:lnTo>
                <a:lnTo>
                  <a:pt x="475488" y="222503"/>
                </a:lnTo>
                <a:lnTo>
                  <a:pt x="463296" y="222503"/>
                </a:lnTo>
                <a:lnTo>
                  <a:pt x="451103" y="210312"/>
                </a:lnTo>
                <a:close/>
              </a:path>
              <a:path w="609600" h="314325">
                <a:moveTo>
                  <a:pt x="475488" y="252983"/>
                </a:moveTo>
                <a:lnTo>
                  <a:pt x="454151" y="274319"/>
                </a:lnTo>
                <a:lnTo>
                  <a:pt x="475488" y="283463"/>
                </a:lnTo>
                <a:lnTo>
                  <a:pt x="475488" y="252983"/>
                </a:lnTo>
                <a:close/>
              </a:path>
              <a:path w="609600" h="314325">
                <a:moveTo>
                  <a:pt x="572913" y="155558"/>
                </a:moveTo>
                <a:lnTo>
                  <a:pt x="475488" y="252983"/>
                </a:lnTo>
                <a:lnTo>
                  <a:pt x="475488" y="283463"/>
                </a:lnTo>
                <a:lnTo>
                  <a:pt x="481583" y="283463"/>
                </a:lnTo>
                <a:lnTo>
                  <a:pt x="600455" y="164591"/>
                </a:lnTo>
                <a:lnTo>
                  <a:pt x="582168" y="164591"/>
                </a:lnTo>
                <a:lnTo>
                  <a:pt x="572913" y="155558"/>
                </a:lnTo>
                <a:close/>
              </a:path>
              <a:path w="609600" h="314325">
                <a:moveTo>
                  <a:pt x="451103" y="88391"/>
                </a:moveTo>
                <a:lnTo>
                  <a:pt x="0" y="88391"/>
                </a:lnTo>
                <a:lnTo>
                  <a:pt x="0" y="222503"/>
                </a:lnTo>
                <a:lnTo>
                  <a:pt x="451103" y="222503"/>
                </a:lnTo>
                <a:lnTo>
                  <a:pt x="451103" y="210312"/>
                </a:lnTo>
                <a:lnTo>
                  <a:pt x="27431" y="210312"/>
                </a:lnTo>
                <a:lnTo>
                  <a:pt x="15240" y="198119"/>
                </a:lnTo>
                <a:lnTo>
                  <a:pt x="27431" y="198119"/>
                </a:lnTo>
                <a:lnTo>
                  <a:pt x="27431" y="115824"/>
                </a:lnTo>
                <a:lnTo>
                  <a:pt x="15240" y="115824"/>
                </a:lnTo>
                <a:lnTo>
                  <a:pt x="27431" y="100583"/>
                </a:lnTo>
                <a:lnTo>
                  <a:pt x="451103" y="100583"/>
                </a:lnTo>
                <a:lnTo>
                  <a:pt x="451103" y="88391"/>
                </a:lnTo>
                <a:close/>
              </a:path>
              <a:path w="609600" h="314325">
                <a:moveTo>
                  <a:pt x="475488" y="198119"/>
                </a:moveTo>
                <a:lnTo>
                  <a:pt x="27431" y="198119"/>
                </a:lnTo>
                <a:lnTo>
                  <a:pt x="27431" y="210312"/>
                </a:lnTo>
                <a:lnTo>
                  <a:pt x="451103" y="210312"/>
                </a:lnTo>
                <a:lnTo>
                  <a:pt x="463296" y="222503"/>
                </a:lnTo>
                <a:lnTo>
                  <a:pt x="475488" y="222503"/>
                </a:lnTo>
                <a:lnTo>
                  <a:pt x="475488" y="198119"/>
                </a:lnTo>
                <a:close/>
              </a:path>
              <a:path w="609600" h="314325">
                <a:moveTo>
                  <a:pt x="27431" y="198119"/>
                </a:moveTo>
                <a:lnTo>
                  <a:pt x="15240" y="198119"/>
                </a:lnTo>
                <a:lnTo>
                  <a:pt x="27431" y="210312"/>
                </a:lnTo>
                <a:lnTo>
                  <a:pt x="27431" y="198119"/>
                </a:lnTo>
                <a:close/>
              </a:path>
              <a:path w="609600" h="314325">
                <a:moveTo>
                  <a:pt x="582168" y="146303"/>
                </a:moveTo>
                <a:lnTo>
                  <a:pt x="572913" y="155558"/>
                </a:lnTo>
                <a:lnTo>
                  <a:pt x="582168" y="164591"/>
                </a:lnTo>
                <a:lnTo>
                  <a:pt x="582168" y="146303"/>
                </a:lnTo>
                <a:close/>
              </a:path>
              <a:path w="609600" h="314325">
                <a:moveTo>
                  <a:pt x="600276" y="146303"/>
                </a:moveTo>
                <a:lnTo>
                  <a:pt x="582168" y="146303"/>
                </a:lnTo>
                <a:lnTo>
                  <a:pt x="582168" y="164591"/>
                </a:lnTo>
                <a:lnTo>
                  <a:pt x="600455" y="164591"/>
                </a:lnTo>
                <a:lnTo>
                  <a:pt x="609600" y="155448"/>
                </a:lnTo>
                <a:lnTo>
                  <a:pt x="600276" y="146303"/>
                </a:lnTo>
                <a:close/>
              </a:path>
              <a:path w="609600" h="314325">
                <a:moveTo>
                  <a:pt x="482181" y="30479"/>
                </a:moveTo>
                <a:lnTo>
                  <a:pt x="475488" y="30479"/>
                </a:lnTo>
                <a:lnTo>
                  <a:pt x="475488" y="60452"/>
                </a:lnTo>
                <a:lnTo>
                  <a:pt x="572913" y="155558"/>
                </a:lnTo>
                <a:lnTo>
                  <a:pt x="582168" y="146303"/>
                </a:lnTo>
                <a:lnTo>
                  <a:pt x="600276" y="146303"/>
                </a:lnTo>
                <a:lnTo>
                  <a:pt x="482181" y="30479"/>
                </a:lnTo>
                <a:close/>
              </a:path>
              <a:path w="609600" h="314325">
                <a:moveTo>
                  <a:pt x="27431" y="100583"/>
                </a:moveTo>
                <a:lnTo>
                  <a:pt x="15240" y="115824"/>
                </a:lnTo>
                <a:lnTo>
                  <a:pt x="27431" y="115824"/>
                </a:lnTo>
                <a:lnTo>
                  <a:pt x="27431" y="100583"/>
                </a:lnTo>
                <a:close/>
              </a:path>
              <a:path w="609600" h="314325">
                <a:moveTo>
                  <a:pt x="475488" y="88391"/>
                </a:moveTo>
                <a:lnTo>
                  <a:pt x="463296" y="88391"/>
                </a:lnTo>
                <a:lnTo>
                  <a:pt x="451103" y="100583"/>
                </a:lnTo>
                <a:lnTo>
                  <a:pt x="27431" y="100583"/>
                </a:lnTo>
                <a:lnTo>
                  <a:pt x="27431" y="115824"/>
                </a:lnTo>
                <a:lnTo>
                  <a:pt x="475488" y="115824"/>
                </a:lnTo>
                <a:lnTo>
                  <a:pt x="475488" y="88391"/>
                </a:lnTo>
                <a:close/>
              </a:path>
              <a:path w="609600" h="314325">
                <a:moveTo>
                  <a:pt x="451103" y="0"/>
                </a:moveTo>
                <a:lnTo>
                  <a:pt x="451103" y="100583"/>
                </a:lnTo>
                <a:lnTo>
                  <a:pt x="463296" y="88391"/>
                </a:lnTo>
                <a:lnTo>
                  <a:pt x="475488" y="88391"/>
                </a:lnTo>
                <a:lnTo>
                  <a:pt x="475488" y="60452"/>
                </a:lnTo>
                <a:lnTo>
                  <a:pt x="454151" y="39624"/>
                </a:lnTo>
                <a:lnTo>
                  <a:pt x="475488" y="30479"/>
                </a:lnTo>
                <a:lnTo>
                  <a:pt x="482181" y="30479"/>
                </a:lnTo>
                <a:lnTo>
                  <a:pt x="451103" y="0"/>
                </a:lnTo>
                <a:close/>
              </a:path>
              <a:path w="609600" h="314325">
                <a:moveTo>
                  <a:pt x="475488" y="30479"/>
                </a:moveTo>
                <a:lnTo>
                  <a:pt x="454151" y="39624"/>
                </a:lnTo>
                <a:lnTo>
                  <a:pt x="475488" y="60452"/>
                </a:lnTo>
                <a:lnTo>
                  <a:pt x="475488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83479" y="2370746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10,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6811" y="3809555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71511" y="2657411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F36EDE48-F68B-215A-EE68-BA080A2B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2C2E8-BD40-C681-6DD8-72905D21CDA6}"/>
              </a:ext>
            </a:extLst>
          </p:cNvPr>
          <p:cNvSpPr txBox="1"/>
          <p:nvPr/>
        </p:nvSpPr>
        <p:spPr>
          <a:xfrm>
            <a:off x="313943" y="5873758"/>
            <a:ext cx="389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10  // Print test function</a:t>
            </a:r>
          </a:p>
          <a:p>
            <a:r>
              <a:rPr lang="en-US" sz="1600" b="1" spc="-130" dirty="0">
                <a:solidFill>
                  <a:srgbClr val="0070C0"/>
                </a:solidFill>
                <a:latin typeface="Courier New"/>
                <a:cs typeface="Courier New"/>
              </a:rPr>
              <a:t>30  //  Print by add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732282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 declaration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and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definition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498" y="1648449"/>
            <a:ext cx="4161102" cy="1986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70" dirty="0">
                <a:latin typeface="Times New Roman"/>
                <a:cs typeface="Times New Roman"/>
              </a:rPr>
              <a:t>You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choose to define a 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5" dirty="0">
                <a:latin typeface="Times New Roman"/>
                <a:cs typeface="Times New Roman"/>
              </a:rPr>
              <a:t>before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main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756285" marR="481330" indent="-28638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case, </a:t>
            </a:r>
            <a:r>
              <a:rPr sz="2000" spc="-10" dirty="0">
                <a:latin typeface="Times New Roman"/>
                <a:cs typeface="Times New Roman"/>
              </a:rPr>
              <a:t>the function  </a:t>
            </a:r>
            <a:r>
              <a:rPr sz="2000" spc="-5" dirty="0">
                <a:latin typeface="Times New Roman"/>
                <a:cs typeface="Times New Roman"/>
              </a:rPr>
              <a:t>prototype 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omitted.</a:t>
            </a:r>
          </a:p>
          <a:p>
            <a:pPr marL="356870" marR="2933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any case, </a:t>
            </a:r>
            <a:r>
              <a:rPr sz="2000" spc="-20" dirty="0">
                <a:latin typeface="Times New Roman"/>
                <a:cs typeface="Times New Roman"/>
              </a:rPr>
              <a:t>you must </a:t>
            </a:r>
            <a:r>
              <a:rPr sz="2000" dirty="0">
                <a:latin typeface="Times New Roman"/>
                <a:cs typeface="Times New Roman"/>
              </a:rPr>
              <a:t>declare </a:t>
            </a:r>
            <a:r>
              <a:rPr sz="2000" spc="-5" dirty="0">
                <a:latin typeface="Times New Roman"/>
                <a:cs typeface="Times New Roman"/>
              </a:rPr>
              <a:t>a 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before </a:t>
            </a:r>
            <a:r>
              <a:rPr sz="2000" spc="-20" dirty="0">
                <a:latin typeface="Times New Roman"/>
                <a:cs typeface="Times New Roman"/>
              </a:rPr>
              <a:t>you </a:t>
            </a:r>
            <a:r>
              <a:rPr sz="2000" spc="-15" dirty="0">
                <a:latin typeface="Times New Roman"/>
                <a:cs typeface="Times New Roman"/>
              </a:rPr>
              <a:t>use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1B9A71-8BA5-748B-66F3-D2F96A8B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1713825"/>
            <a:ext cx="3024490" cy="2934375"/>
          </a:xfrm>
          <a:prstGeom prst="rect">
            <a:avLst/>
          </a:prstGeom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AA2182D-BD88-ED20-4152-EFD34FF4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733552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 parameters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vs.</a:t>
            </a:r>
            <a:r>
              <a:rPr sz="3800" b="1" spc="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arguments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621127"/>
            <a:ext cx="4930775" cy="2401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3594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invoke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function,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need to  provide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accent2"/>
                </a:solidFill>
                <a:latin typeface="Times New Roman"/>
                <a:cs typeface="Times New Roman"/>
              </a:rPr>
              <a:t>arguments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Parameters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inside 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5" dirty="0">
                <a:solidFill>
                  <a:schemeClr val="accent2"/>
                </a:solidFill>
                <a:latin typeface="Times New Roman"/>
                <a:cs typeface="Times New Roman"/>
              </a:rPr>
              <a:t>Arguments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passed into 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356870" marR="7874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If a </a:t>
            </a:r>
            <a:r>
              <a:rPr sz="2000" dirty="0">
                <a:latin typeface="Times New Roman"/>
                <a:cs typeface="Times New Roman"/>
              </a:rPr>
              <a:t>pair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parameter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20" dirty="0">
                <a:latin typeface="Times New Roman"/>
                <a:cs typeface="Times New Roman"/>
              </a:rPr>
              <a:t>argument </a:t>
            </a:r>
            <a:r>
              <a:rPr sz="2000" dirty="0">
                <a:latin typeface="Times New Roman"/>
                <a:cs typeface="Times New Roman"/>
              </a:rPr>
              <a:t>are both  </a:t>
            </a:r>
            <a:r>
              <a:rPr sz="2000" spc="-5" dirty="0">
                <a:latin typeface="Times New Roman"/>
                <a:cs typeface="Times New Roman"/>
              </a:rPr>
              <a:t>variables, </a:t>
            </a:r>
            <a:r>
              <a:rPr sz="2000" spc="-10" dirty="0">
                <a:latin typeface="Times New Roman"/>
                <a:cs typeface="Times New Roman"/>
              </a:rPr>
              <a:t>their </a:t>
            </a:r>
            <a:r>
              <a:rPr sz="2000" spc="-15" dirty="0">
                <a:latin typeface="Times New Roman"/>
                <a:cs typeface="Times New Roman"/>
              </a:rPr>
              <a:t>names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35" dirty="0">
                <a:latin typeface="Times New Roman"/>
                <a:cs typeface="Times New Roman"/>
              </a:rPr>
              <a:t>Let’s </a:t>
            </a:r>
            <a:r>
              <a:rPr sz="2000" spc="-10" dirty="0">
                <a:latin typeface="Times New Roman"/>
                <a:cs typeface="Times New Roman"/>
              </a:rPr>
              <a:t>visualize the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events.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8591" y="1975103"/>
            <a:ext cx="3408045" cy="3072765"/>
          </a:xfrm>
          <a:custGeom>
            <a:avLst/>
            <a:gdLst/>
            <a:ahLst/>
            <a:cxnLst/>
            <a:rect l="l" t="t" r="r" b="b"/>
            <a:pathLst>
              <a:path w="3408045" h="3072765">
                <a:moveTo>
                  <a:pt x="3401567" y="0"/>
                </a:moveTo>
                <a:lnTo>
                  <a:pt x="3048" y="0"/>
                </a:lnTo>
                <a:lnTo>
                  <a:pt x="0" y="6096"/>
                </a:lnTo>
                <a:lnTo>
                  <a:pt x="0" y="3066288"/>
                </a:lnTo>
                <a:lnTo>
                  <a:pt x="3048" y="3072384"/>
                </a:lnTo>
                <a:lnTo>
                  <a:pt x="3401567" y="3072384"/>
                </a:lnTo>
                <a:lnTo>
                  <a:pt x="3407664" y="3066288"/>
                </a:lnTo>
                <a:lnTo>
                  <a:pt x="3407664" y="3060192"/>
                </a:lnTo>
                <a:lnTo>
                  <a:pt x="24384" y="3060192"/>
                </a:lnTo>
                <a:lnTo>
                  <a:pt x="12192" y="3044952"/>
                </a:lnTo>
                <a:lnTo>
                  <a:pt x="24384" y="3044952"/>
                </a:lnTo>
                <a:lnTo>
                  <a:pt x="24384" y="24384"/>
                </a:lnTo>
                <a:lnTo>
                  <a:pt x="12192" y="24384"/>
                </a:lnTo>
                <a:lnTo>
                  <a:pt x="24384" y="12191"/>
                </a:lnTo>
                <a:lnTo>
                  <a:pt x="3407664" y="12191"/>
                </a:lnTo>
                <a:lnTo>
                  <a:pt x="3407664" y="6096"/>
                </a:lnTo>
                <a:lnTo>
                  <a:pt x="3401567" y="0"/>
                </a:lnTo>
                <a:close/>
              </a:path>
              <a:path w="3408045" h="3072765">
                <a:moveTo>
                  <a:pt x="24384" y="3044952"/>
                </a:moveTo>
                <a:lnTo>
                  <a:pt x="12192" y="3044952"/>
                </a:lnTo>
                <a:lnTo>
                  <a:pt x="24384" y="3060192"/>
                </a:lnTo>
                <a:lnTo>
                  <a:pt x="24384" y="3044952"/>
                </a:lnTo>
                <a:close/>
              </a:path>
              <a:path w="3408045" h="3072765">
                <a:moveTo>
                  <a:pt x="3383280" y="3044952"/>
                </a:moveTo>
                <a:lnTo>
                  <a:pt x="24384" y="3044952"/>
                </a:lnTo>
                <a:lnTo>
                  <a:pt x="24384" y="3060192"/>
                </a:lnTo>
                <a:lnTo>
                  <a:pt x="3383280" y="3060192"/>
                </a:lnTo>
                <a:lnTo>
                  <a:pt x="3383280" y="3044952"/>
                </a:lnTo>
                <a:close/>
              </a:path>
              <a:path w="3408045" h="3072765">
                <a:moveTo>
                  <a:pt x="3383280" y="12191"/>
                </a:moveTo>
                <a:lnTo>
                  <a:pt x="3383280" y="3060192"/>
                </a:lnTo>
                <a:lnTo>
                  <a:pt x="3395472" y="3044952"/>
                </a:lnTo>
                <a:lnTo>
                  <a:pt x="3407664" y="3044952"/>
                </a:lnTo>
                <a:lnTo>
                  <a:pt x="3407664" y="24384"/>
                </a:lnTo>
                <a:lnTo>
                  <a:pt x="3395472" y="24384"/>
                </a:lnTo>
                <a:lnTo>
                  <a:pt x="3383280" y="12191"/>
                </a:lnTo>
                <a:close/>
              </a:path>
              <a:path w="3408045" h="3072765">
                <a:moveTo>
                  <a:pt x="3407664" y="3044952"/>
                </a:moveTo>
                <a:lnTo>
                  <a:pt x="3395472" y="3044952"/>
                </a:lnTo>
                <a:lnTo>
                  <a:pt x="3383280" y="3060192"/>
                </a:lnTo>
                <a:lnTo>
                  <a:pt x="3407664" y="3060192"/>
                </a:lnTo>
                <a:lnTo>
                  <a:pt x="3407664" y="3044952"/>
                </a:lnTo>
                <a:close/>
              </a:path>
              <a:path w="3408045" h="3072765">
                <a:moveTo>
                  <a:pt x="24384" y="12191"/>
                </a:moveTo>
                <a:lnTo>
                  <a:pt x="12192" y="24384"/>
                </a:lnTo>
                <a:lnTo>
                  <a:pt x="24384" y="24384"/>
                </a:lnTo>
                <a:lnTo>
                  <a:pt x="24384" y="12191"/>
                </a:lnTo>
                <a:close/>
              </a:path>
              <a:path w="3408045" h="3072765">
                <a:moveTo>
                  <a:pt x="3383280" y="12191"/>
                </a:moveTo>
                <a:lnTo>
                  <a:pt x="24384" y="12191"/>
                </a:lnTo>
                <a:lnTo>
                  <a:pt x="24384" y="24384"/>
                </a:lnTo>
                <a:lnTo>
                  <a:pt x="3383280" y="24384"/>
                </a:lnTo>
                <a:lnTo>
                  <a:pt x="3383280" y="12191"/>
                </a:lnTo>
                <a:close/>
              </a:path>
              <a:path w="3408045" h="3072765">
                <a:moveTo>
                  <a:pt x="3407664" y="12191"/>
                </a:moveTo>
                <a:lnTo>
                  <a:pt x="3383280" y="12191"/>
                </a:lnTo>
                <a:lnTo>
                  <a:pt x="3395472" y="24384"/>
                </a:lnTo>
                <a:lnTo>
                  <a:pt x="3407664" y="24384"/>
                </a:lnTo>
                <a:lnTo>
                  <a:pt x="3407664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86494" y="1995864"/>
            <a:ext cx="314452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0" dirty="0">
                <a:latin typeface="Courier New"/>
                <a:cs typeface="Courier New"/>
              </a:rPr>
              <a:t>int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add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(int</a:t>
            </a:r>
            <a:r>
              <a:rPr sz="16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B050"/>
                </a:solidFill>
                <a:latin typeface="Courier New"/>
                <a:cs typeface="Courier New"/>
              </a:rPr>
              <a:t>num1</a:t>
            </a:r>
            <a:r>
              <a:rPr sz="1600" b="1" spc="-125" dirty="0">
                <a:latin typeface="Courier New"/>
                <a:cs typeface="Courier New"/>
              </a:rPr>
              <a:t>,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int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B050"/>
                </a:solidFill>
                <a:latin typeface="Courier New"/>
                <a:cs typeface="Courier New"/>
              </a:rPr>
              <a:t>num2</a:t>
            </a:r>
            <a:r>
              <a:rPr sz="1600" b="1" spc="-125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25" dirty="0">
                <a:latin typeface="Courier New"/>
                <a:cs typeface="Courier New"/>
              </a:rPr>
              <a:t>return </a:t>
            </a:r>
            <a:r>
              <a:rPr sz="1600" b="1" spc="-114" dirty="0">
                <a:solidFill>
                  <a:srgbClr val="00B050"/>
                </a:solidFill>
                <a:latin typeface="Courier New"/>
                <a:cs typeface="Courier New"/>
              </a:rPr>
              <a:t>num1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+</a:t>
            </a:r>
            <a:r>
              <a:rPr sz="1600" b="1" spc="-65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B050"/>
                </a:solidFill>
                <a:latin typeface="Courier New"/>
                <a:cs typeface="Courier New"/>
              </a:rPr>
              <a:t>num2</a:t>
            </a:r>
            <a:r>
              <a:rPr sz="1600" b="1" spc="-12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0" dirty="0">
                <a:latin typeface="Courier New"/>
                <a:cs typeface="Courier New"/>
              </a:rPr>
              <a:t>int </a:t>
            </a:r>
            <a:r>
              <a:rPr sz="1600" b="1" spc="-110" dirty="0">
                <a:latin typeface="Courier New"/>
                <a:cs typeface="Courier New"/>
              </a:rPr>
              <a:t>main</a:t>
            </a:r>
            <a:r>
              <a:rPr sz="1600" b="1" spc="-50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()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 marR="1141730">
              <a:lnSpc>
                <a:spcPct val="100000"/>
              </a:lnSpc>
            </a:pPr>
            <a:r>
              <a:rPr sz="1600" b="1" spc="-125" dirty="0">
                <a:latin typeface="Courier New"/>
                <a:cs typeface="Courier New"/>
              </a:rPr>
              <a:t>double </a:t>
            </a:r>
            <a:r>
              <a:rPr sz="1600" b="1" spc="-85" dirty="0">
                <a:latin typeface="Courier New"/>
                <a:cs typeface="Courier New"/>
              </a:rPr>
              <a:t>q1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71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10.5;  double </a:t>
            </a:r>
            <a:r>
              <a:rPr sz="1600" b="1" spc="-85" dirty="0">
                <a:latin typeface="Courier New"/>
                <a:cs typeface="Courier New"/>
              </a:rPr>
              <a:t>q2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71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20.7;</a:t>
            </a:r>
            <a:endParaRPr sz="1600" dirty="0">
              <a:latin typeface="Courier New"/>
              <a:cs typeface="Courier New"/>
            </a:endParaRPr>
          </a:p>
          <a:p>
            <a:pPr marL="219710" marR="5080">
              <a:lnSpc>
                <a:spcPct val="100000"/>
              </a:lnSpc>
            </a:pPr>
            <a:r>
              <a:rPr sz="1600" b="1" spc="-125" dirty="0">
                <a:latin typeface="Courier New"/>
                <a:cs typeface="Courier New"/>
              </a:rPr>
              <a:t>double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add(</a:t>
            </a:r>
            <a:r>
              <a:rPr sz="1600" b="1" spc="-130" dirty="0">
                <a:solidFill>
                  <a:schemeClr val="accent2"/>
                </a:solidFill>
                <a:latin typeface="Courier New"/>
                <a:cs typeface="Courier New"/>
              </a:rPr>
              <a:t>q1,</a:t>
            </a:r>
            <a:r>
              <a:rPr sz="1600" b="1" spc="-3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chemeClr val="accent2"/>
                </a:solidFill>
                <a:latin typeface="Courier New"/>
                <a:cs typeface="Courier New"/>
              </a:rPr>
              <a:t>q2</a:t>
            </a:r>
            <a:r>
              <a:rPr sz="1600" b="1" spc="-114" dirty="0">
                <a:latin typeface="Courier New"/>
                <a:cs typeface="Courier New"/>
              </a:rPr>
              <a:t>);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!  </a:t>
            </a:r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endl;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25" dirty="0">
                <a:latin typeface="Courier New"/>
                <a:cs typeface="Courier New"/>
              </a:rPr>
              <a:t>return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EF49B4D-F0FF-DD53-683C-9D227D76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454279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 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return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value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574325"/>
            <a:ext cx="8367395" cy="2189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 return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one or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no </a:t>
            </a:r>
            <a:r>
              <a:rPr sz="2000" spc="-10" dirty="0">
                <a:latin typeface="Times New Roman"/>
                <a:cs typeface="Times New Roman"/>
              </a:rPr>
              <a:t>value </a:t>
            </a:r>
            <a:r>
              <a:rPr sz="2000" dirty="0">
                <a:latin typeface="Times New Roman"/>
                <a:cs typeface="Times New Roman"/>
              </a:rPr>
              <a:t>back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place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invoke the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-125" dirty="0">
                <a:solidFill>
                  <a:srgbClr val="0070C0"/>
                </a:solidFill>
                <a:latin typeface="Courier New"/>
                <a:cs typeface="Courier New"/>
              </a:rPr>
              <a:t>return</a:t>
            </a:r>
            <a:r>
              <a:rPr sz="2000" b="1" spc="-8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 </a:t>
            </a:r>
            <a:r>
              <a:rPr sz="2000" spc="-5" dirty="0">
                <a:latin typeface="Times New Roman"/>
                <a:cs typeface="Times New Roman"/>
              </a:rPr>
              <a:t>to return a </a:t>
            </a:r>
            <a:r>
              <a:rPr sz="2000" spc="-10" dirty="0">
                <a:latin typeface="Times New Roman"/>
                <a:cs typeface="Times New Roman"/>
              </a:rPr>
              <a:t>value.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spc="-1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5" dirty="0">
                <a:latin typeface="Times New Roman"/>
                <a:cs typeface="Times New Roman"/>
              </a:rPr>
              <a:t>not </a:t>
            </a:r>
            <a:r>
              <a:rPr sz="2000" spc="-20" dirty="0">
                <a:latin typeface="Times New Roman"/>
                <a:cs typeface="Times New Roman"/>
              </a:rPr>
              <a:t>want </a:t>
            </a:r>
            <a:r>
              <a:rPr sz="2000" spc="-5" dirty="0">
                <a:latin typeface="Times New Roman"/>
                <a:cs typeface="Times New Roman"/>
              </a:rPr>
              <a:t>to return </a:t>
            </a:r>
            <a:r>
              <a:rPr sz="2000" spc="-15" dirty="0">
                <a:latin typeface="Times New Roman"/>
                <a:cs typeface="Times New Roman"/>
              </a:rPr>
              <a:t>anything, </a:t>
            </a:r>
            <a:r>
              <a:rPr sz="2000" dirty="0">
                <a:latin typeface="Times New Roman"/>
                <a:cs typeface="Times New Roman"/>
              </a:rPr>
              <a:t>declare </a:t>
            </a:r>
            <a:r>
              <a:rPr sz="2000" spc="-10" dirty="0">
                <a:latin typeface="Times New Roman"/>
                <a:cs typeface="Times New Roman"/>
              </a:rPr>
              <a:t>the function </a:t>
            </a:r>
            <a:r>
              <a:rPr sz="2000" spc="-5" dirty="0">
                <a:latin typeface="Times New Roman"/>
                <a:cs typeface="Times New Roman"/>
              </a:rPr>
              <a:t>return </a:t>
            </a:r>
            <a:r>
              <a:rPr sz="2000" spc="-10" dirty="0">
                <a:latin typeface="Times New Roman"/>
                <a:cs typeface="Times New Roman"/>
              </a:rPr>
              <a:t>type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solidFill>
                  <a:srgbClr val="0070C0"/>
                </a:solidFill>
                <a:latin typeface="Courier New"/>
                <a:cs typeface="Courier New"/>
              </a:rPr>
              <a:t>void</a:t>
            </a:r>
            <a:r>
              <a:rPr sz="2000" spc="-12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case,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b="1" spc="-125" dirty="0">
                <a:latin typeface="Courier New"/>
                <a:cs typeface="Courier New"/>
              </a:rPr>
              <a:t>return</a:t>
            </a:r>
            <a:r>
              <a:rPr sz="2000" b="1" spc="-77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 </a:t>
            </a:r>
            <a:r>
              <a:rPr sz="2000" spc="-5" dirty="0">
                <a:latin typeface="Times New Roman"/>
                <a:cs typeface="Times New Roman"/>
              </a:rPr>
              <a:t>can be </a:t>
            </a:r>
            <a:r>
              <a:rPr sz="2000" spc="-10" dirty="0">
                <a:latin typeface="Times New Roman"/>
                <a:cs typeface="Times New Roman"/>
              </a:rPr>
              <a:t>omitted.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Or </a:t>
            </a:r>
            <a:r>
              <a:rPr sz="2000" spc="-35" dirty="0">
                <a:latin typeface="Times New Roman"/>
                <a:cs typeface="Times New Roman"/>
              </a:rPr>
              <a:t>we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spc="-15" dirty="0">
                <a:latin typeface="Times New Roman"/>
                <a:cs typeface="Times New Roman"/>
              </a:rPr>
              <a:t>write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return;</a:t>
            </a:r>
            <a:r>
              <a:rPr sz="2000" spc="-13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Otherwise, </a:t>
            </a:r>
            <a:r>
              <a:rPr sz="2000" spc="-15" dirty="0">
                <a:latin typeface="Times New Roman"/>
                <a:cs typeface="Times New Roman"/>
              </a:rPr>
              <a:t>having </a:t>
            </a:r>
            <a:r>
              <a:rPr sz="2000" spc="-5" dirty="0">
                <a:latin typeface="Times New Roman"/>
                <a:cs typeface="Times New Roman"/>
              </a:rPr>
              <a:t>no </a:t>
            </a:r>
            <a:r>
              <a:rPr sz="2000" b="1" spc="-125" dirty="0">
                <a:latin typeface="Courier New"/>
                <a:cs typeface="Courier New"/>
              </a:rPr>
              <a:t>return</a:t>
            </a:r>
            <a:r>
              <a:rPr sz="2000" b="1" spc="-64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 </a:t>
            </a:r>
            <a:r>
              <a:rPr sz="2000" spc="-10" dirty="0">
                <a:latin typeface="Times New Roman"/>
                <a:cs typeface="Times New Roman"/>
              </a:rPr>
              <a:t>results </a:t>
            </a:r>
            <a:r>
              <a:rPr sz="2000" spc="-5" dirty="0">
                <a:latin typeface="Times New Roman"/>
                <a:cs typeface="Times New Roman"/>
              </a:rPr>
              <a:t>in a compilation </a:t>
            </a:r>
            <a:r>
              <a:rPr sz="2000" spc="-20" dirty="0">
                <a:latin typeface="Times New Roman"/>
                <a:cs typeface="Times New Roman"/>
              </a:rPr>
              <a:t>error.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2597C9-A067-CF8F-DDED-0F84C787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30804"/>
            <a:ext cx="454279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 Reusability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743" y="762000"/>
            <a:ext cx="8367395" cy="6745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spc="-85" dirty="0">
                <a:latin typeface="Times New Roman"/>
                <a:cs typeface="Times New Roman"/>
              </a:rPr>
              <a:t>Function reusability refers to writing functions that can be called multiple times throughout a program.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2597C9-A067-CF8F-DDED-0F84C787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EAAFA-92F9-C391-1285-E7E3CB990373}"/>
              </a:ext>
            </a:extLst>
          </p:cNvPr>
          <p:cNvSpPr txBox="1"/>
          <p:nvPr/>
        </p:nvSpPr>
        <p:spPr>
          <a:xfrm>
            <a:off x="3962400" y="1371600"/>
            <a:ext cx="4572000" cy="507831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dirty="0"/>
              <a:t>// A reusable function to add two numbers</a:t>
            </a:r>
          </a:p>
          <a:p>
            <a:r>
              <a:rPr lang="en-US" sz="1200" dirty="0"/>
              <a:t>int add(int a, int b) {</a:t>
            </a:r>
          </a:p>
          <a:p>
            <a:r>
              <a:rPr lang="en-US" sz="1200" dirty="0"/>
              <a:t>    return a + b;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// A reusable function to multiply two numbers</a:t>
            </a:r>
          </a:p>
          <a:p>
            <a:r>
              <a:rPr lang="en-US" sz="1200" dirty="0"/>
              <a:t>int multiply(int a, int b) {</a:t>
            </a:r>
          </a:p>
          <a:p>
            <a:r>
              <a:rPr lang="en-US" sz="1200" dirty="0"/>
              <a:t>    return a * b;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int main() {</a:t>
            </a:r>
          </a:p>
          <a:p>
            <a:r>
              <a:rPr lang="en-US" sz="1200" dirty="0"/>
              <a:t>    int num1 = 5, num2 = 10;</a:t>
            </a:r>
          </a:p>
          <a:p>
            <a:r>
              <a:rPr lang="en-US" sz="1200" dirty="0"/>
              <a:t>    int num3 = 6, num4 = 8;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// Calling the reusable functions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"Addition: " &lt;&lt; add(num1, num2)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"Addition2: " &lt;&lt; add(num3, num4)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"Multiplication: " &lt;&lt; multiply(num1, num2)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"Multiplication: " &lt;&lt; multiply(num3, num4) &lt;&lt; </a:t>
            </a:r>
            <a:r>
              <a:rPr lang="en-US" sz="1200" dirty="0" err="1"/>
              <a:t>endl</a:t>
            </a:r>
            <a:r>
              <a:rPr lang="en-US" sz="1200"/>
              <a:t>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13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454279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 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return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value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621127"/>
            <a:ext cx="3358515" cy="3255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ts val="234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There </a:t>
            </a:r>
            <a:r>
              <a:rPr sz="2000" spc="-5" dirty="0">
                <a:latin typeface="Times New Roman"/>
                <a:cs typeface="Times New Roman"/>
              </a:rPr>
              <a:t>can 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multiple</a:t>
            </a:r>
            <a:endParaRPr sz="2000">
              <a:latin typeface="Times New Roman"/>
              <a:cs typeface="Times New Roman"/>
            </a:endParaRPr>
          </a:p>
          <a:p>
            <a:pPr marL="356870">
              <a:lnSpc>
                <a:spcPts val="2340"/>
              </a:lnSpc>
            </a:pPr>
            <a:r>
              <a:rPr sz="2000" b="1" spc="-125" dirty="0">
                <a:latin typeface="Courier New"/>
                <a:cs typeface="Courier New"/>
              </a:rPr>
              <a:t>return</a:t>
            </a:r>
            <a:r>
              <a:rPr sz="2000" b="1" spc="-91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statements.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ts val="234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 function runs until 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first</a:t>
            </a:r>
            <a:endParaRPr sz="2000">
              <a:latin typeface="Times New Roman"/>
              <a:cs typeface="Times New Roman"/>
            </a:endParaRPr>
          </a:p>
          <a:p>
            <a:pPr marL="356870">
              <a:lnSpc>
                <a:spcPts val="2340"/>
              </a:lnSpc>
            </a:pPr>
            <a:r>
              <a:rPr sz="2000" b="1" spc="-125" dirty="0">
                <a:latin typeface="Courier New"/>
                <a:cs typeface="Courier New"/>
              </a:rPr>
              <a:t>return</a:t>
            </a:r>
            <a:r>
              <a:rPr sz="2000" b="1" spc="-869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5" dirty="0">
                <a:latin typeface="Times New Roman"/>
                <a:cs typeface="Times New Roman"/>
              </a:rPr>
              <a:t>met.</a:t>
            </a:r>
            <a:endParaRPr sz="2000">
              <a:latin typeface="Times New Roman"/>
              <a:cs typeface="Times New Roman"/>
            </a:endParaRPr>
          </a:p>
          <a:p>
            <a:pPr marL="756285" marR="315595" indent="-286385">
              <a:lnSpc>
                <a:spcPct val="97500"/>
              </a:lnSpc>
              <a:spcBef>
                <a:spcPts val="660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10" dirty="0">
                <a:latin typeface="Times New Roman"/>
                <a:cs typeface="Times New Roman"/>
              </a:rPr>
              <a:t>Or </a:t>
            </a:r>
            <a:r>
              <a:rPr sz="2000" spc="-1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end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  function for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function  returning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void</a:t>
            </a:r>
            <a:r>
              <a:rPr sz="2000" spc="-12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6870" marR="445134" indent="-34480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ensure that </a:t>
            </a:r>
            <a:r>
              <a:rPr sz="2000" spc="-5" dirty="0">
                <a:latin typeface="Times New Roman"/>
                <a:cs typeface="Times New Roman"/>
              </a:rPr>
              <a:t>at  least </a:t>
            </a:r>
            <a:r>
              <a:rPr sz="2000" spc="-1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return </a:t>
            </a:r>
            <a:r>
              <a:rPr sz="2000" spc="-15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be  executed!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07813C-EBAE-A004-618F-017873948B31}"/>
              </a:ext>
            </a:extLst>
          </p:cNvPr>
          <p:cNvGrpSpPr/>
          <p:nvPr/>
        </p:nvGrpSpPr>
        <p:grpSpPr>
          <a:xfrm>
            <a:off x="5105400" y="1828800"/>
            <a:ext cx="2475230" cy="3319779"/>
            <a:chOff x="6504431" y="1685543"/>
            <a:chExt cx="2475230" cy="3319779"/>
          </a:xfrm>
        </p:grpSpPr>
        <p:sp>
          <p:nvSpPr>
            <p:cNvPr id="6" name="object 6"/>
            <p:cNvSpPr/>
            <p:nvPr/>
          </p:nvSpPr>
          <p:spPr>
            <a:xfrm>
              <a:off x="6504431" y="1685543"/>
              <a:ext cx="2475230" cy="3319779"/>
            </a:xfrm>
            <a:custGeom>
              <a:avLst/>
              <a:gdLst/>
              <a:ahLst/>
              <a:cxnLst/>
              <a:rect l="l" t="t" r="r" b="b"/>
              <a:pathLst>
                <a:path w="2475229" h="3319779">
                  <a:moveTo>
                    <a:pt x="2468879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3313176"/>
                  </a:lnTo>
                  <a:lnTo>
                    <a:pt x="6096" y="3319272"/>
                  </a:lnTo>
                  <a:lnTo>
                    <a:pt x="2468879" y="3319272"/>
                  </a:lnTo>
                  <a:lnTo>
                    <a:pt x="2474976" y="3313176"/>
                  </a:lnTo>
                  <a:lnTo>
                    <a:pt x="2474976" y="3307079"/>
                  </a:lnTo>
                  <a:lnTo>
                    <a:pt x="27432" y="3307079"/>
                  </a:lnTo>
                  <a:lnTo>
                    <a:pt x="12192" y="3294888"/>
                  </a:lnTo>
                  <a:lnTo>
                    <a:pt x="27432" y="3294888"/>
                  </a:lnTo>
                  <a:lnTo>
                    <a:pt x="27432" y="24384"/>
                  </a:lnTo>
                  <a:lnTo>
                    <a:pt x="12192" y="24384"/>
                  </a:lnTo>
                  <a:lnTo>
                    <a:pt x="27432" y="12192"/>
                  </a:lnTo>
                  <a:lnTo>
                    <a:pt x="2474976" y="12192"/>
                  </a:lnTo>
                  <a:lnTo>
                    <a:pt x="2474976" y="6096"/>
                  </a:lnTo>
                  <a:lnTo>
                    <a:pt x="2468879" y="0"/>
                  </a:lnTo>
                  <a:close/>
                </a:path>
                <a:path w="2475229" h="3319779">
                  <a:moveTo>
                    <a:pt x="27432" y="3294888"/>
                  </a:moveTo>
                  <a:lnTo>
                    <a:pt x="12192" y="3294888"/>
                  </a:lnTo>
                  <a:lnTo>
                    <a:pt x="27432" y="3307079"/>
                  </a:lnTo>
                  <a:lnTo>
                    <a:pt x="27432" y="3294888"/>
                  </a:lnTo>
                  <a:close/>
                </a:path>
                <a:path w="2475229" h="3319779">
                  <a:moveTo>
                    <a:pt x="2447544" y="3294888"/>
                  </a:moveTo>
                  <a:lnTo>
                    <a:pt x="27432" y="3294888"/>
                  </a:lnTo>
                  <a:lnTo>
                    <a:pt x="27432" y="3307079"/>
                  </a:lnTo>
                  <a:lnTo>
                    <a:pt x="2447544" y="3307079"/>
                  </a:lnTo>
                  <a:lnTo>
                    <a:pt x="2447544" y="3294888"/>
                  </a:lnTo>
                  <a:close/>
                </a:path>
                <a:path w="2475229" h="3319779">
                  <a:moveTo>
                    <a:pt x="2447544" y="12192"/>
                  </a:moveTo>
                  <a:lnTo>
                    <a:pt x="2447544" y="3307079"/>
                  </a:lnTo>
                  <a:lnTo>
                    <a:pt x="2462784" y="3294888"/>
                  </a:lnTo>
                  <a:lnTo>
                    <a:pt x="2474976" y="3294888"/>
                  </a:lnTo>
                  <a:lnTo>
                    <a:pt x="2474976" y="24384"/>
                  </a:lnTo>
                  <a:lnTo>
                    <a:pt x="2462784" y="24384"/>
                  </a:lnTo>
                  <a:lnTo>
                    <a:pt x="2447544" y="12192"/>
                  </a:lnTo>
                  <a:close/>
                </a:path>
                <a:path w="2475229" h="3319779">
                  <a:moveTo>
                    <a:pt x="2474976" y="3294888"/>
                  </a:moveTo>
                  <a:lnTo>
                    <a:pt x="2462784" y="3294888"/>
                  </a:lnTo>
                  <a:lnTo>
                    <a:pt x="2447544" y="3307079"/>
                  </a:lnTo>
                  <a:lnTo>
                    <a:pt x="2474976" y="3307079"/>
                  </a:lnTo>
                  <a:lnTo>
                    <a:pt x="2474976" y="3294888"/>
                  </a:lnTo>
                  <a:close/>
                </a:path>
                <a:path w="2475229" h="3319779">
                  <a:moveTo>
                    <a:pt x="27432" y="12192"/>
                  </a:moveTo>
                  <a:lnTo>
                    <a:pt x="12192" y="24384"/>
                  </a:lnTo>
                  <a:lnTo>
                    <a:pt x="27432" y="24384"/>
                  </a:lnTo>
                  <a:lnTo>
                    <a:pt x="27432" y="12192"/>
                  </a:lnTo>
                  <a:close/>
                </a:path>
                <a:path w="2475229" h="3319779">
                  <a:moveTo>
                    <a:pt x="2447544" y="12192"/>
                  </a:moveTo>
                  <a:lnTo>
                    <a:pt x="27432" y="12192"/>
                  </a:lnTo>
                  <a:lnTo>
                    <a:pt x="27432" y="24384"/>
                  </a:lnTo>
                  <a:lnTo>
                    <a:pt x="2447544" y="24384"/>
                  </a:lnTo>
                  <a:lnTo>
                    <a:pt x="2447544" y="12192"/>
                  </a:lnTo>
                  <a:close/>
                </a:path>
                <a:path w="2475229" h="3319779">
                  <a:moveTo>
                    <a:pt x="2474976" y="12192"/>
                  </a:moveTo>
                  <a:lnTo>
                    <a:pt x="2447544" y="12192"/>
                  </a:lnTo>
                  <a:lnTo>
                    <a:pt x="2462784" y="24384"/>
                  </a:lnTo>
                  <a:lnTo>
                    <a:pt x="2474976" y="24384"/>
                  </a:lnTo>
                  <a:lnTo>
                    <a:pt x="2474976" y="12192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595321" y="1706285"/>
              <a:ext cx="1595755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b="1" spc="-100" dirty="0">
                  <a:latin typeface="Courier New"/>
                  <a:cs typeface="Courier New"/>
                </a:rPr>
                <a:t>int </a:t>
              </a:r>
              <a:r>
                <a:rPr sz="1600" b="1" spc="-110" dirty="0">
                  <a:latin typeface="Courier New"/>
                  <a:cs typeface="Courier New"/>
                </a:rPr>
                <a:t>test</a:t>
              </a:r>
              <a:r>
                <a:rPr sz="1600" b="1" spc="-560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(int);</a:t>
              </a:r>
              <a:endParaRPr sz="160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595321" y="2194157"/>
              <a:ext cx="2007870" cy="12458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main()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19710" marR="5080">
                <a:lnSpc>
                  <a:spcPct val="100000"/>
                </a:lnSpc>
              </a:pPr>
              <a:r>
                <a:rPr sz="1600" b="1" spc="-110" dirty="0">
                  <a:latin typeface="Courier New"/>
                  <a:cs typeface="Courier New"/>
                </a:rPr>
                <a:t>cout </a:t>
              </a:r>
              <a:r>
                <a:rPr sz="1600" b="1" spc="-75" dirty="0">
                  <a:latin typeface="Courier New"/>
                  <a:cs typeface="Courier New"/>
                </a:rPr>
                <a:t>&lt;&lt;</a:t>
              </a:r>
              <a:r>
                <a:rPr sz="1600" b="1" spc="-555" dirty="0">
                  <a:latin typeface="Courier New"/>
                  <a:cs typeface="Courier New"/>
                </a:rPr>
                <a:t> </a:t>
              </a:r>
              <a:r>
                <a:rPr sz="1600" b="1" spc="-135" dirty="0">
                  <a:solidFill>
                    <a:srgbClr val="0070C0"/>
                  </a:solidFill>
                  <a:latin typeface="Courier New"/>
                  <a:cs typeface="Courier New"/>
                </a:rPr>
                <a:t>test(-1);  </a:t>
              </a:r>
              <a:r>
                <a:rPr sz="1600" b="1" spc="-125" dirty="0">
                  <a:latin typeface="Courier New"/>
                  <a:cs typeface="Courier New"/>
                </a:rPr>
                <a:t>return</a:t>
              </a:r>
              <a:r>
                <a:rPr sz="1600" b="1" spc="-305" dirty="0">
                  <a:latin typeface="Courier New"/>
                  <a:cs typeface="Courier New"/>
                </a:rPr>
                <a:t> </a:t>
              </a:r>
              <a:r>
                <a:rPr sz="1600" b="1" spc="-85" dirty="0">
                  <a:latin typeface="Courier New"/>
                  <a:cs typeface="Courier New"/>
                </a:rPr>
                <a:t>0;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595321" y="3657161"/>
              <a:ext cx="1699895" cy="12458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b="1" spc="-100" dirty="0">
                  <a:latin typeface="Courier New"/>
                  <a:cs typeface="Courier New"/>
                </a:rPr>
                <a:t>int </a:t>
              </a:r>
              <a:r>
                <a:rPr sz="1600" b="1" spc="-110" dirty="0">
                  <a:latin typeface="Courier New"/>
                  <a:cs typeface="Courier New"/>
                </a:rPr>
                <a:t>test </a:t>
              </a:r>
              <a:r>
                <a:rPr sz="1600" b="1" spc="-114" dirty="0">
                  <a:latin typeface="Courier New"/>
                  <a:cs typeface="Courier New"/>
                </a:rPr>
                <a:t>(int</a:t>
              </a:r>
              <a:r>
                <a:rPr sz="1600" b="1" spc="-73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a)</a:t>
              </a:r>
              <a:endParaRPr sz="160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{</a:t>
              </a:r>
              <a:endParaRPr sz="1600">
                <a:latin typeface="Courier New"/>
                <a:cs typeface="Courier New"/>
              </a:endParaRPr>
            </a:p>
            <a:p>
              <a:pPr marL="426720" marR="315595" indent="-207645">
                <a:lnSpc>
                  <a:spcPct val="100000"/>
                </a:lnSpc>
              </a:pPr>
              <a:r>
                <a:rPr sz="1600" b="1" spc="-75" dirty="0">
                  <a:solidFill>
                    <a:srgbClr val="0070C0"/>
                  </a:solidFill>
                  <a:latin typeface="Courier New"/>
                  <a:cs typeface="Courier New"/>
                </a:rPr>
                <a:t>if (a </a:t>
              </a:r>
              <a:r>
                <a:rPr sz="1600" b="1" dirty="0">
                  <a:solidFill>
                    <a:srgbClr val="0070C0"/>
                  </a:solidFill>
                  <a:latin typeface="Courier New"/>
                  <a:cs typeface="Courier New"/>
                </a:rPr>
                <a:t>&gt; </a:t>
              </a:r>
              <a:r>
                <a:rPr sz="1600" b="1" spc="-75" dirty="0">
                  <a:solidFill>
                    <a:srgbClr val="0070C0"/>
                  </a:solidFill>
                  <a:latin typeface="Courier New"/>
                  <a:cs typeface="Courier New"/>
                </a:rPr>
                <a:t>0)  </a:t>
              </a:r>
              <a:r>
                <a:rPr sz="1600" b="1" spc="-125" dirty="0">
                  <a:latin typeface="Courier New"/>
                  <a:cs typeface="Courier New"/>
                </a:rPr>
                <a:t>return</a:t>
              </a:r>
              <a:r>
                <a:rPr sz="1600" b="1" spc="-380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5;</a:t>
              </a:r>
              <a:endParaRPr sz="160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}</a:t>
              </a:r>
              <a:endParaRPr sz="1600">
                <a:latin typeface="Courier New"/>
                <a:cs typeface="Courier New"/>
              </a:endParaRPr>
            </a:p>
          </p:txBody>
        </p:sp>
      </p:grp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7D081F1-3EF1-6CB6-0040-524B79C9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5" y="663946"/>
            <a:ext cx="3700779" cy="1286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Example</a:t>
            </a:r>
            <a:endParaRPr sz="38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9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What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10" dirty="0">
                <a:latin typeface="Times New Roman"/>
                <a:cs typeface="Times New Roman"/>
              </a:rPr>
              <a:t>these </a:t>
            </a:r>
            <a:r>
              <a:rPr sz="2000" spc="-25" dirty="0">
                <a:latin typeface="Times New Roman"/>
                <a:cs typeface="Times New Roman"/>
              </a:rPr>
              <a:t>two </a:t>
            </a:r>
            <a:r>
              <a:rPr sz="2000" spc="-10" dirty="0">
                <a:latin typeface="Times New Roman"/>
                <a:cs typeface="Times New Roman"/>
              </a:rPr>
              <a:t>functions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4181325"/>
            <a:ext cx="26136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Which one 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choose?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6527" y="2118359"/>
            <a:ext cx="3411220" cy="1841500"/>
          </a:xfrm>
          <a:custGeom>
            <a:avLst/>
            <a:gdLst/>
            <a:ahLst/>
            <a:cxnLst/>
            <a:rect l="l" t="t" r="r" b="b"/>
            <a:pathLst>
              <a:path w="3411220" h="1841500">
                <a:moveTo>
                  <a:pt x="3404616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834895"/>
                </a:lnTo>
                <a:lnTo>
                  <a:pt x="6096" y="1840991"/>
                </a:lnTo>
                <a:lnTo>
                  <a:pt x="3404616" y="1840991"/>
                </a:lnTo>
                <a:lnTo>
                  <a:pt x="3410712" y="1834895"/>
                </a:lnTo>
                <a:lnTo>
                  <a:pt x="3410712" y="1828799"/>
                </a:lnTo>
                <a:lnTo>
                  <a:pt x="24384" y="1828799"/>
                </a:lnTo>
                <a:lnTo>
                  <a:pt x="12191" y="1816607"/>
                </a:lnTo>
                <a:lnTo>
                  <a:pt x="24384" y="1816607"/>
                </a:lnTo>
                <a:lnTo>
                  <a:pt x="24384" y="27431"/>
                </a:lnTo>
                <a:lnTo>
                  <a:pt x="12191" y="27431"/>
                </a:lnTo>
                <a:lnTo>
                  <a:pt x="24384" y="12191"/>
                </a:lnTo>
                <a:lnTo>
                  <a:pt x="3410712" y="12191"/>
                </a:lnTo>
                <a:lnTo>
                  <a:pt x="3410712" y="6095"/>
                </a:lnTo>
                <a:lnTo>
                  <a:pt x="3404616" y="0"/>
                </a:lnTo>
                <a:close/>
              </a:path>
              <a:path w="3411220" h="1841500">
                <a:moveTo>
                  <a:pt x="24384" y="1816607"/>
                </a:moveTo>
                <a:lnTo>
                  <a:pt x="12191" y="1816607"/>
                </a:lnTo>
                <a:lnTo>
                  <a:pt x="24384" y="1828799"/>
                </a:lnTo>
                <a:lnTo>
                  <a:pt x="24384" y="1816607"/>
                </a:lnTo>
                <a:close/>
              </a:path>
              <a:path w="3411220" h="1841500">
                <a:moveTo>
                  <a:pt x="3383280" y="1816607"/>
                </a:moveTo>
                <a:lnTo>
                  <a:pt x="24384" y="1816607"/>
                </a:lnTo>
                <a:lnTo>
                  <a:pt x="24384" y="1828799"/>
                </a:lnTo>
                <a:lnTo>
                  <a:pt x="3383280" y="1828799"/>
                </a:lnTo>
                <a:lnTo>
                  <a:pt x="3383280" y="1816607"/>
                </a:lnTo>
                <a:close/>
              </a:path>
              <a:path w="3411220" h="1841500">
                <a:moveTo>
                  <a:pt x="3383280" y="12191"/>
                </a:moveTo>
                <a:lnTo>
                  <a:pt x="3383280" y="1828799"/>
                </a:lnTo>
                <a:lnTo>
                  <a:pt x="3395472" y="1816607"/>
                </a:lnTo>
                <a:lnTo>
                  <a:pt x="3410712" y="1816607"/>
                </a:lnTo>
                <a:lnTo>
                  <a:pt x="3410712" y="27431"/>
                </a:lnTo>
                <a:lnTo>
                  <a:pt x="3395472" y="27431"/>
                </a:lnTo>
                <a:lnTo>
                  <a:pt x="3383280" y="12191"/>
                </a:lnTo>
                <a:close/>
              </a:path>
              <a:path w="3411220" h="1841500">
                <a:moveTo>
                  <a:pt x="3410712" y="1816607"/>
                </a:moveTo>
                <a:lnTo>
                  <a:pt x="3395472" y="1816607"/>
                </a:lnTo>
                <a:lnTo>
                  <a:pt x="3383280" y="1828799"/>
                </a:lnTo>
                <a:lnTo>
                  <a:pt x="3410712" y="1828799"/>
                </a:lnTo>
                <a:lnTo>
                  <a:pt x="3410712" y="1816607"/>
                </a:lnTo>
                <a:close/>
              </a:path>
              <a:path w="3411220" h="1841500">
                <a:moveTo>
                  <a:pt x="24384" y="12191"/>
                </a:moveTo>
                <a:lnTo>
                  <a:pt x="12191" y="27431"/>
                </a:lnTo>
                <a:lnTo>
                  <a:pt x="24384" y="27431"/>
                </a:lnTo>
                <a:lnTo>
                  <a:pt x="24384" y="12191"/>
                </a:lnTo>
                <a:close/>
              </a:path>
              <a:path w="3411220" h="1841500">
                <a:moveTo>
                  <a:pt x="3383280" y="12191"/>
                </a:moveTo>
                <a:lnTo>
                  <a:pt x="24384" y="12191"/>
                </a:lnTo>
                <a:lnTo>
                  <a:pt x="24384" y="27431"/>
                </a:lnTo>
                <a:lnTo>
                  <a:pt x="3383280" y="27431"/>
                </a:lnTo>
                <a:lnTo>
                  <a:pt x="3383280" y="12191"/>
                </a:lnTo>
                <a:close/>
              </a:path>
              <a:path w="3411220" h="1841500">
                <a:moveTo>
                  <a:pt x="3410712" y="12191"/>
                </a:moveTo>
                <a:lnTo>
                  <a:pt x="3383280" y="12191"/>
                </a:lnTo>
                <a:lnTo>
                  <a:pt x="3395472" y="27431"/>
                </a:lnTo>
                <a:lnTo>
                  <a:pt x="3410712" y="27431"/>
                </a:lnTo>
                <a:lnTo>
                  <a:pt x="3410712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530" y="2139223"/>
            <a:ext cx="324485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0" dirty="0">
                <a:latin typeface="Courier New"/>
                <a:cs typeface="Courier New"/>
              </a:rPr>
              <a:t>int </a:t>
            </a:r>
            <a:r>
              <a:rPr sz="1600" b="1" spc="-135" dirty="0">
                <a:latin typeface="Courier New"/>
                <a:cs typeface="Courier New"/>
              </a:rPr>
              <a:t>factorial </a:t>
            </a:r>
            <a:r>
              <a:rPr sz="1600" b="1" spc="-114" dirty="0">
                <a:latin typeface="Courier New"/>
                <a:cs typeface="Courier New"/>
              </a:rPr>
              <a:t>(int</a:t>
            </a:r>
            <a:r>
              <a:rPr sz="1600" b="1" spc="-66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n)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00" dirty="0">
                <a:latin typeface="Courier New"/>
                <a:cs typeface="Courier New"/>
              </a:rPr>
              <a:t>int ans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7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1;</a:t>
            </a:r>
            <a:endParaRPr sz="1600" dirty="0">
              <a:latin typeface="Courier New"/>
              <a:cs typeface="Courier New"/>
            </a:endParaRPr>
          </a:p>
          <a:p>
            <a:pPr marL="426720" marR="5080" indent="-207645">
              <a:lnSpc>
                <a:spcPct val="100000"/>
              </a:lnSpc>
            </a:pPr>
            <a:r>
              <a:rPr sz="1600" b="1" spc="-100" dirty="0">
                <a:latin typeface="Courier New"/>
                <a:cs typeface="Courier New"/>
              </a:rPr>
              <a:t>for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(int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1;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n;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a++)  </a:t>
            </a:r>
            <a:r>
              <a:rPr sz="1600" b="1" spc="-100" dirty="0">
                <a:latin typeface="Courier New"/>
                <a:cs typeface="Courier New"/>
              </a:rPr>
              <a:t>ans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*=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a;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3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00" dirty="0">
                <a:solidFill>
                  <a:srgbClr val="00B050"/>
                </a:solidFill>
                <a:latin typeface="Courier New"/>
                <a:cs typeface="Courier New"/>
              </a:rPr>
              <a:t>ans</a:t>
            </a:r>
            <a:r>
              <a:rPr sz="16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sz="1600" b="1" spc="-3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05" dirty="0">
                <a:solidFill>
                  <a:srgbClr val="00B050"/>
                </a:solidFill>
                <a:latin typeface="Courier New"/>
                <a:cs typeface="Courier New"/>
              </a:rPr>
              <a:t>ans</a:t>
            </a:r>
            <a:r>
              <a:rPr sz="1600" b="1" spc="-3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*</a:t>
            </a:r>
            <a:r>
              <a:rPr sz="16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a;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25" dirty="0">
                <a:solidFill>
                  <a:schemeClr val="accent4"/>
                </a:solidFill>
                <a:latin typeface="Courier New"/>
                <a:cs typeface="Courier New"/>
              </a:rPr>
              <a:t>return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ans;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22520" y="2118359"/>
            <a:ext cx="3408045" cy="1841500"/>
          </a:xfrm>
          <a:custGeom>
            <a:avLst/>
            <a:gdLst/>
            <a:ahLst/>
            <a:cxnLst/>
            <a:rect l="l" t="t" r="r" b="b"/>
            <a:pathLst>
              <a:path w="3408045" h="1841500">
                <a:moveTo>
                  <a:pt x="3401568" y="0"/>
                </a:moveTo>
                <a:lnTo>
                  <a:pt x="3047" y="0"/>
                </a:lnTo>
                <a:lnTo>
                  <a:pt x="0" y="6095"/>
                </a:lnTo>
                <a:lnTo>
                  <a:pt x="0" y="1834895"/>
                </a:lnTo>
                <a:lnTo>
                  <a:pt x="3047" y="1840991"/>
                </a:lnTo>
                <a:lnTo>
                  <a:pt x="3401568" y="1840991"/>
                </a:lnTo>
                <a:lnTo>
                  <a:pt x="3407663" y="1834895"/>
                </a:lnTo>
                <a:lnTo>
                  <a:pt x="3407663" y="1828799"/>
                </a:lnTo>
                <a:lnTo>
                  <a:pt x="24383" y="1828799"/>
                </a:lnTo>
                <a:lnTo>
                  <a:pt x="12191" y="1816607"/>
                </a:lnTo>
                <a:lnTo>
                  <a:pt x="24383" y="1816607"/>
                </a:lnTo>
                <a:lnTo>
                  <a:pt x="24383" y="27431"/>
                </a:lnTo>
                <a:lnTo>
                  <a:pt x="12191" y="27431"/>
                </a:lnTo>
                <a:lnTo>
                  <a:pt x="24383" y="12191"/>
                </a:lnTo>
                <a:lnTo>
                  <a:pt x="3407663" y="12191"/>
                </a:lnTo>
                <a:lnTo>
                  <a:pt x="3407663" y="6095"/>
                </a:lnTo>
                <a:lnTo>
                  <a:pt x="3401568" y="0"/>
                </a:lnTo>
                <a:close/>
              </a:path>
              <a:path w="3408045" h="1841500">
                <a:moveTo>
                  <a:pt x="24383" y="1816607"/>
                </a:moveTo>
                <a:lnTo>
                  <a:pt x="12191" y="1816607"/>
                </a:lnTo>
                <a:lnTo>
                  <a:pt x="24383" y="1828799"/>
                </a:lnTo>
                <a:lnTo>
                  <a:pt x="24383" y="1816607"/>
                </a:lnTo>
                <a:close/>
              </a:path>
              <a:path w="3408045" h="1841500">
                <a:moveTo>
                  <a:pt x="3383279" y="1816607"/>
                </a:moveTo>
                <a:lnTo>
                  <a:pt x="24383" y="1816607"/>
                </a:lnTo>
                <a:lnTo>
                  <a:pt x="24383" y="1828799"/>
                </a:lnTo>
                <a:lnTo>
                  <a:pt x="3383279" y="1828799"/>
                </a:lnTo>
                <a:lnTo>
                  <a:pt x="3383279" y="1816607"/>
                </a:lnTo>
                <a:close/>
              </a:path>
              <a:path w="3408045" h="1841500">
                <a:moveTo>
                  <a:pt x="3383279" y="12191"/>
                </a:moveTo>
                <a:lnTo>
                  <a:pt x="3383279" y="1828799"/>
                </a:lnTo>
                <a:lnTo>
                  <a:pt x="3395472" y="1816607"/>
                </a:lnTo>
                <a:lnTo>
                  <a:pt x="3407663" y="1816607"/>
                </a:lnTo>
                <a:lnTo>
                  <a:pt x="3407663" y="27431"/>
                </a:lnTo>
                <a:lnTo>
                  <a:pt x="3395472" y="27431"/>
                </a:lnTo>
                <a:lnTo>
                  <a:pt x="3383279" y="12191"/>
                </a:lnTo>
                <a:close/>
              </a:path>
              <a:path w="3408045" h="1841500">
                <a:moveTo>
                  <a:pt x="3407663" y="1816607"/>
                </a:moveTo>
                <a:lnTo>
                  <a:pt x="3395472" y="1816607"/>
                </a:lnTo>
                <a:lnTo>
                  <a:pt x="3383279" y="1828799"/>
                </a:lnTo>
                <a:lnTo>
                  <a:pt x="3407663" y="1828799"/>
                </a:lnTo>
                <a:lnTo>
                  <a:pt x="3407663" y="1816607"/>
                </a:lnTo>
                <a:close/>
              </a:path>
              <a:path w="3408045" h="1841500">
                <a:moveTo>
                  <a:pt x="24383" y="12191"/>
                </a:moveTo>
                <a:lnTo>
                  <a:pt x="12191" y="27431"/>
                </a:lnTo>
                <a:lnTo>
                  <a:pt x="24383" y="27431"/>
                </a:lnTo>
                <a:lnTo>
                  <a:pt x="24383" y="12191"/>
                </a:lnTo>
                <a:close/>
              </a:path>
              <a:path w="3408045" h="1841500">
                <a:moveTo>
                  <a:pt x="3383279" y="12191"/>
                </a:moveTo>
                <a:lnTo>
                  <a:pt x="24383" y="12191"/>
                </a:lnTo>
                <a:lnTo>
                  <a:pt x="24383" y="27431"/>
                </a:lnTo>
                <a:lnTo>
                  <a:pt x="3383279" y="27431"/>
                </a:lnTo>
                <a:lnTo>
                  <a:pt x="3383279" y="12191"/>
                </a:lnTo>
                <a:close/>
              </a:path>
              <a:path w="3408045" h="1841500">
                <a:moveTo>
                  <a:pt x="3407663" y="12191"/>
                </a:moveTo>
                <a:lnTo>
                  <a:pt x="3383279" y="12191"/>
                </a:lnTo>
                <a:lnTo>
                  <a:pt x="3395472" y="27431"/>
                </a:lnTo>
                <a:lnTo>
                  <a:pt x="3407663" y="27431"/>
                </a:lnTo>
                <a:lnTo>
                  <a:pt x="3407663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10400" y="2139223"/>
            <a:ext cx="324485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10" dirty="0">
                <a:solidFill>
                  <a:schemeClr val="accent4"/>
                </a:solidFill>
                <a:latin typeface="Courier New"/>
                <a:cs typeface="Courier New"/>
              </a:rPr>
              <a:t>void</a:t>
            </a:r>
            <a:r>
              <a:rPr sz="1600" b="1" spc="-110" dirty="0">
                <a:latin typeface="Courier New"/>
                <a:cs typeface="Courier New"/>
              </a:rPr>
              <a:t> </a:t>
            </a:r>
            <a:r>
              <a:rPr sz="1600" b="1" spc="-135" dirty="0">
                <a:latin typeface="Courier New"/>
                <a:cs typeface="Courier New"/>
              </a:rPr>
              <a:t>factorial </a:t>
            </a:r>
            <a:r>
              <a:rPr sz="1600" b="1" spc="-114" dirty="0">
                <a:latin typeface="Courier New"/>
                <a:cs typeface="Courier New"/>
              </a:rPr>
              <a:t>(int</a:t>
            </a:r>
            <a:r>
              <a:rPr sz="1600" b="1" spc="-65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n)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00" dirty="0">
                <a:latin typeface="Courier New"/>
                <a:cs typeface="Courier New"/>
              </a:rPr>
              <a:t>int ans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7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1;</a:t>
            </a:r>
            <a:endParaRPr sz="1600" dirty="0">
              <a:latin typeface="Courier New"/>
              <a:cs typeface="Courier New"/>
            </a:endParaRPr>
          </a:p>
          <a:p>
            <a:pPr marL="426720" marR="5080" indent="-207645">
              <a:lnSpc>
                <a:spcPct val="100000"/>
              </a:lnSpc>
            </a:pPr>
            <a:r>
              <a:rPr sz="1600" b="1" spc="-100" dirty="0">
                <a:latin typeface="Courier New"/>
                <a:cs typeface="Courier New"/>
              </a:rPr>
              <a:t>for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(int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1;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n;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a++)  </a:t>
            </a:r>
            <a:r>
              <a:rPr sz="1600" b="1" spc="-100" dirty="0">
                <a:latin typeface="Courier New"/>
                <a:cs typeface="Courier New"/>
              </a:rPr>
              <a:t>ans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*=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a;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3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00" dirty="0">
                <a:solidFill>
                  <a:srgbClr val="00B050"/>
                </a:solidFill>
                <a:latin typeface="Courier New"/>
                <a:cs typeface="Courier New"/>
              </a:rPr>
              <a:t>ans</a:t>
            </a:r>
            <a:r>
              <a:rPr sz="16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sz="1600" b="1" spc="-3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05" dirty="0">
                <a:solidFill>
                  <a:srgbClr val="00B050"/>
                </a:solidFill>
                <a:latin typeface="Courier New"/>
                <a:cs typeface="Courier New"/>
              </a:rPr>
              <a:t>ans</a:t>
            </a:r>
            <a:r>
              <a:rPr sz="1600" b="1" spc="-3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*</a:t>
            </a:r>
            <a:r>
              <a:rPr sz="16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a;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515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ans;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AA386A7-DA9D-E071-E259-234DAE68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34474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50" dirty="0">
                <a:solidFill>
                  <a:srgbClr val="4F81BD"/>
                </a:solidFill>
                <a:latin typeface="Times New Roman"/>
                <a:cs typeface="Times New Roman"/>
              </a:rPr>
              <a:t>Variable</a:t>
            </a:r>
            <a:r>
              <a:rPr sz="3800" b="1" spc="-5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lifetime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575" y="1559146"/>
            <a:ext cx="778827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Four </a:t>
            </a:r>
            <a:r>
              <a:rPr sz="2000" spc="-5" dirty="0">
                <a:latin typeface="Times New Roman"/>
                <a:cs typeface="Times New Roman"/>
              </a:rPr>
              <a:t>levels of variable </a:t>
            </a:r>
            <a:r>
              <a:rPr sz="2000" spc="-15" dirty="0">
                <a:latin typeface="Times New Roman"/>
                <a:cs typeface="Times New Roman"/>
              </a:rPr>
              <a:t>lifetime </a:t>
            </a:r>
            <a:r>
              <a:rPr sz="2000" spc="-5" dirty="0">
                <a:latin typeface="Times New Roman"/>
                <a:cs typeface="Times New Roman"/>
              </a:rPr>
              <a:t>(life scope) in C++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discussed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now.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local, global, external, 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static.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40" dirty="0">
                <a:latin typeface="Times New Roman"/>
                <a:cs typeface="Times New Roman"/>
              </a:rPr>
              <a:t>We’ll </a:t>
            </a:r>
            <a:r>
              <a:rPr sz="2000" spc="-10" dirty="0">
                <a:latin typeface="Times New Roman"/>
                <a:cs typeface="Times New Roman"/>
              </a:rPr>
              <a:t>discuss </a:t>
            </a:r>
            <a:r>
              <a:rPr sz="2000" spc="-15" dirty="0">
                <a:latin typeface="Times New Roman"/>
                <a:cs typeface="Times New Roman"/>
              </a:rPr>
              <a:t>more </a:t>
            </a:r>
            <a:r>
              <a:rPr sz="2000" spc="-10" dirty="0">
                <a:latin typeface="Times New Roman"/>
                <a:cs typeface="Times New Roman"/>
              </a:rPr>
              <a:t>types </a:t>
            </a:r>
            <a:r>
              <a:rPr sz="2000" spc="-5" dirty="0">
                <a:latin typeface="Times New Roman"/>
                <a:cs typeface="Times New Roman"/>
              </a:rPr>
              <a:t>of variables in </a:t>
            </a:r>
            <a:r>
              <a:rPr sz="2000" spc="-10" dirty="0">
                <a:latin typeface="Times New Roman"/>
                <a:cs typeface="Times New Roman"/>
              </a:rPr>
              <a:t>this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semester.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3939"/>
            <a:ext cx="1182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F7F7F"/>
                </a:solidFill>
                <a:latin typeface="Times New Roman"/>
                <a:cs typeface="Times New Roman"/>
              </a:rPr>
              <a:t>Basics </a:t>
            </a:r>
            <a:r>
              <a:rPr sz="1200" spc="10" dirty="0">
                <a:solidFill>
                  <a:srgbClr val="7F7F7F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Times New Roman"/>
                <a:cs typeface="Times New Roman"/>
              </a:rPr>
              <a:t>functions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5379" y="23939"/>
            <a:ext cx="1789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Scope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variables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revisited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38364" y="23939"/>
            <a:ext cx="1325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F7F7F"/>
                </a:solidFill>
                <a:latin typeface="Times New Roman"/>
                <a:cs typeface="Times New Roman"/>
              </a:rPr>
              <a:t>More </a:t>
            </a:r>
            <a:r>
              <a:rPr sz="1200" spc="-5" dirty="0">
                <a:solidFill>
                  <a:srgbClr val="7F7F7F"/>
                </a:solidFill>
                <a:latin typeface="Times New Roman"/>
                <a:cs typeface="Times New Roman"/>
              </a:rPr>
              <a:t>about</a:t>
            </a:r>
            <a:r>
              <a:rPr sz="1200" spc="-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7F7F7F"/>
                </a:solidFill>
                <a:latin typeface="Times New Roman"/>
                <a:cs typeface="Times New Roman"/>
              </a:rPr>
              <a:t>functions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316928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Local</a:t>
            </a:r>
            <a:r>
              <a:rPr sz="3800" b="1" spc="-5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variables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194C0A-8283-DA17-10D5-F8FA260DC415}"/>
              </a:ext>
            </a:extLst>
          </p:cNvPr>
          <p:cNvGrpSpPr/>
          <p:nvPr/>
        </p:nvGrpSpPr>
        <p:grpSpPr>
          <a:xfrm>
            <a:off x="328575" y="1559146"/>
            <a:ext cx="6849845" cy="3860451"/>
            <a:chOff x="328575" y="1559146"/>
            <a:chExt cx="6849845" cy="3860451"/>
          </a:xfrm>
        </p:grpSpPr>
        <p:sp>
          <p:nvSpPr>
            <p:cNvPr id="3" name="object 3"/>
            <p:cNvSpPr/>
            <p:nvPr/>
          </p:nvSpPr>
          <p:spPr>
            <a:xfrm>
              <a:off x="2688335" y="2837687"/>
              <a:ext cx="4490085" cy="2581910"/>
            </a:xfrm>
            <a:custGeom>
              <a:avLst/>
              <a:gdLst/>
              <a:ahLst/>
              <a:cxnLst/>
              <a:rect l="l" t="t" r="r" b="b"/>
              <a:pathLst>
                <a:path w="4490084" h="2581910">
                  <a:moveTo>
                    <a:pt x="4483608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575560"/>
                  </a:lnTo>
                  <a:lnTo>
                    <a:pt x="6095" y="2581655"/>
                  </a:lnTo>
                  <a:lnTo>
                    <a:pt x="4483608" y="2581655"/>
                  </a:lnTo>
                  <a:lnTo>
                    <a:pt x="4489704" y="2575560"/>
                  </a:lnTo>
                  <a:lnTo>
                    <a:pt x="4489704" y="2566416"/>
                  </a:lnTo>
                  <a:lnTo>
                    <a:pt x="27431" y="2566416"/>
                  </a:lnTo>
                  <a:lnTo>
                    <a:pt x="12192" y="2554224"/>
                  </a:lnTo>
                  <a:lnTo>
                    <a:pt x="27431" y="2554224"/>
                  </a:lnTo>
                  <a:lnTo>
                    <a:pt x="27431" y="27431"/>
                  </a:lnTo>
                  <a:lnTo>
                    <a:pt x="12191" y="27431"/>
                  </a:lnTo>
                  <a:lnTo>
                    <a:pt x="27431" y="12191"/>
                  </a:lnTo>
                  <a:lnTo>
                    <a:pt x="4489704" y="12191"/>
                  </a:lnTo>
                  <a:lnTo>
                    <a:pt x="4489704" y="6095"/>
                  </a:lnTo>
                  <a:lnTo>
                    <a:pt x="4483608" y="0"/>
                  </a:lnTo>
                  <a:close/>
                </a:path>
                <a:path w="4490084" h="2581910">
                  <a:moveTo>
                    <a:pt x="27431" y="2554224"/>
                  </a:moveTo>
                  <a:lnTo>
                    <a:pt x="12192" y="2554224"/>
                  </a:lnTo>
                  <a:lnTo>
                    <a:pt x="27431" y="2566416"/>
                  </a:lnTo>
                  <a:lnTo>
                    <a:pt x="27431" y="2554224"/>
                  </a:lnTo>
                  <a:close/>
                </a:path>
                <a:path w="4490084" h="2581910">
                  <a:moveTo>
                    <a:pt x="4465320" y="2554224"/>
                  </a:moveTo>
                  <a:lnTo>
                    <a:pt x="27431" y="2554224"/>
                  </a:lnTo>
                  <a:lnTo>
                    <a:pt x="27431" y="2566416"/>
                  </a:lnTo>
                  <a:lnTo>
                    <a:pt x="4465320" y="2566416"/>
                  </a:lnTo>
                  <a:lnTo>
                    <a:pt x="4465320" y="2554224"/>
                  </a:lnTo>
                  <a:close/>
                </a:path>
                <a:path w="4490084" h="2581910">
                  <a:moveTo>
                    <a:pt x="4465320" y="12191"/>
                  </a:moveTo>
                  <a:lnTo>
                    <a:pt x="4465320" y="2566416"/>
                  </a:lnTo>
                  <a:lnTo>
                    <a:pt x="4477512" y="2554224"/>
                  </a:lnTo>
                  <a:lnTo>
                    <a:pt x="4489704" y="2554224"/>
                  </a:lnTo>
                  <a:lnTo>
                    <a:pt x="4489704" y="27431"/>
                  </a:lnTo>
                  <a:lnTo>
                    <a:pt x="4477512" y="27431"/>
                  </a:lnTo>
                  <a:lnTo>
                    <a:pt x="4465320" y="12191"/>
                  </a:lnTo>
                  <a:close/>
                </a:path>
                <a:path w="4490084" h="2581910">
                  <a:moveTo>
                    <a:pt x="4489704" y="2554224"/>
                  </a:moveTo>
                  <a:lnTo>
                    <a:pt x="4477512" y="2554224"/>
                  </a:lnTo>
                  <a:lnTo>
                    <a:pt x="4465320" y="2566416"/>
                  </a:lnTo>
                  <a:lnTo>
                    <a:pt x="4489704" y="2566416"/>
                  </a:lnTo>
                  <a:lnTo>
                    <a:pt x="4489704" y="2554224"/>
                  </a:lnTo>
                  <a:close/>
                </a:path>
                <a:path w="4490084" h="2581910">
                  <a:moveTo>
                    <a:pt x="27431" y="12191"/>
                  </a:moveTo>
                  <a:lnTo>
                    <a:pt x="12191" y="27431"/>
                  </a:lnTo>
                  <a:lnTo>
                    <a:pt x="27431" y="27431"/>
                  </a:lnTo>
                  <a:lnTo>
                    <a:pt x="27431" y="12191"/>
                  </a:lnTo>
                  <a:close/>
                </a:path>
                <a:path w="4490084" h="2581910">
                  <a:moveTo>
                    <a:pt x="4465320" y="12191"/>
                  </a:moveTo>
                  <a:lnTo>
                    <a:pt x="27431" y="12191"/>
                  </a:lnTo>
                  <a:lnTo>
                    <a:pt x="27431" y="27431"/>
                  </a:lnTo>
                  <a:lnTo>
                    <a:pt x="4465320" y="27431"/>
                  </a:lnTo>
                  <a:lnTo>
                    <a:pt x="4465320" y="12191"/>
                  </a:lnTo>
                  <a:close/>
                </a:path>
                <a:path w="4490084" h="2581910">
                  <a:moveTo>
                    <a:pt x="4489704" y="12191"/>
                  </a:moveTo>
                  <a:lnTo>
                    <a:pt x="4465320" y="12191"/>
                  </a:lnTo>
                  <a:lnTo>
                    <a:pt x="4477512" y="27431"/>
                  </a:lnTo>
                  <a:lnTo>
                    <a:pt x="4489704" y="27431"/>
                  </a:lnTo>
                  <a:lnTo>
                    <a:pt x="4489704" y="12191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28575" y="1559146"/>
              <a:ext cx="6729095" cy="3764915"/>
            </a:xfrm>
            <a:prstGeom prst="rect">
              <a:avLst/>
            </a:prstGeom>
          </p:spPr>
          <p:txBody>
            <a:bodyPr vert="horz" wrap="square" lIns="0" tIns="73660" rIns="0" bIns="0" rtlCol="0">
              <a:spAutoFit/>
            </a:bodyPr>
            <a:lstStyle/>
            <a:p>
              <a:pPr marL="356870" indent="-344805">
                <a:lnSpc>
                  <a:spcPct val="100000"/>
                </a:lnSpc>
                <a:spcBef>
                  <a:spcPts val="580"/>
                </a:spcBef>
                <a:buFont typeface="Arial"/>
                <a:buChar char="•"/>
                <a:tabLst>
                  <a:tab pos="356870" algn="l"/>
                  <a:tab pos="357505" algn="l"/>
                </a:tabLst>
              </a:pPr>
              <a:r>
                <a:rPr sz="2000" spc="-10" dirty="0">
                  <a:latin typeface="Times New Roman"/>
                  <a:cs typeface="Times New Roman"/>
                </a:rPr>
                <a:t>A </a:t>
              </a:r>
              <a:r>
                <a:rPr sz="2000" b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local </a:t>
              </a:r>
              <a:r>
                <a:rPr sz="2000" spc="-5" dirty="0">
                  <a:latin typeface="Times New Roman"/>
                  <a:cs typeface="Times New Roman"/>
                </a:rPr>
                <a:t>variable is declared in a</a:t>
              </a:r>
              <a:r>
                <a:rPr sz="2000" spc="-155" dirty="0">
                  <a:latin typeface="Times New Roman"/>
                  <a:cs typeface="Times New Roman"/>
                </a:rPr>
                <a:t> </a:t>
              </a:r>
              <a:r>
                <a:rPr sz="2000" b="1" spc="-15" dirty="0">
                  <a:solidFill>
                    <a:srgbClr val="0070C0"/>
                  </a:solidFill>
                  <a:latin typeface="Times New Roman"/>
                  <a:cs typeface="Times New Roman"/>
                </a:rPr>
                <a:t>block</a:t>
              </a:r>
              <a:r>
                <a:rPr sz="2000" spc="-15" dirty="0">
                  <a:latin typeface="Times New Roman"/>
                  <a:cs typeface="Times New Roman"/>
                </a:rPr>
                <a:t>.</a:t>
              </a:r>
              <a:endParaRPr sz="2000" dirty="0">
                <a:latin typeface="Times New Roman"/>
                <a:cs typeface="Times New Roman"/>
              </a:endParaRPr>
            </a:p>
            <a:p>
              <a:pPr marL="356870" indent="-344805">
                <a:lnSpc>
                  <a:spcPct val="100000"/>
                </a:lnSpc>
                <a:spcBef>
                  <a:spcPts val="475"/>
                </a:spcBef>
                <a:buFont typeface="Arial"/>
                <a:buChar char="•"/>
                <a:tabLst>
                  <a:tab pos="356870" algn="l"/>
                  <a:tab pos="357505" algn="l"/>
                </a:tabLst>
              </a:pPr>
              <a:r>
                <a:rPr sz="2000" spc="-5" dirty="0">
                  <a:latin typeface="Times New Roman"/>
                  <a:cs typeface="Times New Roman"/>
                </a:rPr>
                <a:t>It </a:t>
              </a:r>
              <a:r>
                <a:rPr sz="2000" spc="-10" dirty="0">
                  <a:latin typeface="Times New Roman"/>
                  <a:cs typeface="Times New Roman"/>
                </a:rPr>
                <a:t>lives </a:t>
              </a:r>
              <a:r>
                <a:rPr sz="2000" spc="-5" dirty="0">
                  <a:latin typeface="Times New Roman"/>
                  <a:cs typeface="Times New Roman"/>
                </a:rPr>
                <a:t>from </a:t>
              </a:r>
              <a:r>
                <a:rPr sz="2000" spc="-10" dirty="0">
                  <a:latin typeface="Times New Roman"/>
                  <a:cs typeface="Times New Roman"/>
                </a:rPr>
                <a:t>the </a:t>
              </a:r>
              <a:r>
                <a:rPr sz="2000" spc="-5" dirty="0">
                  <a:latin typeface="Times New Roman"/>
                  <a:cs typeface="Times New Roman"/>
                </a:rPr>
                <a:t>declaration to </a:t>
              </a:r>
              <a:r>
                <a:rPr sz="2000" spc="-15" dirty="0">
                  <a:latin typeface="Times New Roman"/>
                  <a:cs typeface="Times New Roman"/>
                </a:rPr>
                <a:t>the </a:t>
              </a:r>
              <a:r>
                <a:rPr sz="2000" spc="-5" dirty="0">
                  <a:latin typeface="Times New Roman"/>
                  <a:cs typeface="Times New Roman"/>
                </a:rPr>
                <a:t>end </a:t>
              </a:r>
              <a:r>
                <a:rPr sz="2000" spc="5" dirty="0">
                  <a:latin typeface="Times New Roman"/>
                  <a:cs typeface="Times New Roman"/>
                </a:rPr>
                <a:t>of</a:t>
              </a:r>
              <a:r>
                <a:rPr sz="2000" spc="4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block.</a:t>
              </a:r>
            </a:p>
            <a:p>
              <a:pPr marL="356870" indent="-344805">
                <a:lnSpc>
                  <a:spcPct val="100000"/>
                </a:lnSpc>
                <a:spcBef>
                  <a:spcPts val="480"/>
                </a:spcBef>
                <a:buFont typeface="Arial"/>
                <a:buChar char="•"/>
                <a:tabLst>
                  <a:tab pos="356870" algn="l"/>
                  <a:tab pos="357505" algn="l"/>
                </a:tabLst>
              </a:pPr>
              <a:r>
                <a:rPr sz="2000" spc="-5" dirty="0">
                  <a:latin typeface="Times New Roman"/>
                  <a:cs typeface="Times New Roman"/>
                </a:rPr>
                <a:t>In </a:t>
              </a:r>
              <a:r>
                <a:rPr sz="2000" spc="-10" dirty="0">
                  <a:latin typeface="Times New Roman"/>
                  <a:cs typeface="Times New Roman"/>
                </a:rPr>
                <a:t>the </a:t>
              </a:r>
              <a:r>
                <a:rPr sz="2000" dirty="0">
                  <a:latin typeface="Times New Roman"/>
                  <a:cs typeface="Times New Roman"/>
                </a:rPr>
                <a:t>block, </a:t>
              </a:r>
              <a:r>
                <a:rPr sz="2000" spc="-5" dirty="0">
                  <a:latin typeface="Times New Roman"/>
                  <a:cs typeface="Times New Roman"/>
                </a:rPr>
                <a:t>it </a:t>
              </a:r>
              <a:r>
                <a:rPr sz="2000" spc="-15" dirty="0">
                  <a:latin typeface="Times New Roman"/>
                  <a:cs typeface="Times New Roman"/>
                </a:rPr>
                <a:t>will </a:t>
              </a:r>
              <a:r>
                <a:rPr sz="2000" b="1" spc="-1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hide </a:t>
              </a:r>
              <a:r>
                <a:rPr sz="2000" spc="-5" dirty="0">
                  <a:latin typeface="Times New Roman"/>
                  <a:cs typeface="Times New Roman"/>
                </a:rPr>
                <a:t>other variables </a:t>
              </a:r>
              <a:r>
                <a:rPr sz="2000" spc="-20" dirty="0">
                  <a:latin typeface="Times New Roman"/>
                  <a:cs typeface="Times New Roman"/>
                </a:rPr>
                <a:t>with same</a:t>
              </a:r>
              <a:r>
                <a:rPr sz="2000" spc="170" dirty="0">
                  <a:latin typeface="Times New Roman"/>
                  <a:cs typeface="Times New Roman"/>
                </a:rPr>
                <a:t> </a:t>
              </a:r>
              <a:r>
                <a:rPr sz="2000" spc="-15" dirty="0">
                  <a:latin typeface="Times New Roman"/>
                  <a:cs typeface="Times New Roman"/>
                </a:rPr>
                <a:t>name.</a:t>
              </a:r>
              <a:endParaRPr sz="2000" dirty="0">
                <a:latin typeface="Times New Roman"/>
                <a:cs typeface="Times New Roman"/>
              </a:endParaRPr>
            </a:p>
            <a:p>
              <a:pPr marL="2463165">
                <a:lnSpc>
                  <a:spcPct val="100000"/>
                </a:lnSpc>
                <a:spcBef>
                  <a:spcPts val="1600"/>
                </a:spcBef>
              </a:pP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main()</a:t>
              </a:r>
              <a:endParaRPr sz="1600" dirty="0">
                <a:latin typeface="Courier New"/>
                <a:cs typeface="Courier New"/>
              </a:endParaRPr>
            </a:p>
            <a:p>
              <a:pPr marL="2463165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670175" marR="727075">
                <a:lnSpc>
                  <a:spcPct val="100000"/>
                </a:lnSpc>
              </a:pP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i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=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spc="-100" dirty="0">
                  <a:latin typeface="Courier New"/>
                  <a:cs typeface="Courier New"/>
                </a:rPr>
                <a:t>50;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//</a:t>
              </a:r>
              <a:r>
                <a:rPr sz="1600" b="1" spc="-32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it</a:t>
              </a:r>
              <a:r>
                <a:rPr sz="1600" b="1" spc="-29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110" dirty="0">
                  <a:solidFill>
                    <a:srgbClr val="00B050"/>
                  </a:solidFill>
                  <a:latin typeface="Courier New"/>
                  <a:cs typeface="Courier New"/>
                </a:rPr>
                <a:t>will</a:t>
              </a:r>
              <a:r>
                <a:rPr sz="1600" b="1" spc="-32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be</a:t>
              </a:r>
              <a:r>
                <a:rPr sz="1600" b="1" spc="-29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solidFill>
                    <a:srgbClr val="00B050"/>
                  </a:solidFill>
                  <a:latin typeface="Courier New"/>
                  <a:cs typeface="Courier New"/>
                </a:rPr>
                <a:t>hidden  </a:t>
              </a:r>
              <a:r>
                <a:rPr sz="1600" b="1" spc="-125" dirty="0">
                  <a:latin typeface="Courier New"/>
                  <a:cs typeface="Courier New"/>
                </a:rPr>
                <a:t>for(int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i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=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0;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i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&lt;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100" dirty="0">
                  <a:latin typeface="Courier New"/>
                  <a:cs typeface="Courier New"/>
                </a:rPr>
                <a:t>20;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spc="-110" dirty="0">
                  <a:latin typeface="Courier New"/>
                  <a:cs typeface="Courier New"/>
                </a:rPr>
                <a:t>i++)</a:t>
              </a:r>
              <a:endParaRPr sz="1600" dirty="0">
                <a:latin typeface="Courier New"/>
                <a:cs typeface="Courier New"/>
              </a:endParaRPr>
            </a:p>
            <a:p>
              <a:pPr marL="2670175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877185">
                <a:lnSpc>
                  <a:spcPct val="100000"/>
                </a:lnSpc>
              </a:pPr>
              <a:r>
                <a:rPr sz="1600" b="1" spc="-110" dirty="0">
                  <a:latin typeface="Courier New"/>
                  <a:cs typeface="Courier New"/>
                </a:rPr>
                <a:t>cout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85" dirty="0">
                  <a:latin typeface="Courier New"/>
                  <a:cs typeface="Courier New"/>
                </a:rPr>
                <a:t>&lt;&lt;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i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&lt;&lt;</a:t>
              </a:r>
              <a:r>
                <a:rPr sz="1600" b="1" spc="-32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"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";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//</a:t>
              </a:r>
              <a:r>
                <a:rPr sz="1600" b="1" spc="-320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120" dirty="0">
                  <a:solidFill>
                    <a:srgbClr val="00B050"/>
                  </a:solidFill>
                  <a:latin typeface="Courier New"/>
                  <a:cs typeface="Courier New"/>
                </a:rPr>
                <a:t>print</a:t>
              </a:r>
              <a:r>
                <a:rPr sz="1600" b="1" spc="-320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dirty="0">
                  <a:solidFill>
                    <a:srgbClr val="00B050"/>
                  </a:solidFill>
                  <a:latin typeface="Courier New"/>
                  <a:cs typeface="Courier New"/>
                </a:rPr>
                <a:t>0</a:t>
              </a:r>
              <a:r>
                <a:rPr sz="1600" b="1" spc="-29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dirty="0">
                  <a:solidFill>
                    <a:srgbClr val="00B050"/>
                  </a:solidFill>
                  <a:latin typeface="Courier New"/>
                  <a:cs typeface="Courier New"/>
                </a:rPr>
                <a:t>1</a:t>
              </a:r>
              <a:r>
                <a:rPr sz="1600" b="1" spc="-29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dirty="0">
                  <a:solidFill>
                    <a:srgbClr val="00B050"/>
                  </a:solidFill>
                  <a:latin typeface="Courier New"/>
                  <a:cs typeface="Courier New"/>
                </a:rPr>
                <a:t>2</a:t>
              </a:r>
              <a:r>
                <a:rPr sz="1600" b="1" spc="-29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dirty="0">
                  <a:solidFill>
                    <a:srgbClr val="00B050"/>
                  </a:solidFill>
                  <a:latin typeface="Courier New"/>
                  <a:cs typeface="Courier New"/>
                </a:rPr>
                <a:t>…</a:t>
              </a:r>
              <a:r>
                <a:rPr sz="1600" b="1" spc="-29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85" dirty="0">
                  <a:solidFill>
                    <a:srgbClr val="00B050"/>
                  </a:solidFill>
                  <a:latin typeface="Courier New"/>
                  <a:cs typeface="Courier New"/>
                </a:rPr>
                <a:t>19</a:t>
              </a:r>
              <a:endParaRPr sz="1600" dirty="0">
                <a:latin typeface="Courier New"/>
                <a:cs typeface="Courier New"/>
              </a:endParaRPr>
            </a:p>
            <a:p>
              <a:pPr marL="2670175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  <a:p>
              <a:pPr marL="2670175" marR="1553210">
                <a:lnSpc>
                  <a:spcPct val="100000"/>
                </a:lnSpc>
              </a:pPr>
              <a:r>
                <a:rPr sz="1600" b="1" spc="-110" dirty="0">
                  <a:latin typeface="Courier New"/>
                  <a:cs typeface="Courier New"/>
                </a:rPr>
                <a:t>cout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&lt;&lt;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i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&lt;&lt;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endl;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//</a:t>
              </a:r>
              <a:r>
                <a:rPr sz="1600" b="1" spc="-32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50  </a:t>
              </a:r>
              <a:r>
                <a:rPr sz="1600" b="1" spc="-125" dirty="0">
                  <a:latin typeface="Courier New"/>
                  <a:cs typeface="Courier New"/>
                </a:rPr>
                <a:t>return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85" dirty="0">
                  <a:latin typeface="Courier New"/>
                  <a:cs typeface="Courier New"/>
                </a:rPr>
                <a:t>0;</a:t>
              </a:r>
              <a:endParaRPr sz="1600" dirty="0">
                <a:latin typeface="Courier New"/>
                <a:cs typeface="Courier New"/>
              </a:endParaRPr>
            </a:p>
            <a:p>
              <a:pPr marL="2463165">
                <a:lnSpc>
                  <a:spcPct val="100000"/>
                </a:lnSpc>
                <a:spcBef>
                  <a:spcPts val="5"/>
                </a:spcBef>
              </a:pPr>
              <a:r>
                <a:rPr sz="1600" b="1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CEA4B13-1BC6-405D-688F-0717AFA9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C44E3-C333-BA9F-5E20-C3C67E8E03F1}"/>
              </a:ext>
            </a:extLst>
          </p:cNvPr>
          <p:cNvSpPr txBox="1"/>
          <p:nvPr/>
        </p:nvSpPr>
        <p:spPr>
          <a:xfrm>
            <a:off x="2133600" y="5837179"/>
            <a:ext cx="5943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/>
                <a:cs typeface="Times New Roman"/>
              </a:rPr>
              <a:t>Output</a:t>
            </a:r>
            <a:r>
              <a:rPr lang="en-US" spc="-5" dirty="0">
                <a:latin typeface="Times New Roman"/>
                <a:cs typeface="Times New Roman"/>
              </a:rPr>
              <a:t>: 0 1 2 3 4 5 6 7 8 9 10 11 12 13 14 15 16 17 18 19 </a:t>
            </a:r>
            <a:r>
              <a:rPr lang="en-US" spc="-5" dirty="0">
                <a:solidFill>
                  <a:srgbClr val="00B050"/>
                </a:solidFill>
                <a:latin typeface="Times New Roman"/>
                <a:cs typeface="Times New Roman"/>
              </a:rPr>
              <a:t>50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2063114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F</a:t>
            </a:r>
            <a:r>
              <a:rPr sz="3800" b="1" spc="10" dirty="0">
                <a:solidFill>
                  <a:srgbClr val="4F81BD"/>
                </a:solidFill>
                <a:latin typeface="Times New Roman"/>
                <a:cs typeface="Times New Roman"/>
              </a:rPr>
              <a:t>u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nctio</a:t>
            </a:r>
            <a:r>
              <a:rPr sz="3800" b="1" spc="5" dirty="0">
                <a:solidFill>
                  <a:srgbClr val="4F81BD"/>
                </a:solidFill>
                <a:latin typeface="Times New Roman"/>
                <a:cs typeface="Times New Roman"/>
              </a:rPr>
              <a:t>n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s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621127"/>
            <a:ext cx="8343265" cy="36150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ts val="24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spc="-30" dirty="0">
                <a:latin typeface="Times New Roman"/>
                <a:cs typeface="Times New Roman"/>
              </a:rPr>
              <a:t>In C++, a function is a block of code that performs a specific task.</a:t>
            </a:r>
          </a:p>
          <a:p>
            <a:pPr marL="356870" indent="-344805">
              <a:lnSpc>
                <a:spcPts val="24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put </a:t>
            </a:r>
            <a:r>
              <a:rPr sz="2000" spc="-10" dirty="0">
                <a:latin typeface="Times New Roman"/>
                <a:cs typeface="Times New Roman"/>
              </a:rPr>
              <a:t>statements into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functions </a:t>
            </a:r>
            <a:r>
              <a:rPr sz="2000" spc="-5" dirty="0">
                <a:latin typeface="Times New Roman"/>
                <a:cs typeface="Times New Roman"/>
              </a:rPr>
              <a:t>to be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invoked </a:t>
            </a:r>
            <a:r>
              <a:rPr sz="2000" spc="-5" dirty="0">
                <a:latin typeface="Times New Roman"/>
                <a:cs typeface="Times New Roman"/>
              </a:rPr>
              <a:t>in 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future.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Also </a:t>
            </a:r>
            <a:r>
              <a:rPr sz="2000" spc="-20" dirty="0">
                <a:latin typeface="Times New Roman"/>
                <a:cs typeface="Times New Roman"/>
              </a:rPr>
              <a:t>known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procedures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some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languages.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Why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functions?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need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modules </a:t>
            </a:r>
            <a:r>
              <a:rPr sz="2000" spc="-10" dirty="0">
                <a:latin typeface="Times New Roman"/>
                <a:cs typeface="Times New Roman"/>
              </a:rPr>
              <a:t>instead </a:t>
            </a:r>
            <a:r>
              <a:rPr sz="2000" spc="-5" dirty="0">
                <a:latin typeface="Times New Roman"/>
                <a:cs typeface="Times New Roman"/>
              </a:rPr>
              <a:t>of a </a:t>
            </a:r>
            <a:r>
              <a:rPr sz="2000" spc="-15" dirty="0">
                <a:latin typeface="Times New Roman"/>
                <a:cs typeface="Times New Roman"/>
              </a:rPr>
              <a:t>huge main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Easier to divide the </a:t>
            </a:r>
            <a:r>
              <a:rPr sz="2000" spc="-15" dirty="0">
                <a:latin typeface="Times New Roman"/>
                <a:cs typeface="Times New Roman"/>
              </a:rPr>
              <a:t>works: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modularization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Easier to </a:t>
            </a:r>
            <a:r>
              <a:rPr sz="2000" spc="-10" dirty="0">
                <a:latin typeface="Times New Roman"/>
                <a:cs typeface="Times New Roman"/>
              </a:rPr>
              <a:t>debug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: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maintenance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Easier to </a:t>
            </a:r>
            <a:r>
              <a:rPr sz="2000" spc="-15" dirty="0">
                <a:latin typeface="Times New Roman"/>
                <a:cs typeface="Times New Roman"/>
              </a:rPr>
              <a:t>maintain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consistency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need </a:t>
            </a:r>
            <a:r>
              <a:rPr sz="2000" spc="-15" dirty="0">
                <a:latin typeface="Times New Roman"/>
                <a:cs typeface="Times New Roman"/>
              </a:rPr>
              <a:t>something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used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repeatedly.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Enhance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reusability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1230EF-8A8E-0AD2-F6A6-C3BC0BBE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340804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Global</a:t>
            </a:r>
            <a:r>
              <a:rPr sz="3800" b="1" spc="-10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variables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621127"/>
            <a:ext cx="5330190" cy="39865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41605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global </a:t>
            </a:r>
            <a:r>
              <a:rPr sz="2000" spc="-5" dirty="0">
                <a:latin typeface="Times New Roman"/>
                <a:cs typeface="Times New Roman"/>
              </a:rPr>
              <a:t>variable is declared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outside </a:t>
            </a:r>
            <a:r>
              <a:rPr sz="2000" spc="-5" dirty="0">
                <a:latin typeface="Times New Roman"/>
                <a:cs typeface="Times New Roman"/>
              </a:rPr>
              <a:t>any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  </a:t>
            </a:r>
            <a:r>
              <a:rPr sz="2000" spc="-10" dirty="0">
                <a:latin typeface="Times New Roman"/>
                <a:cs typeface="Times New Roman"/>
              </a:rPr>
              <a:t>(thus </a:t>
            </a:r>
            <a:r>
              <a:rPr sz="2000" spc="-5" dirty="0">
                <a:latin typeface="Times New Roman"/>
                <a:cs typeface="Times New Roman"/>
              </a:rPr>
              <a:t>outside the </a:t>
            </a:r>
            <a:r>
              <a:rPr sz="2000" spc="-15" dirty="0">
                <a:latin typeface="Times New Roman"/>
                <a:cs typeface="Times New Roman"/>
              </a:rPr>
              <a:t>main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function)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From declaration to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end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program.</a:t>
            </a:r>
            <a:endParaRPr sz="2000" dirty="0">
              <a:latin typeface="Times New Roman"/>
              <a:cs typeface="Times New Roman"/>
            </a:endParaRPr>
          </a:p>
          <a:p>
            <a:pPr marL="356870" marR="17399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be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hidden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any local variable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spc="-10" dirty="0">
                <a:latin typeface="Times New Roman"/>
                <a:cs typeface="Times New Roman"/>
              </a:rPr>
              <a:t>the  </a:t>
            </a:r>
            <a:r>
              <a:rPr sz="2000" spc="-20" dirty="0">
                <a:latin typeface="Times New Roman"/>
                <a:cs typeface="Times New Roman"/>
              </a:rPr>
              <a:t>same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name.</a:t>
            </a:r>
            <a:endParaRPr sz="2000" dirty="0">
              <a:latin typeface="Times New Roman"/>
              <a:cs typeface="Times New Roman"/>
            </a:endParaRPr>
          </a:p>
          <a:p>
            <a:pPr marL="756285" marR="361315" lvl="1" indent="-286385">
              <a:lnSpc>
                <a:spcPts val="2280"/>
              </a:lnSpc>
              <a:spcBef>
                <a:spcPts val="6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6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access a global variable, </a:t>
            </a:r>
            <a:r>
              <a:rPr sz="2000" spc="-15" dirty="0">
                <a:latin typeface="Times New Roman"/>
                <a:cs typeface="Times New Roman"/>
              </a:rPr>
              <a:t>use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scope  </a:t>
            </a:r>
            <a:r>
              <a:rPr sz="2000" spc="-10" dirty="0">
                <a:latin typeface="Times New Roman"/>
                <a:cs typeface="Times New Roman"/>
              </a:rPr>
              <a:t>resolution </a:t>
            </a:r>
            <a:r>
              <a:rPr sz="2000" dirty="0">
                <a:latin typeface="Times New Roman"/>
                <a:cs typeface="Times New Roman"/>
              </a:rPr>
              <a:t>operator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::</a:t>
            </a:r>
            <a:r>
              <a:rPr sz="2000" spc="-1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6870" marR="267970" indent="-34480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There’s </a:t>
            </a:r>
            <a:r>
              <a:rPr sz="2000" spc="-5" dirty="0">
                <a:latin typeface="Times New Roman"/>
                <a:cs typeface="Times New Roman"/>
              </a:rPr>
              <a:t>no </a:t>
            </a:r>
            <a:r>
              <a:rPr sz="2000" spc="-10" dirty="0">
                <a:latin typeface="Times New Roman"/>
                <a:cs typeface="Times New Roman"/>
              </a:rPr>
              <a:t>difference </a:t>
            </a:r>
            <a:r>
              <a:rPr sz="2000" spc="-5" dirty="0">
                <a:latin typeface="Times New Roman"/>
                <a:cs typeface="Times New Roman"/>
              </a:rPr>
              <a:t>in the </a:t>
            </a:r>
            <a:r>
              <a:rPr sz="2000" spc="-25" dirty="0">
                <a:latin typeface="Times New Roman"/>
                <a:cs typeface="Times New Roman"/>
              </a:rPr>
              <a:t>way </a:t>
            </a:r>
            <a:r>
              <a:rPr sz="2000" spc="-20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declare </a:t>
            </a:r>
            <a:r>
              <a:rPr sz="2000" spc="-5" dirty="0">
                <a:latin typeface="Times New Roman"/>
                <a:cs typeface="Times New Roman"/>
              </a:rPr>
              <a:t>a  local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global variable.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locations</a:t>
            </a:r>
            <a:r>
              <a:rPr sz="2000" b="1" spc="-1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matter.</a:t>
            </a:r>
            <a:endParaRPr sz="2000" dirty="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2499"/>
              </a:lnSpc>
              <a:spcBef>
                <a:spcPts val="3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add </a:t>
            </a:r>
            <a:r>
              <a:rPr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auto</a:t>
            </a:r>
            <a:r>
              <a:rPr lang="en-US"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declare a </a:t>
            </a:r>
            <a:r>
              <a:rPr sz="2000" dirty="0">
                <a:latin typeface="Times New Roman"/>
                <a:cs typeface="Times New Roman"/>
              </a:rPr>
              <a:t>local or </a:t>
            </a:r>
            <a:r>
              <a:rPr sz="2000" spc="-5" dirty="0">
                <a:latin typeface="Times New Roman"/>
                <a:cs typeface="Times New Roman"/>
              </a:rPr>
              <a:t>global  variable, but </a:t>
            </a:r>
            <a:r>
              <a:rPr sz="2000" spc="-10" dirty="0">
                <a:latin typeface="Times New Roman"/>
                <a:cs typeface="Times New Roman"/>
              </a:rPr>
              <a:t>since </a:t>
            </a:r>
            <a:r>
              <a:rPr sz="2000" spc="-5" dirty="0">
                <a:latin typeface="Times New Roman"/>
                <a:cs typeface="Times New Roman"/>
              </a:rPr>
              <a:t>it is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default </a:t>
            </a:r>
            <a:r>
              <a:rPr sz="2000" spc="-10" dirty="0">
                <a:latin typeface="Times New Roman"/>
                <a:cs typeface="Times New Roman"/>
              </a:rPr>
              <a:t>setting, </a:t>
            </a:r>
            <a:r>
              <a:rPr sz="2000" spc="-15" dirty="0">
                <a:latin typeface="Times New Roman"/>
                <a:cs typeface="Times New Roman"/>
              </a:rPr>
              <a:t>almost  </a:t>
            </a:r>
            <a:r>
              <a:rPr sz="2000" spc="-5" dirty="0">
                <a:latin typeface="Times New Roman"/>
                <a:cs typeface="Times New Roman"/>
              </a:rPr>
              <a:t>no </a:t>
            </a:r>
            <a:r>
              <a:rPr sz="2000" spc="-10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adds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4664" y="1615439"/>
            <a:ext cx="2974975" cy="3810000"/>
          </a:xfrm>
          <a:custGeom>
            <a:avLst/>
            <a:gdLst/>
            <a:ahLst/>
            <a:cxnLst/>
            <a:rect l="l" t="t" r="r" b="b"/>
            <a:pathLst>
              <a:path w="2974975" h="3810000">
                <a:moveTo>
                  <a:pt x="296875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3803904"/>
                </a:lnTo>
                <a:lnTo>
                  <a:pt x="6096" y="3810000"/>
                </a:lnTo>
                <a:lnTo>
                  <a:pt x="2968752" y="3810000"/>
                </a:lnTo>
                <a:lnTo>
                  <a:pt x="2974847" y="3803904"/>
                </a:lnTo>
                <a:lnTo>
                  <a:pt x="2974847" y="3797807"/>
                </a:lnTo>
                <a:lnTo>
                  <a:pt x="24384" y="3797807"/>
                </a:lnTo>
                <a:lnTo>
                  <a:pt x="12191" y="3785616"/>
                </a:lnTo>
                <a:lnTo>
                  <a:pt x="24384" y="3785616"/>
                </a:lnTo>
                <a:lnTo>
                  <a:pt x="24384" y="24384"/>
                </a:lnTo>
                <a:lnTo>
                  <a:pt x="12191" y="24384"/>
                </a:lnTo>
                <a:lnTo>
                  <a:pt x="24384" y="12191"/>
                </a:lnTo>
                <a:lnTo>
                  <a:pt x="2974847" y="12191"/>
                </a:lnTo>
                <a:lnTo>
                  <a:pt x="2974847" y="6096"/>
                </a:lnTo>
                <a:lnTo>
                  <a:pt x="2968752" y="0"/>
                </a:lnTo>
                <a:close/>
              </a:path>
              <a:path w="2974975" h="3810000">
                <a:moveTo>
                  <a:pt x="24384" y="3785616"/>
                </a:moveTo>
                <a:lnTo>
                  <a:pt x="12191" y="3785616"/>
                </a:lnTo>
                <a:lnTo>
                  <a:pt x="24384" y="3797807"/>
                </a:lnTo>
                <a:lnTo>
                  <a:pt x="24384" y="3785616"/>
                </a:lnTo>
                <a:close/>
              </a:path>
              <a:path w="2974975" h="3810000">
                <a:moveTo>
                  <a:pt x="2950464" y="3785616"/>
                </a:moveTo>
                <a:lnTo>
                  <a:pt x="24384" y="3785616"/>
                </a:lnTo>
                <a:lnTo>
                  <a:pt x="24384" y="3797807"/>
                </a:lnTo>
                <a:lnTo>
                  <a:pt x="2950464" y="3797807"/>
                </a:lnTo>
                <a:lnTo>
                  <a:pt x="2950464" y="3785616"/>
                </a:lnTo>
                <a:close/>
              </a:path>
              <a:path w="2974975" h="3810000">
                <a:moveTo>
                  <a:pt x="2950464" y="12191"/>
                </a:moveTo>
                <a:lnTo>
                  <a:pt x="2950464" y="3797807"/>
                </a:lnTo>
                <a:lnTo>
                  <a:pt x="2962656" y="3785616"/>
                </a:lnTo>
                <a:lnTo>
                  <a:pt x="2974847" y="3785616"/>
                </a:lnTo>
                <a:lnTo>
                  <a:pt x="2974847" y="24384"/>
                </a:lnTo>
                <a:lnTo>
                  <a:pt x="2962656" y="24384"/>
                </a:lnTo>
                <a:lnTo>
                  <a:pt x="2950464" y="12191"/>
                </a:lnTo>
                <a:close/>
              </a:path>
              <a:path w="2974975" h="3810000">
                <a:moveTo>
                  <a:pt x="2974847" y="3785616"/>
                </a:moveTo>
                <a:lnTo>
                  <a:pt x="2962656" y="3785616"/>
                </a:lnTo>
                <a:lnTo>
                  <a:pt x="2950464" y="3797807"/>
                </a:lnTo>
                <a:lnTo>
                  <a:pt x="2974847" y="3797807"/>
                </a:lnTo>
                <a:lnTo>
                  <a:pt x="2974847" y="3785616"/>
                </a:lnTo>
                <a:close/>
              </a:path>
              <a:path w="2974975" h="3810000">
                <a:moveTo>
                  <a:pt x="24384" y="12191"/>
                </a:moveTo>
                <a:lnTo>
                  <a:pt x="12191" y="24384"/>
                </a:lnTo>
                <a:lnTo>
                  <a:pt x="24384" y="24384"/>
                </a:lnTo>
                <a:lnTo>
                  <a:pt x="24384" y="12191"/>
                </a:lnTo>
                <a:close/>
              </a:path>
              <a:path w="2974975" h="3810000">
                <a:moveTo>
                  <a:pt x="2950464" y="12191"/>
                </a:moveTo>
                <a:lnTo>
                  <a:pt x="24384" y="12191"/>
                </a:lnTo>
                <a:lnTo>
                  <a:pt x="24384" y="24384"/>
                </a:lnTo>
                <a:lnTo>
                  <a:pt x="2950464" y="24384"/>
                </a:lnTo>
                <a:lnTo>
                  <a:pt x="2950464" y="12191"/>
                </a:lnTo>
                <a:close/>
              </a:path>
              <a:path w="2974975" h="3810000">
                <a:moveTo>
                  <a:pt x="2974847" y="12191"/>
                </a:moveTo>
                <a:lnTo>
                  <a:pt x="2950464" y="12191"/>
                </a:lnTo>
                <a:lnTo>
                  <a:pt x="2962656" y="24384"/>
                </a:lnTo>
                <a:lnTo>
                  <a:pt x="2974847" y="24384"/>
                </a:lnTo>
                <a:lnTo>
                  <a:pt x="2974847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62587" y="1633176"/>
            <a:ext cx="21113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b="1" spc="-130" dirty="0">
                <a:latin typeface="Courier New"/>
                <a:cs typeface="Courier New"/>
              </a:rPr>
              <a:t>#include </a:t>
            </a:r>
            <a:r>
              <a:rPr sz="1600" b="1" spc="-140" dirty="0">
                <a:latin typeface="Courier New"/>
                <a:cs typeface="Courier New"/>
              </a:rPr>
              <a:t>&lt;iostream&gt;  </a:t>
            </a:r>
            <a:r>
              <a:rPr sz="1600" b="1" spc="-120" dirty="0">
                <a:latin typeface="Courier New"/>
                <a:cs typeface="Courier New"/>
              </a:rPr>
              <a:t>using </a:t>
            </a:r>
            <a:r>
              <a:rPr sz="1600" b="1" spc="-135" dirty="0">
                <a:latin typeface="Courier New"/>
                <a:cs typeface="Courier New"/>
              </a:rPr>
              <a:t>namespace</a:t>
            </a:r>
            <a:r>
              <a:rPr sz="1600" b="1" spc="-509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std;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2587" y="2211871"/>
            <a:ext cx="2833370" cy="29937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600" b="1" spc="-100" dirty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600" b="1" spc="-32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/>
                <a:cs typeface="Courier New"/>
              </a:rPr>
              <a:t>i</a:t>
            </a:r>
            <a:r>
              <a:rPr lang="en-US" sz="1600" b="1" spc="-31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lang="en-US" sz="1600" b="1" spc="-31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1600" b="1" spc="-75" dirty="0">
                <a:solidFill>
                  <a:srgbClr val="0070C0"/>
                </a:solidFill>
                <a:latin typeface="Courier New"/>
                <a:cs typeface="Courier New"/>
              </a:rPr>
              <a:t>5;</a:t>
            </a:r>
            <a:endParaRPr lang="en-US"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spc="-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b="1" spc="-100" dirty="0">
                <a:latin typeface="Courier New"/>
                <a:cs typeface="Courier New"/>
              </a:rPr>
              <a:t>int</a:t>
            </a:r>
            <a:r>
              <a:rPr lang="en-US" sz="1600" b="1" spc="-300" dirty="0">
                <a:latin typeface="Courier New"/>
                <a:cs typeface="Courier New"/>
              </a:rPr>
              <a:t> </a:t>
            </a:r>
            <a:r>
              <a:rPr lang="en-US" sz="1600" b="1" spc="-125" dirty="0">
                <a:latin typeface="Courier New"/>
                <a:cs typeface="Courier New"/>
              </a:rPr>
              <a:t>main()</a:t>
            </a:r>
            <a:endParaRPr lang="en-US"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1600" b="1" dirty="0">
                <a:latin typeface="Courier New"/>
                <a:cs typeface="Courier New"/>
              </a:rPr>
              <a:t>{</a:t>
            </a:r>
            <a:endParaRPr lang="en-US"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lang="en-US" sz="1600" b="1" spc="-120" dirty="0">
                <a:latin typeface="Courier New"/>
                <a:cs typeface="Courier New"/>
              </a:rPr>
              <a:t>for(;</a:t>
            </a:r>
            <a:r>
              <a:rPr lang="en-US" sz="1600" b="1" spc="-300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spc="-325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&lt;</a:t>
            </a:r>
            <a:r>
              <a:rPr lang="en-US" sz="1600" b="1" spc="-300" dirty="0">
                <a:latin typeface="Courier New"/>
                <a:cs typeface="Courier New"/>
              </a:rPr>
              <a:t> </a:t>
            </a:r>
            <a:r>
              <a:rPr lang="en-US" sz="1600" b="1" spc="-100" dirty="0">
                <a:latin typeface="Courier New"/>
                <a:cs typeface="Courier New"/>
              </a:rPr>
              <a:t>20;</a:t>
            </a:r>
            <a:r>
              <a:rPr lang="en-US" sz="1600" b="1" spc="-295" dirty="0">
                <a:latin typeface="Courier New"/>
                <a:cs typeface="Courier New"/>
              </a:rPr>
              <a:t> </a:t>
            </a:r>
            <a:r>
              <a:rPr lang="en-US" sz="1600" b="1" spc="-114" dirty="0" err="1">
                <a:latin typeface="Courier New"/>
                <a:cs typeface="Courier New"/>
              </a:rPr>
              <a:t>i</a:t>
            </a:r>
            <a:r>
              <a:rPr lang="en-US" sz="1600" b="1" spc="-114" dirty="0">
                <a:latin typeface="Courier New"/>
                <a:cs typeface="Courier New"/>
              </a:rPr>
              <a:t>++)</a:t>
            </a:r>
            <a:endParaRPr lang="en-US" sz="1600" dirty="0">
              <a:latin typeface="Courier New"/>
              <a:cs typeface="Courier New"/>
            </a:endParaRPr>
          </a:p>
          <a:p>
            <a:pPr marL="219710" marR="108585" indent="207010">
              <a:lnSpc>
                <a:spcPct val="100000"/>
              </a:lnSpc>
            </a:pPr>
            <a:r>
              <a:rPr lang="en-US" sz="1600" b="1" spc="-110" dirty="0" err="1">
                <a:latin typeface="Courier New"/>
                <a:cs typeface="Courier New"/>
              </a:rPr>
              <a:t>cout</a:t>
            </a:r>
            <a:r>
              <a:rPr lang="en-US" sz="1600" b="1" spc="-305" dirty="0">
                <a:latin typeface="Courier New"/>
                <a:cs typeface="Courier New"/>
              </a:rPr>
              <a:t> </a:t>
            </a:r>
            <a:r>
              <a:rPr lang="en-US" sz="1600" b="1" spc="-85" dirty="0">
                <a:latin typeface="Courier New"/>
                <a:cs typeface="Courier New"/>
              </a:rPr>
              <a:t>&lt;&lt;</a:t>
            </a:r>
            <a:r>
              <a:rPr lang="en-US" sz="1600" b="1" spc="-300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spc="-300" dirty="0">
                <a:latin typeface="Courier New"/>
                <a:cs typeface="Courier New"/>
              </a:rPr>
              <a:t> </a:t>
            </a:r>
            <a:r>
              <a:rPr lang="en-US" sz="1600" b="1" spc="-75" dirty="0">
                <a:latin typeface="Courier New"/>
                <a:cs typeface="Courier New"/>
              </a:rPr>
              <a:t>&lt;&lt;</a:t>
            </a:r>
            <a:r>
              <a:rPr lang="en-US" sz="1600" b="1" spc="-325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spc="-305" dirty="0">
                <a:latin typeface="Courier New"/>
                <a:cs typeface="Courier New"/>
              </a:rPr>
              <a:t> </a:t>
            </a:r>
            <a:r>
              <a:rPr lang="en-US" sz="1600" b="1" spc="-75" dirty="0">
                <a:latin typeface="Courier New"/>
                <a:cs typeface="Courier New"/>
              </a:rPr>
              <a:t>";</a:t>
            </a:r>
            <a:r>
              <a:rPr lang="en-US" sz="1600" b="1" spc="-300" dirty="0">
                <a:latin typeface="Courier New"/>
                <a:cs typeface="Courier New"/>
              </a:rPr>
              <a:t> </a:t>
            </a:r>
            <a:r>
              <a:rPr lang="en-US"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lang="en-US" sz="1600" b="1" spc="-3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?  </a:t>
            </a:r>
            <a:r>
              <a:rPr lang="en-US" sz="1600" b="1" spc="-110" dirty="0" err="1">
                <a:latin typeface="Courier New"/>
                <a:cs typeface="Courier New"/>
              </a:rPr>
              <a:t>cout</a:t>
            </a:r>
            <a:r>
              <a:rPr lang="en-US" sz="1600" b="1" spc="-110" dirty="0">
                <a:latin typeface="Courier New"/>
                <a:cs typeface="Courier New"/>
              </a:rPr>
              <a:t> </a:t>
            </a:r>
            <a:r>
              <a:rPr lang="en-US" sz="1600" b="1" spc="-75" dirty="0">
                <a:latin typeface="Courier New"/>
                <a:cs typeface="Courier New"/>
              </a:rPr>
              <a:t>&lt;&lt;</a:t>
            </a:r>
            <a:r>
              <a:rPr lang="en-US" sz="1600" b="1" spc="-515" dirty="0">
                <a:latin typeface="Courier New"/>
                <a:cs typeface="Courier New"/>
              </a:rPr>
              <a:t> </a:t>
            </a:r>
            <a:r>
              <a:rPr lang="en-US" sz="1600" b="1" spc="-120" dirty="0" err="1">
                <a:latin typeface="Courier New"/>
                <a:cs typeface="Courier New"/>
              </a:rPr>
              <a:t>endl</a:t>
            </a:r>
            <a:r>
              <a:rPr lang="en-US" sz="1600" b="1" spc="-120" dirty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  <a:spcBef>
                <a:spcPts val="5"/>
              </a:spcBef>
            </a:pPr>
            <a:r>
              <a:rPr lang="en-US" sz="1600" b="1" spc="-100" dirty="0">
                <a:latin typeface="Courier New"/>
                <a:cs typeface="Courier New"/>
              </a:rPr>
              <a:t>int</a:t>
            </a:r>
            <a:r>
              <a:rPr lang="en-US" sz="1600" b="1" spc="-300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spc="-3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</a:t>
            </a:r>
            <a:r>
              <a:rPr lang="en-US" sz="1600" b="1" spc="-320" dirty="0">
                <a:latin typeface="Courier New"/>
                <a:cs typeface="Courier New"/>
              </a:rPr>
              <a:t> </a:t>
            </a:r>
            <a:r>
              <a:rPr lang="en-US" sz="1600" b="1" spc="-75" dirty="0">
                <a:latin typeface="Courier New"/>
                <a:cs typeface="Courier New"/>
              </a:rPr>
              <a:t>2;</a:t>
            </a:r>
            <a:endParaRPr lang="en-US" sz="1600" dirty="0">
              <a:latin typeface="Courier New"/>
              <a:cs typeface="Courier New"/>
            </a:endParaRPr>
          </a:p>
          <a:p>
            <a:pPr marL="219710" marR="5080">
              <a:lnSpc>
                <a:spcPct val="100000"/>
              </a:lnSpc>
            </a:pPr>
            <a:r>
              <a:rPr lang="en-US" sz="1600" b="1" spc="-110" dirty="0" err="1">
                <a:latin typeface="Courier New"/>
                <a:cs typeface="Courier New"/>
              </a:rPr>
              <a:t>cout</a:t>
            </a:r>
            <a:r>
              <a:rPr lang="en-US" sz="1600" b="1" spc="-110" dirty="0">
                <a:latin typeface="Courier New"/>
                <a:cs typeface="Courier New"/>
              </a:rPr>
              <a:t> </a:t>
            </a:r>
            <a:r>
              <a:rPr lang="en-US" sz="1600" b="1" spc="-75" dirty="0">
                <a:latin typeface="Courier New"/>
                <a:cs typeface="Courier New"/>
              </a:rPr>
              <a:t>&lt;&lt; </a:t>
            </a:r>
            <a:r>
              <a:rPr lang="en-US" sz="1600" b="1" dirty="0" err="1">
                <a:solidFill>
                  <a:srgbClr val="0070C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1600" b="1" spc="-75" dirty="0">
                <a:latin typeface="Courier New"/>
                <a:cs typeface="Courier New"/>
              </a:rPr>
              <a:t>&lt;&lt; </a:t>
            </a:r>
            <a:r>
              <a:rPr lang="en-US" sz="1600" b="1" spc="-125" dirty="0" err="1">
                <a:latin typeface="Courier New"/>
                <a:cs typeface="Courier New"/>
              </a:rPr>
              <a:t>endl</a:t>
            </a:r>
            <a:r>
              <a:rPr lang="en-US" sz="1600" b="1" spc="-125" dirty="0">
                <a:latin typeface="Courier New"/>
                <a:cs typeface="Courier New"/>
              </a:rPr>
              <a:t>; </a:t>
            </a:r>
            <a:r>
              <a:rPr lang="en-US"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?  </a:t>
            </a:r>
            <a:r>
              <a:rPr lang="en-US" sz="1600" b="1" spc="-110" dirty="0" err="1">
                <a:latin typeface="Courier New"/>
                <a:cs typeface="Courier New"/>
              </a:rPr>
              <a:t>cout</a:t>
            </a:r>
            <a:r>
              <a:rPr lang="en-US" sz="1600" b="1" spc="-300" dirty="0">
                <a:latin typeface="Courier New"/>
                <a:cs typeface="Courier New"/>
              </a:rPr>
              <a:t> </a:t>
            </a:r>
            <a:r>
              <a:rPr lang="en-US" sz="1600" b="1" spc="-75" dirty="0">
                <a:latin typeface="Courier New"/>
                <a:cs typeface="Courier New"/>
              </a:rPr>
              <a:t>&lt;&lt;</a:t>
            </a:r>
            <a:r>
              <a:rPr lang="en-US" sz="1600" b="1" spc="-325" dirty="0">
                <a:latin typeface="Courier New"/>
                <a:cs typeface="Courier New"/>
              </a:rPr>
              <a:t> </a:t>
            </a:r>
            <a:r>
              <a:rPr lang="en-US" sz="1600" b="1" spc="-100" dirty="0">
                <a:solidFill>
                  <a:srgbClr val="0070C0"/>
                </a:solidFill>
                <a:latin typeface="Courier New"/>
                <a:cs typeface="Courier New"/>
              </a:rPr>
              <a:t>::</a:t>
            </a:r>
            <a:r>
              <a:rPr lang="en-US" sz="1600" b="1" spc="-100" dirty="0" err="1">
                <a:solidFill>
                  <a:srgbClr val="0070C0"/>
                </a:solidFill>
                <a:latin typeface="Courier New"/>
                <a:cs typeface="Courier New"/>
              </a:rPr>
              <a:t>i</a:t>
            </a:r>
            <a:r>
              <a:rPr lang="en-US" sz="1600" b="1" spc="-3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1600" b="1" spc="-75" dirty="0">
                <a:latin typeface="Courier New"/>
                <a:cs typeface="Courier New"/>
              </a:rPr>
              <a:t>&lt;&lt;</a:t>
            </a:r>
            <a:r>
              <a:rPr lang="en-US" sz="1600" b="1" spc="-325" dirty="0">
                <a:latin typeface="Courier New"/>
                <a:cs typeface="Courier New"/>
              </a:rPr>
              <a:t> </a:t>
            </a:r>
            <a:r>
              <a:rPr lang="en-US" sz="1600" b="1" spc="-120" dirty="0" err="1">
                <a:latin typeface="Courier New"/>
                <a:cs typeface="Courier New"/>
              </a:rPr>
              <a:t>endl</a:t>
            </a:r>
            <a:r>
              <a:rPr lang="en-US" sz="1600" b="1" spc="-120" dirty="0">
                <a:latin typeface="Courier New"/>
                <a:cs typeface="Courier New"/>
              </a:rPr>
              <a:t>;</a:t>
            </a:r>
            <a:r>
              <a:rPr lang="en-US" sz="1600" b="1" spc="-300" dirty="0">
                <a:latin typeface="Courier New"/>
                <a:cs typeface="Courier New"/>
              </a:rPr>
              <a:t> </a:t>
            </a:r>
            <a:r>
              <a:rPr lang="en-US"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lang="en-US" sz="1600" b="1" spc="-3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?  </a:t>
            </a:r>
            <a:r>
              <a:rPr lang="en-US" sz="1600" b="1" spc="-125" dirty="0">
                <a:latin typeface="Courier New"/>
                <a:cs typeface="Courier New"/>
              </a:rPr>
              <a:t>return</a:t>
            </a:r>
            <a:r>
              <a:rPr lang="en-US" sz="1600" b="1" spc="-300" dirty="0">
                <a:latin typeface="Courier New"/>
                <a:cs typeface="Courier New"/>
              </a:rPr>
              <a:t> </a:t>
            </a:r>
            <a:r>
              <a:rPr lang="en-US" sz="1600" b="1" spc="-85" dirty="0">
                <a:latin typeface="Courier New"/>
                <a:cs typeface="Courier New"/>
              </a:rPr>
              <a:t>0;</a:t>
            </a:r>
            <a:endParaRPr lang="en-US"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1600" b="1" dirty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C4B661D-91C4-C059-A154-DD509160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F524A-4C85-78FD-5D96-3B0F402184A6}"/>
              </a:ext>
            </a:extLst>
          </p:cNvPr>
          <p:cNvSpPr txBox="1"/>
          <p:nvPr/>
        </p:nvSpPr>
        <p:spPr>
          <a:xfrm>
            <a:off x="4453381" y="5625393"/>
            <a:ext cx="4670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5 6 7 8 9 10 11 12 13 14 15 16 17 18 19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381317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External</a:t>
            </a:r>
            <a:r>
              <a:rPr sz="3800" b="1" spc="-6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variables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559146"/>
            <a:ext cx="8063865" cy="329320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a </a:t>
            </a:r>
            <a:r>
              <a:rPr sz="2000" spc="-15" dirty="0">
                <a:latin typeface="Times New Roman"/>
                <a:cs typeface="Times New Roman"/>
              </a:rPr>
              <a:t>large-scale </a:t>
            </a:r>
            <a:r>
              <a:rPr sz="2000" spc="-20" dirty="0">
                <a:latin typeface="Times New Roman"/>
                <a:cs typeface="Times New Roman"/>
              </a:rPr>
              <a:t>system, </a:t>
            </a:r>
            <a:r>
              <a:rPr sz="2000" spc="-15" dirty="0">
                <a:latin typeface="Times New Roman"/>
                <a:cs typeface="Times New Roman"/>
              </a:rPr>
              <a:t>many </a:t>
            </a:r>
            <a:r>
              <a:rPr sz="2000" spc="-5" dirty="0">
                <a:latin typeface="Times New Roman"/>
                <a:cs typeface="Times New Roman"/>
              </a:rPr>
              <a:t>programs run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together.</a:t>
            </a:r>
            <a:endParaRPr sz="2000" dirty="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2280"/>
              </a:lnSpc>
              <a:spcBef>
                <a:spcPts val="6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If a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15" dirty="0">
                <a:latin typeface="Times New Roman"/>
                <a:cs typeface="Times New Roman"/>
              </a:rPr>
              <a:t>wants </a:t>
            </a:r>
            <a:r>
              <a:rPr sz="2000" spc="-5" dirty="0">
                <a:latin typeface="Times New Roman"/>
                <a:cs typeface="Times New Roman"/>
              </a:rPr>
              <a:t>to access a variable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defined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in another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program</a:t>
            </a:r>
            <a:r>
              <a:rPr sz="2000" spc="-15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it can  </a:t>
            </a:r>
            <a:r>
              <a:rPr sz="2000" dirty="0">
                <a:latin typeface="Times New Roman"/>
                <a:cs typeface="Times New Roman"/>
              </a:rPr>
              <a:t>declare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variable </a:t>
            </a:r>
            <a:r>
              <a:rPr sz="2000" spc="-15" dirty="0">
                <a:latin typeface="Times New Roman"/>
                <a:cs typeface="Times New Roman"/>
              </a:rPr>
              <a:t>with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key </a:t>
            </a:r>
            <a:r>
              <a:rPr sz="2000" spc="-15" dirty="0">
                <a:latin typeface="Times New Roman"/>
                <a:cs typeface="Times New Roman"/>
              </a:rPr>
              <a:t>word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extern</a:t>
            </a:r>
            <a:r>
              <a:rPr sz="2000" spc="-1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25" dirty="0">
                <a:latin typeface="Courier New"/>
                <a:cs typeface="Courier New"/>
              </a:rPr>
              <a:t>extern </a:t>
            </a:r>
            <a:r>
              <a:rPr sz="2000" b="1" spc="-100" dirty="0">
                <a:latin typeface="Courier New"/>
                <a:cs typeface="Courier New"/>
              </a:rPr>
              <a:t>int</a:t>
            </a:r>
            <a:r>
              <a:rPr sz="2000" b="1" spc="-50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a;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ourier New"/>
                <a:cs typeface="Courier New"/>
              </a:rPr>
              <a:t>a </a:t>
            </a:r>
            <a:r>
              <a:rPr sz="2000" spc="-20" dirty="0">
                <a:latin typeface="Times New Roman"/>
                <a:cs typeface="Times New Roman"/>
              </a:rPr>
              <a:t>must </a:t>
            </a:r>
            <a:r>
              <a:rPr sz="2000" spc="-5" dirty="0">
                <a:latin typeface="Times New Roman"/>
                <a:cs typeface="Times New Roman"/>
              </a:rPr>
              <a:t>has </a:t>
            </a:r>
            <a:r>
              <a:rPr sz="2000" dirty="0">
                <a:latin typeface="Times New Roman"/>
                <a:cs typeface="Times New Roman"/>
              </a:rPr>
              <a:t>been </a:t>
            </a:r>
            <a:r>
              <a:rPr sz="2000" spc="-10" dirty="0">
                <a:latin typeface="Times New Roman"/>
                <a:cs typeface="Times New Roman"/>
              </a:rPr>
              <a:t>defined </a:t>
            </a:r>
            <a:r>
              <a:rPr sz="2000" spc="-5" dirty="0">
                <a:latin typeface="Times New Roman"/>
                <a:cs typeface="Times New Roman"/>
              </a:rPr>
              <a:t>in another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These </a:t>
            </a:r>
            <a:r>
              <a:rPr sz="2000" spc="-10" dirty="0">
                <a:latin typeface="Times New Roman"/>
                <a:cs typeface="Times New Roman"/>
              </a:rPr>
              <a:t>programs </a:t>
            </a:r>
            <a:r>
              <a:rPr sz="2000" spc="-20" dirty="0">
                <a:latin typeface="Times New Roman"/>
                <a:cs typeface="Times New Roman"/>
              </a:rPr>
              <a:t>must </a:t>
            </a:r>
            <a:r>
              <a:rPr sz="2000" spc="-5" dirty="0">
                <a:latin typeface="Times New Roman"/>
                <a:cs typeface="Times New Roman"/>
              </a:rPr>
              <a:t>run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together.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hurts modularization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5" dirty="0">
                <a:latin typeface="Times New Roman"/>
                <a:cs typeface="Times New Roman"/>
              </a:rPr>
              <a:t>makes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hard to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maintain.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Though it </a:t>
            </a:r>
            <a:r>
              <a:rPr sz="2000" spc="-10" dirty="0">
                <a:latin typeface="Times New Roman"/>
                <a:cs typeface="Times New Roman"/>
              </a:rPr>
              <a:t>still exists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some </a:t>
            </a:r>
            <a:r>
              <a:rPr sz="2000" spc="-5" dirty="0">
                <a:latin typeface="Times New Roman"/>
                <a:cs typeface="Times New Roman"/>
              </a:rPr>
              <a:t>old </a:t>
            </a:r>
            <a:r>
              <a:rPr sz="2000" spc="-20" dirty="0">
                <a:latin typeface="Times New Roman"/>
                <a:cs typeface="Times New Roman"/>
              </a:rPr>
              <a:t>systems </a:t>
            </a:r>
            <a:r>
              <a:rPr sz="2000" spc="-5" dirty="0">
                <a:latin typeface="Times New Roman"/>
                <a:cs typeface="Times New Roman"/>
              </a:rPr>
              <a:t>(e.g., </a:t>
            </a:r>
            <a:r>
              <a:rPr sz="2000" spc="-15" dirty="0">
                <a:latin typeface="Times New Roman"/>
                <a:cs typeface="Times New Roman"/>
              </a:rPr>
              <a:t>some </a:t>
            </a:r>
            <a:r>
              <a:rPr sz="2000" spc="5" dirty="0">
                <a:latin typeface="Times New Roman"/>
                <a:cs typeface="Times New Roman"/>
              </a:rPr>
              <a:t>BBS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sites).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Note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global variables </a:t>
            </a:r>
            <a:r>
              <a:rPr sz="2000" spc="-10" dirty="0">
                <a:latin typeface="Times New Roman"/>
                <a:cs typeface="Times New Roman"/>
              </a:rPr>
              <a:t>should </a:t>
            </a:r>
            <a:r>
              <a:rPr sz="2000" spc="-5" dirty="0">
                <a:latin typeface="Times New Roman"/>
                <a:cs typeface="Times New Roman"/>
              </a:rPr>
              <a:t>be avoided </a:t>
            </a:r>
            <a:r>
              <a:rPr sz="2000" spc="-10" dirty="0">
                <a:latin typeface="Times New Roman"/>
                <a:cs typeface="Times New Roman"/>
              </a:rPr>
              <a:t>for the </a:t>
            </a:r>
            <a:r>
              <a:rPr sz="2000" spc="-20" dirty="0">
                <a:latin typeface="Times New Roman"/>
                <a:cs typeface="Times New Roman"/>
              </a:rPr>
              <a:t>same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reason.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734F599-4533-58C7-4457-0D05CB26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76" y="41463"/>
            <a:ext cx="381317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External</a:t>
            </a:r>
            <a:r>
              <a:rPr sz="3800" b="1" spc="-6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variables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734F599-4533-58C7-4457-0D05CB26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B6118-B911-F32B-BD3B-F93B5CEFE6C3}"/>
              </a:ext>
            </a:extLst>
          </p:cNvPr>
          <p:cNvSpPr txBox="1"/>
          <p:nvPr/>
        </p:nvSpPr>
        <p:spPr>
          <a:xfrm>
            <a:off x="5562600" y="1219200"/>
            <a:ext cx="3657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externalVa</a:t>
            </a:r>
            <a:r>
              <a:rPr lang="en-US" dirty="0" err="1"/>
              <a:t>r</a:t>
            </a:r>
            <a:r>
              <a:rPr lang="en-US" dirty="0"/>
              <a:t> is declared as an external variable using extern in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main.cpp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externalVar</a:t>
            </a:r>
            <a:r>
              <a:rPr lang="en-US" dirty="0"/>
              <a:t> is defined and initialized in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external.cpp</a:t>
            </a:r>
            <a:r>
              <a:rPr lang="en-US" dirty="0"/>
              <a:t>, which allows it to be accessed across files.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F76A5-4238-682F-4D1E-55FA6C4F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6" y="746929"/>
            <a:ext cx="5212687" cy="3041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775F31-5A75-917D-01D5-9DD4787D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76" y="4007157"/>
            <a:ext cx="5261399" cy="25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5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76" y="41463"/>
            <a:ext cx="381317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External</a:t>
            </a:r>
            <a:r>
              <a:rPr sz="3800" b="1" spc="-6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lang="en-US"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Array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734F599-4533-58C7-4457-0D05CB26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09D2D-DEA6-9B93-C160-9C74C3DF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76" y="645348"/>
            <a:ext cx="4884361" cy="2949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11F43F-087B-9EE4-F396-DA059AE1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76" y="3710004"/>
            <a:ext cx="5048816" cy="31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70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31934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Static</a:t>
            </a:r>
            <a:r>
              <a:rPr sz="3800" b="1" spc="-10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variables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621127"/>
            <a:ext cx="8169909" cy="1670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memory </a:t>
            </a:r>
            <a:r>
              <a:rPr sz="2000" spc="-5" dirty="0">
                <a:latin typeface="Times New Roman"/>
                <a:cs typeface="Times New Roman"/>
              </a:rPr>
              <a:t>space allocated to a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static </a:t>
            </a:r>
            <a:r>
              <a:rPr sz="2000" spc="-5" dirty="0">
                <a:latin typeface="Times New Roman"/>
                <a:cs typeface="Times New Roman"/>
              </a:rPr>
              <a:t>variable </a:t>
            </a:r>
            <a:r>
              <a:rPr sz="2000" spc="-15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released </a:t>
            </a:r>
            <a:r>
              <a:rPr sz="2000" spc="-10" dirty="0">
                <a:latin typeface="Times New Roman"/>
                <a:cs typeface="Times New Roman"/>
              </a:rPr>
              <a:t>until the 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terminates.</a:t>
            </a:r>
            <a:endParaRPr sz="2000" dirty="0">
              <a:latin typeface="Times New Roman"/>
              <a:cs typeface="Times New Roman"/>
            </a:endParaRPr>
          </a:p>
          <a:p>
            <a:pPr marL="356870" marR="3302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Once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static </a:t>
            </a:r>
            <a:r>
              <a:rPr sz="2000" spc="-5" dirty="0">
                <a:latin typeface="Times New Roman"/>
                <a:cs typeface="Times New Roman"/>
              </a:rPr>
              <a:t>variable is </a:t>
            </a:r>
            <a:r>
              <a:rPr sz="2000" dirty="0">
                <a:latin typeface="Times New Roman"/>
                <a:cs typeface="Times New Roman"/>
              </a:rPr>
              <a:t>declared, </a:t>
            </a:r>
            <a:r>
              <a:rPr sz="2000" spc="-5" dirty="0">
                <a:latin typeface="Times New Roman"/>
                <a:cs typeface="Times New Roman"/>
              </a:rPr>
              <a:t>all other declaration </a:t>
            </a:r>
            <a:r>
              <a:rPr sz="2000" spc="-15" dirty="0">
                <a:latin typeface="Times New Roman"/>
                <a:cs typeface="Times New Roman"/>
              </a:rPr>
              <a:t>statements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be  </a:t>
            </a:r>
            <a:r>
              <a:rPr sz="2000" spc="-5" dirty="0">
                <a:latin typeface="Times New Roman"/>
                <a:cs typeface="Times New Roman"/>
              </a:rPr>
              <a:t>executed.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 static </a:t>
            </a:r>
            <a:r>
              <a:rPr sz="2000" spc="-5" dirty="0">
                <a:latin typeface="Times New Roman"/>
                <a:cs typeface="Times New Roman"/>
              </a:rPr>
              <a:t>global variable cannot </a:t>
            </a:r>
            <a:r>
              <a:rPr sz="2000" dirty="0">
                <a:latin typeface="Times New Roman"/>
                <a:cs typeface="Times New Roman"/>
              </a:rPr>
              <a:t>be declared </a:t>
            </a:r>
            <a:r>
              <a:rPr sz="2000" spc="-5" dirty="0">
                <a:latin typeface="Times New Roman"/>
                <a:cs typeface="Times New Roman"/>
              </a:rPr>
              <a:t>as external in other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982A4D8-825D-18C4-61BC-E0EB839F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A1FA7-1ABF-D559-D945-89AE50645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326B42D-BC05-6EF7-75DE-10EF2235840B}"/>
              </a:ext>
            </a:extLst>
          </p:cNvPr>
          <p:cNvSpPr txBox="1"/>
          <p:nvPr/>
        </p:nvSpPr>
        <p:spPr>
          <a:xfrm>
            <a:off x="78422" y="685800"/>
            <a:ext cx="8987155" cy="464742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7683500" algn="l"/>
              </a:tabLst>
            </a:pPr>
            <a:r>
              <a:rPr sz="1200" spc="-5" dirty="0">
                <a:solidFill>
                  <a:srgbClr val="7E7E7E"/>
                </a:solidFill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Instance vs. </a:t>
            </a:r>
            <a:r>
              <a:rPr lang="en-US" sz="3800" b="1" dirty="0">
                <a:solidFill>
                  <a:schemeClr val="accent2"/>
                </a:solidFill>
                <a:latin typeface="Times New Roman"/>
                <a:cs typeface="Times New Roman"/>
              </a:rPr>
              <a:t>static</a:t>
            </a:r>
            <a:r>
              <a:rPr lang="en-US" sz="3800" b="1" spc="-11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3800" b="1" dirty="0">
                <a:solidFill>
                  <a:schemeClr val="accent2"/>
                </a:solidFill>
                <a:latin typeface="Times New Roman"/>
                <a:cs typeface="Times New Roman"/>
              </a:rPr>
              <a:t>variables</a:t>
            </a:r>
            <a:endParaRPr lang="en-US" sz="3800" dirty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 marL="606425" indent="-343535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 a </a:t>
            </a:r>
            <a:r>
              <a:rPr lang="en-US" sz="2000" spc="-5" dirty="0">
                <a:latin typeface="Times New Roman"/>
                <a:cs typeface="Times New Roman"/>
              </a:rPr>
              <a:t>class, </a:t>
            </a:r>
            <a:r>
              <a:rPr lang="en-US" sz="2000" dirty="0">
                <a:latin typeface="Times New Roman"/>
                <a:cs typeface="Times New Roman"/>
              </a:rPr>
              <a:t>we can define variables and functions.</a:t>
            </a: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They are </a:t>
            </a:r>
            <a:r>
              <a:rPr lang="en-US" sz="2000" spc="-5" dirty="0">
                <a:latin typeface="Times New Roman"/>
                <a:cs typeface="Times New Roman"/>
              </a:rPr>
              <a:t>call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member variables </a:t>
            </a:r>
            <a:r>
              <a:rPr lang="en-US" sz="2000" dirty="0">
                <a:latin typeface="Times New Roman"/>
                <a:cs typeface="Times New Roman"/>
              </a:rPr>
              <a:t>and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member</a:t>
            </a:r>
            <a:r>
              <a:rPr lang="en-US" sz="2000" b="1" spc="-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functions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606425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05790" algn="l"/>
                <a:tab pos="607060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However, </a:t>
            </a:r>
            <a:r>
              <a:rPr lang="en-US" sz="2000" spc="5" dirty="0">
                <a:latin typeface="Times New Roman"/>
                <a:cs typeface="Times New Roman"/>
              </a:rPr>
              <a:t>now </a:t>
            </a:r>
            <a:r>
              <a:rPr lang="en-US" sz="2000" dirty="0">
                <a:latin typeface="Times New Roman"/>
                <a:cs typeface="Times New Roman"/>
              </a:rPr>
              <a:t>there can be four </a:t>
            </a:r>
            <a:r>
              <a:rPr lang="en-US" sz="2000" spc="-5" dirty="0">
                <a:latin typeface="Times New Roman"/>
                <a:cs typeface="Times New Roman"/>
              </a:rPr>
              <a:t>types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class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members:</a:t>
            </a:r>
            <a:endParaRPr lang="en-US" sz="2000" dirty="0">
              <a:latin typeface="Times New Roman"/>
              <a:cs typeface="Times New Roman"/>
            </a:endParaRP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Instance variables</a:t>
            </a:r>
            <a:r>
              <a:rPr lang="en-US" sz="20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(default).</a:t>
            </a: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Static</a:t>
            </a:r>
            <a:r>
              <a:rPr lang="en-US" sz="20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variables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1007110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Instance functions</a:t>
            </a:r>
            <a:r>
              <a:rPr lang="en-US" sz="20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(default).</a:t>
            </a: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Static</a:t>
            </a:r>
            <a:r>
              <a:rPr lang="en-US" sz="20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functions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606425" marR="110617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Starting from </a:t>
            </a:r>
            <a:r>
              <a:rPr lang="en-US" sz="2000" spc="-30" dirty="0">
                <a:latin typeface="Times New Roman"/>
                <a:cs typeface="Times New Roman"/>
              </a:rPr>
              <a:t>now, </a:t>
            </a:r>
            <a:r>
              <a:rPr lang="en-US" sz="2000" dirty="0">
                <a:latin typeface="Times New Roman"/>
                <a:cs typeface="Times New Roman"/>
              </a:rPr>
              <a:t>when we say </a:t>
            </a:r>
            <a:r>
              <a:rPr lang="en-US" sz="2000" spc="-10" dirty="0">
                <a:latin typeface="Times New Roman"/>
                <a:cs typeface="Times New Roman"/>
              </a:rPr>
              <a:t>member </a:t>
            </a:r>
            <a:r>
              <a:rPr lang="en-US" sz="2000" dirty="0">
                <a:latin typeface="Times New Roman"/>
                <a:cs typeface="Times New Roman"/>
              </a:rPr>
              <a:t>variables (fields) and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member  </a:t>
            </a:r>
            <a:r>
              <a:rPr lang="en-US" sz="2000" dirty="0">
                <a:latin typeface="Times New Roman"/>
                <a:cs typeface="Times New Roman"/>
              </a:rPr>
              <a:t>functions, we are talking about instance</a:t>
            </a:r>
            <a:r>
              <a:rPr lang="en-US" sz="2000" spc="-1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ones.</a:t>
            </a: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89631A94-63AE-813E-8399-D76CE259784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D5EE622-4A02-FBDF-2066-7CD06F83A5E9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17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CEA3C-0579-D532-B6E7-DE75C73A1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5D0C188-FB27-584F-D835-9B0A759084BE}"/>
              </a:ext>
            </a:extLst>
          </p:cNvPr>
          <p:cNvSpPr txBox="1"/>
          <p:nvPr/>
        </p:nvSpPr>
        <p:spPr>
          <a:xfrm>
            <a:off x="78422" y="1143000"/>
            <a:ext cx="8987155" cy="32752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Instance and </a:t>
            </a:r>
            <a:r>
              <a:rPr lang="en-US" sz="3800" b="1" dirty="0">
                <a:solidFill>
                  <a:schemeClr val="accent2"/>
                </a:solidFill>
                <a:latin typeface="Times New Roman"/>
                <a:cs typeface="Times New Roman"/>
              </a:rPr>
              <a:t>static</a:t>
            </a:r>
            <a:r>
              <a:rPr lang="en-US" sz="3800" b="1" spc="-11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3800" b="1" dirty="0">
                <a:solidFill>
                  <a:schemeClr val="accent2"/>
                </a:solidFill>
                <a:latin typeface="Times New Roman"/>
                <a:cs typeface="Times New Roman"/>
              </a:rPr>
              <a:t>variables</a:t>
            </a:r>
            <a:endParaRPr lang="en-US" sz="3800" dirty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latin typeface="Times New Roman"/>
                <a:cs typeface="Times New Roman"/>
              </a:rPr>
              <a:t>Instance Variables: 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/>
                <a:cs typeface="Times New Roman"/>
              </a:rPr>
              <a:t>Variables unique to each object, holding data specific to that instance.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Static Variables: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/>
                <a:cs typeface="Times New Roman"/>
              </a:rPr>
              <a:t>Variables shared among all objects of the class, containing data common to all instances.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D093F382-C926-2823-F2D8-DD837DC073E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6BAB5AB8-9382-9667-5949-269867522061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72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623EE-2AD3-28ED-C72F-A9A281A67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8AB4817-E65B-F4E5-D7F6-3B69DD0D1511}"/>
              </a:ext>
            </a:extLst>
          </p:cNvPr>
          <p:cNvSpPr txBox="1"/>
          <p:nvPr/>
        </p:nvSpPr>
        <p:spPr>
          <a:xfrm>
            <a:off x="156845" y="465841"/>
            <a:ext cx="8987155" cy="6591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Instance and </a:t>
            </a:r>
            <a:r>
              <a:rPr lang="en-US" sz="3800" b="1" dirty="0">
                <a:solidFill>
                  <a:schemeClr val="accent2"/>
                </a:solidFill>
                <a:latin typeface="Times New Roman"/>
                <a:cs typeface="Times New Roman"/>
              </a:rPr>
              <a:t>static</a:t>
            </a:r>
            <a:r>
              <a:rPr lang="en-US" sz="3800" b="1" spc="-11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3800" b="1" dirty="0">
                <a:solidFill>
                  <a:schemeClr val="accent2"/>
                </a:solidFill>
                <a:latin typeface="Times New Roman"/>
                <a:cs typeface="Times New Roman"/>
              </a:rPr>
              <a:t>variables</a:t>
            </a:r>
            <a:endParaRPr lang="en-US" sz="3800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F7454ED9-B0BF-62CD-FF89-3BA174D4460D}"/>
              </a:ext>
            </a:extLst>
          </p:cNvPr>
          <p:cNvSpPr txBox="1">
            <a:spLocks/>
          </p:cNvSpPr>
          <p:nvPr/>
        </p:nvSpPr>
        <p:spPr>
          <a:xfrm>
            <a:off x="2901950" y="65272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 Statements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94083F08-36DB-4374-7D67-634A31B78D21}"/>
              </a:ext>
            </a:extLst>
          </p:cNvPr>
          <p:cNvSpPr txBox="1">
            <a:spLocks/>
          </p:cNvSpPr>
          <p:nvPr/>
        </p:nvSpPr>
        <p:spPr>
          <a:xfrm>
            <a:off x="6546850" y="65272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27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F03D6-DEF9-9BDA-3193-BAD8AE6379E6}"/>
              </a:ext>
            </a:extLst>
          </p:cNvPr>
          <p:cNvGrpSpPr/>
          <p:nvPr/>
        </p:nvGrpSpPr>
        <p:grpSpPr>
          <a:xfrm>
            <a:off x="733425" y="3441752"/>
            <a:ext cx="1479550" cy="1982177"/>
            <a:chOff x="1285875" y="3626641"/>
            <a:chExt cx="1479550" cy="19821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201F09-99A0-D87A-40E0-1AA6E5E66141}"/>
                </a:ext>
              </a:extLst>
            </p:cNvPr>
            <p:cNvSpPr/>
            <p:nvPr/>
          </p:nvSpPr>
          <p:spPr>
            <a:xfrm>
              <a:off x="2003425" y="4114513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C2423-D00A-9DC8-3328-2FA4E7BE2E45}"/>
                </a:ext>
              </a:extLst>
            </p:cNvPr>
            <p:cNvSpPr txBox="1"/>
            <p:nvPr/>
          </p:nvSpPr>
          <p:spPr>
            <a:xfrm>
              <a:off x="1295400" y="4163647"/>
              <a:ext cx="76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b1.x =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A60805-F020-F673-78AC-B9A23E2F0C1F}"/>
                </a:ext>
              </a:extLst>
            </p:cNvPr>
            <p:cNvSpPr txBox="1"/>
            <p:nvPr/>
          </p:nvSpPr>
          <p:spPr>
            <a:xfrm>
              <a:off x="1320800" y="3626641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b1.x = 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3E1B6D-0081-F8D5-5B57-E6DB1453FFD3}"/>
                </a:ext>
              </a:extLst>
            </p:cNvPr>
            <p:cNvSpPr txBox="1"/>
            <p:nvPr/>
          </p:nvSpPr>
          <p:spPr>
            <a:xfrm>
              <a:off x="1285875" y="4746820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b1.x = 20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6FD9A3-1588-39B4-3A56-E4E07D0CAB70}"/>
                </a:ext>
              </a:extLst>
            </p:cNvPr>
            <p:cNvSpPr/>
            <p:nvPr/>
          </p:nvSpPr>
          <p:spPr>
            <a:xfrm>
              <a:off x="2003425" y="5151618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CCF531-D3B9-52A5-AA5A-AB4C8A4C7D1A}"/>
                </a:ext>
              </a:extLst>
            </p:cNvPr>
            <p:cNvSpPr txBox="1"/>
            <p:nvPr/>
          </p:nvSpPr>
          <p:spPr>
            <a:xfrm>
              <a:off x="1295400" y="5200752"/>
              <a:ext cx="76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b2.x =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EB46B6-0556-BE20-6E5A-DF900F88AB80}"/>
              </a:ext>
            </a:extLst>
          </p:cNvPr>
          <p:cNvGrpSpPr/>
          <p:nvPr/>
        </p:nvGrpSpPr>
        <p:grpSpPr>
          <a:xfrm>
            <a:off x="6248400" y="2037028"/>
            <a:ext cx="2482850" cy="4355131"/>
            <a:chOff x="5832475" y="1737048"/>
            <a:chExt cx="2482850" cy="43551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7B6BD3-D611-37C9-1434-A024C2F8C633}"/>
                </a:ext>
              </a:extLst>
            </p:cNvPr>
            <p:cNvSpPr/>
            <p:nvPr/>
          </p:nvSpPr>
          <p:spPr>
            <a:xfrm>
              <a:off x="6626225" y="4748151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A5D137-692E-AE8E-3324-A0065DEED845}"/>
                </a:ext>
              </a:extLst>
            </p:cNvPr>
            <p:cNvSpPr txBox="1"/>
            <p:nvPr/>
          </p:nvSpPr>
          <p:spPr>
            <a:xfrm>
              <a:off x="5832475" y="4807474"/>
              <a:ext cx="76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b1.y =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980906-AFA8-4898-1BD7-7AF3AF215FA3}"/>
                </a:ext>
              </a:extLst>
            </p:cNvPr>
            <p:cNvSpPr txBox="1"/>
            <p:nvPr/>
          </p:nvSpPr>
          <p:spPr>
            <a:xfrm>
              <a:off x="5864225" y="4098278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b1.y = 30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0DD1DF-9BB9-F7AD-6693-C562D9CD3CF4}"/>
                </a:ext>
              </a:extLst>
            </p:cNvPr>
            <p:cNvSpPr txBox="1"/>
            <p:nvPr/>
          </p:nvSpPr>
          <p:spPr>
            <a:xfrm>
              <a:off x="5873750" y="5469163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b2.y = 40</a:t>
              </a: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10B13F2-5585-E7B1-F27E-052667E54D9B}"/>
                </a:ext>
              </a:extLst>
            </p:cNvPr>
            <p:cNvSpPr/>
            <p:nvPr/>
          </p:nvSpPr>
          <p:spPr>
            <a:xfrm>
              <a:off x="6626225" y="4885746"/>
              <a:ext cx="1689100" cy="1206433"/>
            </a:xfrm>
            <a:prstGeom prst="arc">
              <a:avLst>
                <a:gd name="adj1" fmla="val 20488185"/>
                <a:gd name="adj2" fmla="val 966982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17035B-C7AE-62BE-0137-346CCBCDAE4F}"/>
                </a:ext>
              </a:extLst>
            </p:cNvPr>
            <p:cNvSpPr/>
            <p:nvPr/>
          </p:nvSpPr>
          <p:spPr>
            <a:xfrm>
              <a:off x="7540625" y="4748151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40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E64FAD-81AA-AB45-3888-8CBF480AEFD0}"/>
                </a:ext>
              </a:extLst>
            </p:cNvPr>
            <p:cNvSpPr/>
            <p:nvPr/>
          </p:nvSpPr>
          <p:spPr>
            <a:xfrm>
              <a:off x="6648450" y="2212091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3ABB8A-5506-9B39-1A10-D22E036A00BB}"/>
                </a:ext>
              </a:extLst>
            </p:cNvPr>
            <p:cNvSpPr txBox="1"/>
            <p:nvPr/>
          </p:nvSpPr>
          <p:spPr>
            <a:xfrm>
              <a:off x="5854700" y="2271414"/>
              <a:ext cx="76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b1.y =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AFF73B-C186-6A4B-AA7F-63D9ACEA713F}"/>
                </a:ext>
              </a:extLst>
            </p:cNvPr>
            <p:cNvSpPr txBox="1"/>
            <p:nvPr/>
          </p:nvSpPr>
          <p:spPr>
            <a:xfrm>
              <a:off x="5864225" y="1737048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b1.y = 30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35CE2-08CA-2151-11AC-974730C7E03C}"/>
                </a:ext>
              </a:extLst>
            </p:cNvPr>
            <p:cNvSpPr txBox="1"/>
            <p:nvPr/>
          </p:nvSpPr>
          <p:spPr>
            <a:xfrm>
              <a:off x="5854700" y="2875238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b2.y = 40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54C0A1-69F6-387C-70A1-4DC28B36FE4B}"/>
                </a:ext>
              </a:extLst>
            </p:cNvPr>
            <p:cNvGrpSpPr/>
            <p:nvPr/>
          </p:nvGrpSpPr>
          <p:grpSpPr>
            <a:xfrm>
              <a:off x="6854825" y="4814397"/>
              <a:ext cx="304800" cy="338554"/>
              <a:chOff x="4495800" y="3733800"/>
              <a:chExt cx="650875" cy="539345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25EC64E-24CA-16F2-CF4E-171231DA1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00" y="3823964"/>
                <a:ext cx="650875" cy="33968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3D7F948-8409-8A7B-7BFD-E000C89AF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4400" y="3733800"/>
                <a:ext cx="304800" cy="5393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E7F8FD4-96D7-3E6F-0BAF-5C43E605775E}"/>
              </a:ext>
            </a:extLst>
          </p:cNvPr>
          <p:cNvSpPr txBox="1"/>
          <p:nvPr/>
        </p:nvSpPr>
        <p:spPr>
          <a:xfrm>
            <a:off x="381000" y="1408671"/>
            <a:ext cx="502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Instance variables are unique to each object, while static variables are shared among all objects of a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16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935D1-A261-8048-76E5-174202F24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F9CB938-3F52-9078-6D11-AA5D7B34B2B9}"/>
              </a:ext>
            </a:extLst>
          </p:cNvPr>
          <p:cNvSpPr txBox="1"/>
          <p:nvPr/>
        </p:nvSpPr>
        <p:spPr>
          <a:xfrm>
            <a:off x="78422" y="426745"/>
            <a:ext cx="8987155" cy="6591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Instance and static</a:t>
            </a:r>
            <a:r>
              <a:rPr lang="en-US" sz="3800" b="1" spc="-1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variables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8BF59158-3E70-D78D-158B-0D37B4BF63F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121E7C7-90BD-DF0E-DE14-AA45A9A667B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DB0FC-1AAC-A5C4-4773-B867638B17A9}"/>
              </a:ext>
            </a:extLst>
          </p:cNvPr>
          <p:cNvSpPr txBox="1"/>
          <p:nvPr/>
        </p:nvSpPr>
        <p:spPr>
          <a:xfrm>
            <a:off x="501486" y="4632919"/>
            <a:ext cx="99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 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5DA1C-D058-567E-47F4-89EC51173CEF}"/>
              </a:ext>
            </a:extLst>
          </p:cNvPr>
          <p:cNvSpPr txBox="1"/>
          <p:nvPr/>
        </p:nvSpPr>
        <p:spPr>
          <a:xfrm>
            <a:off x="7772400" y="5233084"/>
            <a:ext cx="99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 </a:t>
            </a:r>
          </a:p>
          <a:p>
            <a:r>
              <a:rPr lang="en-US" dirty="0"/>
              <a:t>40</a:t>
            </a:r>
          </a:p>
          <a:p>
            <a:r>
              <a:rPr lang="en-US" dirty="0"/>
              <a:t>40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690C6-16D2-34ED-7828-B88DD861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32154"/>
            <a:ext cx="2857647" cy="3130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35675A-B63D-6636-354E-566B53A8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38518"/>
            <a:ext cx="3187864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F1254DC-07D5-18CD-BFB7-4C91F4C476D3}"/>
              </a:ext>
            </a:extLst>
          </p:cNvPr>
          <p:cNvGrpSpPr/>
          <p:nvPr/>
        </p:nvGrpSpPr>
        <p:grpSpPr>
          <a:xfrm>
            <a:off x="750964" y="609600"/>
            <a:ext cx="7642071" cy="4198120"/>
            <a:chOff x="328575" y="663946"/>
            <a:chExt cx="7642071" cy="4198120"/>
          </a:xfrm>
        </p:grpSpPr>
        <p:sp>
          <p:nvSpPr>
            <p:cNvPr id="2" name="object 2"/>
            <p:cNvSpPr/>
            <p:nvPr/>
          </p:nvSpPr>
          <p:spPr>
            <a:xfrm>
              <a:off x="1176527" y="1542287"/>
              <a:ext cx="3264535" cy="3319779"/>
            </a:xfrm>
            <a:custGeom>
              <a:avLst/>
              <a:gdLst/>
              <a:ahLst/>
              <a:cxnLst/>
              <a:rect l="l" t="t" r="r" b="b"/>
              <a:pathLst>
                <a:path w="3264535" h="3319779">
                  <a:moveTo>
                    <a:pt x="3258312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313176"/>
                  </a:lnTo>
                  <a:lnTo>
                    <a:pt x="6096" y="3319272"/>
                  </a:lnTo>
                  <a:lnTo>
                    <a:pt x="3258312" y="3319272"/>
                  </a:lnTo>
                  <a:lnTo>
                    <a:pt x="3264408" y="3313176"/>
                  </a:lnTo>
                  <a:lnTo>
                    <a:pt x="3264408" y="3307079"/>
                  </a:lnTo>
                  <a:lnTo>
                    <a:pt x="24384" y="3307079"/>
                  </a:lnTo>
                  <a:lnTo>
                    <a:pt x="12192" y="3291840"/>
                  </a:lnTo>
                  <a:lnTo>
                    <a:pt x="24384" y="3291840"/>
                  </a:lnTo>
                  <a:lnTo>
                    <a:pt x="24384" y="27431"/>
                  </a:lnTo>
                  <a:lnTo>
                    <a:pt x="12191" y="27431"/>
                  </a:lnTo>
                  <a:lnTo>
                    <a:pt x="24384" y="12191"/>
                  </a:lnTo>
                  <a:lnTo>
                    <a:pt x="3264408" y="12191"/>
                  </a:lnTo>
                  <a:lnTo>
                    <a:pt x="3264408" y="6095"/>
                  </a:lnTo>
                  <a:lnTo>
                    <a:pt x="3258312" y="0"/>
                  </a:lnTo>
                  <a:close/>
                </a:path>
                <a:path w="3264535" h="3319779">
                  <a:moveTo>
                    <a:pt x="24384" y="3291840"/>
                  </a:moveTo>
                  <a:lnTo>
                    <a:pt x="12192" y="3291840"/>
                  </a:lnTo>
                  <a:lnTo>
                    <a:pt x="24384" y="3307079"/>
                  </a:lnTo>
                  <a:lnTo>
                    <a:pt x="24384" y="3291840"/>
                  </a:lnTo>
                  <a:close/>
                </a:path>
                <a:path w="3264535" h="3319779">
                  <a:moveTo>
                    <a:pt x="3240024" y="3291840"/>
                  </a:moveTo>
                  <a:lnTo>
                    <a:pt x="24384" y="3291840"/>
                  </a:lnTo>
                  <a:lnTo>
                    <a:pt x="24384" y="3307079"/>
                  </a:lnTo>
                  <a:lnTo>
                    <a:pt x="3240024" y="3307079"/>
                  </a:lnTo>
                  <a:lnTo>
                    <a:pt x="3240024" y="3291840"/>
                  </a:lnTo>
                  <a:close/>
                </a:path>
                <a:path w="3264535" h="3319779">
                  <a:moveTo>
                    <a:pt x="3240024" y="12191"/>
                  </a:moveTo>
                  <a:lnTo>
                    <a:pt x="3240024" y="3307079"/>
                  </a:lnTo>
                  <a:lnTo>
                    <a:pt x="3252216" y="3291840"/>
                  </a:lnTo>
                  <a:lnTo>
                    <a:pt x="3264408" y="3291840"/>
                  </a:lnTo>
                  <a:lnTo>
                    <a:pt x="3264408" y="27431"/>
                  </a:lnTo>
                  <a:lnTo>
                    <a:pt x="3252216" y="27431"/>
                  </a:lnTo>
                  <a:lnTo>
                    <a:pt x="3240024" y="12191"/>
                  </a:lnTo>
                  <a:close/>
                </a:path>
                <a:path w="3264535" h="3319779">
                  <a:moveTo>
                    <a:pt x="3264408" y="3291840"/>
                  </a:moveTo>
                  <a:lnTo>
                    <a:pt x="3252216" y="3291840"/>
                  </a:lnTo>
                  <a:lnTo>
                    <a:pt x="3240024" y="3307079"/>
                  </a:lnTo>
                  <a:lnTo>
                    <a:pt x="3264408" y="3307079"/>
                  </a:lnTo>
                  <a:lnTo>
                    <a:pt x="3264408" y="3291840"/>
                  </a:lnTo>
                  <a:close/>
                </a:path>
                <a:path w="3264535" h="3319779">
                  <a:moveTo>
                    <a:pt x="24384" y="12191"/>
                  </a:moveTo>
                  <a:lnTo>
                    <a:pt x="12191" y="27431"/>
                  </a:lnTo>
                  <a:lnTo>
                    <a:pt x="24384" y="27431"/>
                  </a:lnTo>
                  <a:lnTo>
                    <a:pt x="24384" y="12191"/>
                  </a:lnTo>
                  <a:close/>
                </a:path>
                <a:path w="3264535" h="3319779">
                  <a:moveTo>
                    <a:pt x="3240024" y="12191"/>
                  </a:moveTo>
                  <a:lnTo>
                    <a:pt x="24384" y="12191"/>
                  </a:lnTo>
                  <a:lnTo>
                    <a:pt x="24384" y="27431"/>
                  </a:lnTo>
                  <a:lnTo>
                    <a:pt x="3240024" y="27431"/>
                  </a:lnTo>
                  <a:lnTo>
                    <a:pt x="3240024" y="12191"/>
                  </a:lnTo>
                  <a:close/>
                </a:path>
                <a:path w="3264535" h="3319779">
                  <a:moveTo>
                    <a:pt x="3264408" y="12191"/>
                  </a:moveTo>
                  <a:lnTo>
                    <a:pt x="3240024" y="12191"/>
                  </a:lnTo>
                  <a:lnTo>
                    <a:pt x="3252216" y="27431"/>
                  </a:lnTo>
                  <a:lnTo>
                    <a:pt x="3264408" y="27431"/>
                  </a:lnTo>
                  <a:lnTo>
                    <a:pt x="3264408" y="12191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28575" y="663946"/>
              <a:ext cx="4083050" cy="4117794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3800" b="1" spc="-5" dirty="0">
                  <a:solidFill>
                    <a:srgbClr val="4F81BD"/>
                  </a:solidFill>
                  <a:latin typeface="Times New Roman"/>
                  <a:cs typeface="Times New Roman"/>
                </a:rPr>
                <a:t>Static</a:t>
              </a:r>
              <a:r>
                <a:rPr sz="3800" b="1" spc="-45" dirty="0">
                  <a:solidFill>
                    <a:srgbClr val="4F81BD"/>
                  </a:solidFill>
                  <a:latin typeface="Times New Roman"/>
                  <a:cs typeface="Times New Roman"/>
                </a:rPr>
                <a:t> </a:t>
              </a:r>
              <a:r>
                <a:rPr sz="3800" b="1" spc="-5" dirty="0">
                  <a:solidFill>
                    <a:srgbClr val="4F81BD"/>
                  </a:solidFill>
                  <a:latin typeface="Times New Roman"/>
                  <a:cs typeface="Times New Roman"/>
                </a:rPr>
                <a:t>variables</a:t>
              </a:r>
              <a:endParaRPr sz="3800" dirty="0">
                <a:latin typeface="Times New Roman"/>
                <a:cs typeface="Times New Roman"/>
              </a:endParaRPr>
            </a:p>
            <a:p>
              <a:pPr marL="951230" marR="1967864">
                <a:lnSpc>
                  <a:spcPct val="100000"/>
                </a:lnSpc>
                <a:spcBef>
                  <a:spcPts val="2535"/>
                </a:spcBef>
              </a:pP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60" dirty="0">
                  <a:latin typeface="Courier New"/>
                  <a:cs typeface="Courier New"/>
                </a:rPr>
                <a:t> </a:t>
              </a:r>
              <a:r>
                <a:rPr sz="1600" b="1" spc="-130" dirty="0">
                  <a:latin typeface="Courier New"/>
                  <a:cs typeface="Courier New"/>
                </a:rPr>
                <a:t>test();  </a:t>
              </a: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main()</a:t>
              </a:r>
              <a:endParaRPr sz="1600" dirty="0">
                <a:latin typeface="Courier New"/>
                <a:cs typeface="Courier New"/>
              </a:endParaRPr>
            </a:p>
            <a:p>
              <a:pPr marL="95123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1365885" marR="5080" indent="-207645">
                <a:lnSpc>
                  <a:spcPct val="100000"/>
                </a:lnSpc>
              </a:pPr>
              <a:r>
                <a:rPr sz="1600" b="1" spc="-100" dirty="0">
                  <a:latin typeface="Courier New"/>
                  <a:cs typeface="Courier New"/>
                </a:rPr>
                <a:t>for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10" dirty="0">
                  <a:latin typeface="Courier New"/>
                  <a:cs typeface="Courier New"/>
                </a:rPr>
                <a:t>(int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a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=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0;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a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&lt;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105" dirty="0">
                  <a:latin typeface="Courier New"/>
                  <a:cs typeface="Courier New"/>
                </a:rPr>
                <a:t>10;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10" dirty="0">
                  <a:latin typeface="Courier New"/>
                  <a:cs typeface="Courier New"/>
                </a:rPr>
                <a:t>a++)  cout</a:t>
              </a:r>
              <a:r>
                <a:rPr sz="1600" b="1" spc="-305" dirty="0">
                  <a:latin typeface="Courier New"/>
                  <a:cs typeface="Courier New"/>
                </a:rPr>
                <a:t> </a:t>
              </a:r>
              <a:r>
                <a:rPr sz="1600" b="1" spc="-85" dirty="0">
                  <a:latin typeface="Courier New"/>
                  <a:cs typeface="Courier New"/>
                </a:rPr>
                <a:t>&lt;&lt;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test()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&lt;&lt;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"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";</a:t>
              </a:r>
              <a:endParaRPr sz="1600" dirty="0">
                <a:latin typeface="Courier New"/>
                <a:cs typeface="Courier New"/>
              </a:endParaRPr>
            </a:p>
            <a:p>
              <a:pPr marL="1158875">
                <a:lnSpc>
                  <a:spcPct val="100000"/>
                </a:lnSpc>
              </a:pPr>
              <a:r>
                <a:rPr sz="1600" b="1" spc="-125" dirty="0">
                  <a:latin typeface="Courier New"/>
                  <a:cs typeface="Courier New"/>
                </a:rPr>
                <a:t>return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85" dirty="0">
                  <a:latin typeface="Courier New"/>
                  <a:cs typeface="Courier New"/>
                </a:rPr>
                <a:t>0;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//</a:t>
              </a:r>
              <a:r>
                <a:rPr sz="1600" b="1" spc="-29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1,</a:t>
              </a:r>
              <a:r>
                <a:rPr sz="1600" b="1" spc="-32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1,</a:t>
              </a:r>
              <a:r>
                <a:rPr sz="1600" b="1" spc="-29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114" dirty="0">
                  <a:solidFill>
                    <a:srgbClr val="00B050"/>
                  </a:solidFill>
                  <a:latin typeface="Courier New"/>
                  <a:cs typeface="Courier New"/>
                </a:rPr>
                <a:t>...,</a:t>
              </a:r>
              <a:r>
                <a:rPr sz="1600" b="1" spc="-300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dirty="0">
                  <a:solidFill>
                    <a:srgbClr val="00B050"/>
                  </a:solidFill>
                  <a:latin typeface="Courier New"/>
                  <a:cs typeface="Courier New"/>
                </a:rPr>
                <a:t>1</a:t>
              </a:r>
              <a:endParaRPr sz="1600" dirty="0">
                <a:latin typeface="Courier New"/>
                <a:cs typeface="Courier New"/>
              </a:endParaRPr>
            </a:p>
            <a:p>
              <a:pPr marL="95123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  <a:p>
              <a:pPr marL="951230">
                <a:lnSpc>
                  <a:spcPct val="100000"/>
                </a:lnSpc>
              </a:pP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test()</a:t>
              </a:r>
              <a:endParaRPr sz="1600" dirty="0">
                <a:latin typeface="Courier New"/>
                <a:cs typeface="Courier New"/>
              </a:endParaRPr>
            </a:p>
            <a:p>
              <a:pPr marL="95123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1158875" marR="1864360">
                <a:lnSpc>
                  <a:spcPct val="100000"/>
                </a:lnSpc>
              </a:pP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2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a</a:t>
              </a:r>
              <a:r>
                <a:rPr sz="1600" b="1" spc="-315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=</a:t>
              </a:r>
              <a:r>
                <a:rPr sz="1600" b="1" spc="-34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0;  </a:t>
              </a:r>
              <a:r>
                <a:rPr sz="1600" b="1" spc="-110" dirty="0">
                  <a:latin typeface="Courier New"/>
                  <a:cs typeface="Courier New"/>
                </a:rPr>
                <a:t>a++;</a:t>
              </a:r>
              <a:endParaRPr sz="1600" dirty="0">
                <a:latin typeface="Courier New"/>
                <a:cs typeface="Courier New"/>
              </a:endParaRPr>
            </a:p>
            <a:p>
              <a:pPr marL="1158875">
                <a:lnSpc>
                  <a:spcPct val="100000"/>
                </a:lnSpc>
              </a:pPr>
              <a:r>
                <a:rPr sz="1600" b="1" spc="-125" dirty="0">
                  <a:latin typeface="Courier New"/>
                  <a:cs typeface="Courier New"/>
                </a:rPr>
                <a:t>return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85" dirty="0">
                  <a:latin typeface="Courier New"/>
                  <a:cs typeface="Courier New"/>
                </a:rPr>
                <a:t>a;</a:t>
              </a:r>
              <a:endParaRPr sz="1600" dirty="0">
                <a:latin typeface="Courier New"/>
                <a:cs typeface="Courier New"/>
              </a:endParaRPr>
            </a:p>
            <a:p>
              <a:pPr marL="95123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706111" y="1542287"/>
              <a:ext cx="3264535" cy="3319779"/>
            </a:xfrm>
            <a:custGeom>
              <a:avLst/>
              <a:gdLst/>
              <a:ahLst/>
              <a:cxnLst/>
              <a:rect l="l" t="t" r="r" b="b"/>
              <a:pathLst>
                <a:path w="3264534" h="3319779">
                  <a:moveTo>
                    <a:pt x="3258312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313176"/>
                  </a:lnTo>
                  <a:lnTo>
                    <a:pt x="6096" y="3319272"/>
                  </a:lnTo>
                  <a:lnTo>
                    <a:pt x="3258312" y="3319272"/>
                  </a:lnTo>
                  <a:lnTo>
                    <a:pt x="3264408" y="3313176"/>
                  </a:lnTo>
                  <a:lnTo>
                    <a:pt x="3264408" y="3307079"/>
                  </a:lnTo>
                  <a:lnTo>
                    <a:pt x="24384" y="3307079"/>
                  </a:lnTo>
                  <a:lnTo>
                    <a:pt x="12191" y="3291840"/>
                  </a:lnTo>
                  <a:lnTo>
                    <a:pt x="24384" y="3291840"/>
                  </a:lnTo>
                  <a:lnTo>
                    <a:pt x="24384" y="27431"/>
                  </a:lnTo>
                  <a:lnTo>
                    <a:pt x="12191" y="27431"/>
                  </a:lnTo>
                  <a:lnTo>
                    <a:pt x="24384" y="12191"/>
                  </a:lnTo>
                  <a:lnTo>
                    <a:pt x="3264408" y="12191"/>
                  </a:lnTo>
                  <a:lnTo>
                    <a:pt x="3264408" y="6095"/>
                  </a:lnTo>
                  <a:lnTo>
                    <a:pt x="3258312" y="0"/>
                  </a:lnTo>
                  <a:close/>
                </a:path>
                <a:path w="3264534" h="3319779">
                  <a:moveTo>
                    <a:pt x="24384" y="3291840"/>
                  </a:moveTo>
                  <a:lnTo>
                    <a:pt x="12191" y="3291840"/>
                  </a:lnTo>
                  <a:lnTo>
                    <a:pt x="24384" y="3307079"/>
                  </a:lnTo>
                  <a:lnTo>
                    <a:pt x="24384" y="3291840"/>
                  </a:lnTo>
                  <a:close/>
                </a:path>
                <a:path w="3264534" h="3319779">
                  <a:moveTo>
                    <a:pt x="3240023" y="3291840"/>
                  </a:moveTo>
                  <a:lnTo>
                    <a:pt x="24384" y="3291840"/>
                  </a:lnTo>
                  <a:lnTo>
                    <a:pt x="24384" y="3307079"/>
                  </a:lnTo>
                  <a:lnTo>
                    <a:pt x="3240023" y="3307079"/>
                  </a:lnTo>
                  <a:lnTo>
                    <a:pt x="3240023" y="3291840"/>
                  </a:lnTo>
                  <a:close/>
                </a:path>
                <a:path w="3264534" h="3319779">
                  <a:moveTo>
                    <a:pt x="3240023" y="12191"/>
                  </a:moveTo>
                  <a:lnTo>
                    <a:pt x="3240023" y="3307079"/>
                  </a:lnTo>
                  <a:lnTo>
                    <a:pt x="3252216" y="3291840"/>
                  </a:lnTo>
                  <a:lnTo>
                    <a:pt x="3264408" y="3291840"/>
                  </a:lnTo>
                  <a:lnTo>
                    <a:pt x="3264408" y="27431"/>
                  </a:lnTo>
                  <a:lnTo>
                    <a:pt x="3252216" y="27431"/>
                  </a:lnTo>
                  <a:lnTo>
                    <a:pt x="3240023" y="12191"/>
                  </a:lnTo>
                  <a:close/>
                </a:path>
                <a:path w="3264534" h="3319779">
                  <a:moveTo>
                    <a:pt x="3264408" y="3291840"/>
                  </a:moveTo>
                  <a:lnTo>
                    <a:pt x="3252216" y="3291840"/>
                  </a:lnTo>
                  <a:lnTo>
                    <a:pt x="3240023" y="3307079"/>
                  </a:lnTo>
                  <a:lnTo>
                    <a:pt x="3264408" y="3307079"/>
                  </a:lnTo>
                  <a:lnTo>
                    <a:pt x="3264408" y="3291840"/>
                  </a:lnTo>
                  <a:close/>
                </a:path>
                <a:path w="3264534" h="3319779">
                  <a:moveTo>
                    <a:pt x="24384" y="12191"/>
                  </a:moveTo>
                  <a:lnTo>
                    <a:pt x="12191" y="27431"/>
                  </a:lnTo>
                  <a:lnTo>
                    <a:pt x="24384" y="27431"/>
                  </a:lnTo>
                  <a:lnTo>
                    <a:pt x="24384" y="12191"/>
                  </a:lnTo>
                  <a:close/>
                </a:path>
                <a:path w="3264534" h="3319779">
                  <a:moveTo>
                    <a:pt x="3240023" y="12191"/>
                  </a:moveTo>
                  <a:lnTo>
                    <a:pt x="24384" y="12191"/>
                  </a:lnTo>
                  <a:lnTo>
                    <a:pt x="24384" y="27431"/>
                  </a:lnTo>
                  <a:lnTo>
                    <a:pt x="3240023" y="27431"/>
                  </a:lnTo>
                  <a:lnTo>
                    <a:pt x="3240023" y="12191"/>
                  </a:lnTo>
                  <a:close/>
                </a:path>
                <a:path w="3264534" h="3319779">
                  <a:moveTo>
                    <a:pt x="3264408" y="12191"/>
                  </a:moveTo>
                  <a:lnTo>
                    <a:pt x="3240023" y="12191"/>
                  </a:lnTo>
                  <a:lnTo>
                    <a:pt x="3252216" y="27431"/>
                  </a:lnTo>
                  <a:lnTo>
                    <a:pt x="3264408" y="27431"/>
                  </a:lnTo>
                  <a:lnTo>
                    <a:pt x="3264408" y="12191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793931" y="1563130"/>
              <a:ext cx="3144520" cy="31965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1967864">
                <a:lnSpc>
                  <a:spcPct val="100000"/>
                </a:lnSpc>
                <a:spcBef>
                  <a:spcPts val="105"/>
                </a:spcBef>
              </a:pP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60" dirty="0">
                  <a:latin typeface="Courier New"/>
                  <a:cs typeface="Courier New"/>
                </a:rPr>
                <a:t> </a:t>
              </a:r>
              <a:r>
                <a:rPr sz="1600" b="1" spc="-130" dirty="0">
                  <a:latin typeface="Courier New"/>
                  <a:cs typeface="Courier New"/>
                </a:rPr>
                <a:t>test();  </a:t>
              </a: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main()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426720" marR="5080" indent="-207645">
                <a:lnSpc>
                  <a:spcPct val="100000"/>
                </a:lnSpc>
              </a:pPr>
              <a:r>
                <a:rPr sz="1600" b="1" spc="-100" dirty="0">
                  <a:latin typeface="Courier New"/>
                  <a:cs typeface="Courier New"/>
                </a:rPr>
                <a:t>for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10" dirty="0">
                  <a:latin typeface="Courier New"/>
                  <a:cs typeface="Courier New"/>
                </a:rPr>
                <a:t>(int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a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=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0;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a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&lt;</a:t>
              </a:r>
              <a:r>
                <a:rPr sz="1600" b="1" spc="-295" dirty="0">
                  <a:latin typeface="Courier New"/>
                  <a:cs typeface="Courier New"/>
                </a:rPr>
                <a:t> </a:t>
              </a:r>
              <a:r>
                <a:rPr sz="1600" b="1" spc="-105" dirty="0">
                  <a:latin typeface="Courier New"/>
                  <a:cs typeface="Courier New"/>
                </a:rPr>
                <a:t>10;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10" dirty="0">
                  <a:latin typeface="Courier New"/>
                  <a:cs typeface="Courier New"/>
                </a:rPr>
                <a:t>a++)  cout</a:t>
              </a:r>
              <a:r>
                <a:rPr sz="1600" b="1" spc="-305" dirty="0">
                  <a:latin typeface="Courier New"/>
                  <a:cs typeface="Courier New"/>
                </a:rPr>
                <a:t> </a:t>
              </a:r>
              <a:r>
                <a:rPr sz="1600" b="1" spc="-85" dirty="0">
                  <a:latin typeface="Courier New"/>
                  <a:cs typeface="Courier New"/>
                </a:rPr>
                <a:t>&lt;&lt;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test()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&lt;&lt;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"</a:t>
              </a:r>
              <a:r>
                <a:rPr sz="1600" b="1" spc="-325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";</a:t>
              </a:r>
              <a:endParaRPr sz="1600" dirty="0">
                <a:latin typeface="Courier New"/>
                <a:cs typeface="Courier New"/>
              </a:endParaRPr>
            </a:p>
            <a:p>
              <a:pPr marL="219710">
                <a:lnSpc>
                  <a:spcPct val="100000"/>
                </a:lnSpc>
              </a:pPr>
              <a:r>
                <a:rPr sz="1600" b="1" spc="-125" dirty="0">
                  <a:latin typeface="Courier New"/>
                  <a:cs typeface="Courier New"/>
                </a:rPr>
                <a:t>return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85" dirty="0">
                  <a:latin typeface="Courier New"/>
                  <a:cs typeface="Courier New"/>
                </a:rPr>
                <a:t>0;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//</a:t>
              </a:r>
              <a:r>
                <a:rPr sz="1600" b="1" spc="-29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1,</a:t>
              </a:r>
              <a:r>
                <a:rPr sz="1600" b="1" spc="-32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2,</a:t>
              </a:r>
              <a:r>
                <a:rPr sz="1600" b="1" spc="-29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114" dirty="0">
                  <a:solidFill>
                    <a:srgbClr val="00B050"/>
                  </a:solidFill>
                  <a:latin typeface="Courier New"/>
                  <a:cs typeface="Courier New"/>
                </a:rPr>
                <a:t>...,</a:t>
              </a:r>
              <a:r>
                <a:rPr sz="1600" b="1" spc="-300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75" dirty="0">
                  <a:solidFill>
                    <a:srgbClr val="00B050"/>
                  </a:solidFill>
                  <a:latin typeface="Courier New"/>
                  <a:cs typeface="Courier New"/>
                </a:rPr>
                <a:t>10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spc="-100" dirty="0">
                  <a:latin typeface="Courier New"/>
                  <a:cs typeface="Courier New"/>
                </a:rPr>
                <a:t>int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125" dirty="0">
                  <a:latin typeface="Courier New"/>
                  <a:cs typeface="Courier New"/>
                </a:rPr>
                <a:t>test()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19710" marR="1141730">
                <a:lnSpc>
                  <a:spcPct val="100000"/>
                </a:lnSpc>
              </a:pPr>
              <a:r>
                <a:rPr sz="1600" b="1" spc="-125" dirty="0">
                  <a:solidFill>
                    <a:srgbClr val="0070C0"/>
                  </a:solidFill>
                  <a:latin typeface="Courier New"/>
                  <a:cs typeface="Courier New"/>
                </a:rPr>
                <a:t>static</a:t>
              </a:r>
              <a:r>
                <a:rPr sz="1600" b="1" spc="-310" dirty="0">
                  <a:solidFill>
                    <a:srgbClr val="0070C0"/>
                  </a:solidFill>
                  <a:latin typeface="Courier New"/>
                  <a:cs typeface="Courier New"/>
                </a:rPr>
                <a:t> </a:t>
              </a:r>
              <a:r>
                <a:rPr sz="1600" b="1" spc="-105" dirty="0">
                  <a:latin typeface="Courier New"/>
                  <a:cs typeface="Courier New"/>
                </a:rPr>
                <a:t>int</a:t>
              </a:r>
              <a:r>
                <a:rPr sz="1600" b="1" spc="-305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a</a:t>
              </a:r>
              <a:r>
                <a:rPr sz="1600" b="1" spc="-310" dirty="0">
                  <a:latin typeface="Courier New"/>
                  <a:cs typeface="Courier New"/>
                </a:rPr>
                <a:t> </a:t>
              </a:r>
              <a:r>
                <a:rPr sz="1600" b="1" dirty="0">
                  <a:latin typeface="Courier New"/>
                  <a:cs typeface="Courier New"/>
                </a:rPr>
                <a:t>=</a:t>
              </a:r>
              <a:r>
                <a:rPr sz="1600" b="1" spc="-330" dirty="0">
                  <a:latin typeface="Courier New"/>
                  <a:cs typeface="Courier New"/>
                </a:rPr>
                <a:t> </a:t>
              </a:r>
              <a:r>
                <a:rPr sz="1600" b="1" spc="-75" dirty="0">
                  <a:latin typeface="Courier New"/>
                  <a:cs typeface="Courier New"/>
                </a:rPr>
                <a:t>0;  </a:t>
              </a:r>
              <a:r>
                <a:rPr sz="1600" b="1" spc="-110" dirty="0">
                  <a:latin typeface="Courier New"/>
                  <a:cs typeface="Courier New"/>
                </a:rPr>
                <a:t>a++;</a:t>
              </a:r>
              <a:endParaRPr sz="1600" dirty="0">
                <a:latin typeface="Courier New"/>
                <a:cs typeface="Courier New"/>
              </a:endParaRPr>
            </a:p>
            <a:p>
              <a:pPr marL="219710">
                <a:lnSpc>
                  <a:spcPct val="100000"/>
                </a:lnSpc>
              </a:pPr>
              <a:r>
                <a:rPr sz="1600" b="1" spc="-125" dirty="0">
                  <a:latin typeface="Courier New"/>
                  <a:cs typeface="Courier New"/>
                </a:rPr>
                <a:t>return</a:t>
              </a:r>
              <a:r>
                <a:rPr sz="1600" b="1" spc="-300" dirty="0">
                  <a:latin typeface="Courier New"/>
                  <a:cs typeface="Courier New"/>
                </a:rPr>
                <a:t> </a:t>
              </a:r>
              <a:r>
                <a:rPr sz="1600" b="1" spc="-85" dirty="0">
                  <a:latin typeface="Courier New"/>
                  <a:cs typeface="Courier New"/>
                </a:rPr>
                <a:t>a;</a:t>
              </a:r>
              <a:endParaRPr sz="16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1600" b="1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62492F-47D9-4B9A-BFCE-12F9669E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 dirty="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454406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5" dirty="0">
                <a:solidFill>
                  <a:srgbClr val="4F81BD"/>
                </a:solidFill>
                <a:latin typeface="Times New Roman"/>
                <a:cs typeface="Times New Roman"/>
              </a:rPr>
              <a:t>Structure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of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functions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559146"/>
            <a:ext cx="5234025" cy="298543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F</a:t>
            </a:r>
            <a:r>
              <a:rPr sz="2000" spc="-10" dirty="0">
                <a:latin typeface="Times New Roman"/>
                <a:cs typeface="Times New Roman"/>
              </a:rPr>
              <a:t>unction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composed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header </a:t>
            </a:r>
            <a:r>
              <a:rPr sz="2000" spc="-5" dirty="0">
                <a:latin typeface="Times New Roman"/>
                <a:cs typeface="Times New Roman"/>
              </a:rPr>
              <a:t>and 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body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header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declaration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A function </a:t>
            </a:r>
            <a:r>
              <a:rPr sz="2000" spc="-20" dirty="0">
                <a:latin typeface="Times New Roman"/>
                <a:cs typeface="Times New Roman"/>
              </a:rPr>
              <a:t>name</a:t>
            </a:r>
            <a:r>
              <a:rPr sz="2000" spc="-5" dirty="0">
                <a:latin typeface="Times New Roman"/>
                <a:cs typeface="Times New Roman"/>
              </a:rPr>
              <a:t> (identifier).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input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parameters.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return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body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definition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Statements that define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task.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35" dirty="0">
                <a:latin typeface="Times New Roman"/>
                <a:cs typeface="Times New Roman"/>
              </a:rPr>
              <a:t>Let’s </a:t>
            </a:r>
            <a:r>
              <a:rPr sz="2000" spc="-10" dirty="0">
                <a:latin typeface="Times New Roman"/>
                <a:cs typeface="Times New Roman"/>
              </a:rPr>
              <a:t>start </a:t>
            </a:r>
            <a:r>
              <a:rPr sz="2000" spc="-15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example.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5BABB0-7533-DFD6-3A46-99C9EB93A538}"/>
              </a:ext>
            </a:extLst>
          </p:cNvPr>
          <p:cNvGrpSpPr/>
          <p:nvPr/>
        </p:nvGrpSpPr>
        <p:grpSpPr>
          <a:xfrm>
            <a:off x="5802896" y="2154418"/>
            <a:ext cx="1734934" cy="2487518"/>
            <a:chOff x="5802896" y="2154418"/>
            <a:chExt cx="1734934" cy="2487518"/>
          </a:xfrm>
        </p:grpSpPr>
        <p:sp>
          <p:nvSpPr>
            <p:cNvPr id="4" name="object 4"/>
            <p:cNvSpPr/>
            <p:nvPr/>
          </p:nvSpPr>
          <p:spPr>
            <a:xfrm>
              <a:off x="5858255" y="2983991"/>
              <a:ext cx="1679575" cy="887094"/>
            </a:xfrm>
            <a:custGeom>
              <a:avLst/>
              <a:gdLst/>
              <a:ahLst/>
              <a:cxnLst/>
              <a:rect l="l" t="t" r="r" b="b"/>
              <a:pathLst>
                <a:path w="1679575" h="887095">
                  <a:moveTo>
                    <a:pt x="1676400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880872"/>
                  </a:lnTo>
                  <a:lnTo>
                    <a:pt x="6096" y="886968"/>
                  </a:lnTo>
                  <a:lnTo>
                    <a:pt x="1676400" y="886968"/>
                  </a:lnTo>
                  <a:lnTo>
                    <a:pt x="1679448" y="880872"/>
                  </a:lnTo>
                  <a:lnTo>
                    <a:pt x="1679448" y="874776"/>
                  </a:lnTo>
                  <a:lnTo>
                    <a:pt x="24384" y="874776"/>
                  </a:lnTo>
                  <a:lnTo>
                    <a:pt x="12192" y="862584"/>
                  </a:lnTo>
                  <a:lnTo>
                    <a:pt x="24384" y="862584"/>
                  </a:lnTo>
                  <a:lnTo>
                    <a:pt x="24384" y="24384"/>
                  </a:lnTo>
                  <a:lnTo>
                    <a:pt x="12192" y="24384"/>
                  </a:lnTo>
                  <a:lnTo>
                    <a:pt x="24384" y="12191"/>
                  </a:lnTo>
                  <a:lnTo>
                    <a:pt x="1679448" y="12191"/>
                  </a:lnTo>
                  <a:lnTo>
                    <a:pt x="1679448" y="6096"/>
                  </a:lnTo>
                  <a:lnTo>
                    <a:pt x="1676400" y="0"/>
                  </a:lnTo>
                  <a:close/>
                </a:path>
                <a:path w="1679575" h="887095">
                  <a:moveTo>
                    <a:pt x="24384" y="862584"/>
                  </a:moveTo>
                  <a:lnTo>
                    <a:pt x="12192" y="862584"/>
                  </a:lnTo>
                  <a:lnTo>
                    <a:pt x="24384" y="874776"/>
                  </a:lnTo>
                  <a:lnTo>
                    <a:pt x="24384" y="862584"/>
                  </a:lnTo>
                  <a:close/>
                </a:path>
                <a:path w="1679575" h="887095">
                  <a:moveTo>
                    <a:pt x="1655064" y="862584"/>
                  </a:moveTo>
                  <a:lnTo>
                    <a:pt x="24384" y="862584"/>
                  </a:lnTo>
                  <a:lnTo>
                    <a:pt x="24384" y="874776"/>
                  </a:lnTo>
                  <a:lnTo>
                    <a:pt x="1655064" y="874776"/>
                  </a:lnTo>
                  <a:lnTo>
                    <a:pt x="1655064" y="862584"/>
                  </a:lnTo>
                  <a:close/>
                </a:path>
                <a:path w="1679575" h="887095">
                  <a:moveTo>
                    <a:pt x="1655064" y="12191"/>
                  </a:moveTo>
                  <a:lnTo>
                    <a:pt x="1655064" y="874776"/>
                  </a:lnTo>
                  <a:lnTo>
                    <a:pt x="1667255" y="862584"/>
                  </a:lnTo>
                  <a:lnTo>
                    <a:pt x="1679448" y="862584"/>
                  </a:lnTo>
                  <a:lnTo>
                    <a:pt x="1679448" y="24384"/>
                  </a:lnTo>
                  <a:lnTo>
                    <a:pt x="1667255" y="24384"/>
                  </a:lnTo>
                  <a:lnTo>
                    <a:pt x="1655064" y="12191"/>
                  </a:lnTo>
                  <a:close/>
                </a:path>
                <a:path w="1679575" h="887095">
                  <a:moveTo>
                    <a:pt x="1679448" y="862584"/>
                  </a:moveTo>
                  <a:lnTo>
                    <a:pt x="1667255" y="862584"/>
                  </a:lnTo>
                  <a:lnTo>
                    <a:pt x="1655064" y="874776"/>
                  </a:lnTo>
                  <a:lnTo>
                    <a:pt x="1679448" y="874776"/>
                  </a:lnTo>
                  <a:lnTo>
                    <a:pt x="1679448" y="862584"/>
                  </a:lnTo>
                  <a:close/>
                </a:path>
                <a:path w="1679575" h="887095">
                  <a:moveTo>
                    <a:pt x="24384" y="12191"/>
                  </a:moveTo>
                  <a:lnTo>
                    <a:pt x="12192" y="24384"/>
                  </a:lnTo>
                  <a:lnTo>
                    <a:pt x="24384" y="24384"/>
                  </a:lnTo>
                  <a:lnTo>
                    <a:pt x="24384" y="12191"/>
                  </a:lnTo>
                  <a:close/>
                </a:path>
                <a:path w="1679575" h="887095">
                  <a:moveTo>
                    <a:pt x="1655064" y="12191"/>
                  </a:moveTo>
                  <a:lnTo>
                    <a:pt x="24384" y="12191"/>
                  </a:lnTo>
                  <a:lnTo>
                    <a:pt x="24384" y="24384"/>
                  </a:lnTo>
                  <a:lnTo>
                    <a:pt x="1655064" y="24384"/>
                  </a:lnTo>
                  <a:lnTo>
                    <a:pt x="1655064" y="12191"/>
                  </a:lnTo>
                  <a:close/>
                </a:path>
                <a:path w="1679575" h="887095">
                  <a:moveTo>
                    <a:pt x="1679448" y="12191"/>
                  </a:moveTo>
                  <a:lnTo>
                    <a:pt x="1655064" y="12191"/>
                  </a:lnTo>
                  <a:lnTo>
                    <a:pt x="1667255" y="24384"/>
                  </a:lnTo>
                  <a:lnTo>
                    <a:pt x="1679448" y="24384"/>
                  </a:lnTo>
                  <a:lnTo>
                    <a:pt x="1679448" y="12191"/>
                  </a:lnTo>
                  <a:close/>
                </a:path>
              </a:pathLst>
            </a:custGeom>
            <a:solidFill>
              <a:srgbClr val="385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235751" y="3251609"/>
              <a:ext cx="923290" cy="3295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spc="-10" dirty="0">
                  <a:latin typeface="Times New Roman"/>
                  <a:cs typeface="Times New Roman"/>
                </a:rPr>
                <a:t>Function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559295" y="2551175"/>
              <a:ext cx="350520" cy="463550"/>
            </a:xfrm>
            <a:custGeom>
              <a:avLst/>
              <a:gdLst/>
              <a:ahLst/>
              <a:cxnLst/>
              <a:rect l="l" t="t" r="r" b="b"/>
              <a:pathLst>
                <a:path w="350520" h="463550">
                  <a:moveTo>
                    <a:pt x="88392" y="286512"/>
                  </a:moveTo>
                  <a:lnTo>
                    <a:pt x="0" y="286512"/>
                  </a:lnTo>
                  <a:lnTo>
                    <a:pt x="173735" y="463295"/>
                  </a:lnTo>
                  <a:lnTo>
                    <a:pt x="201167" y="435863"/>
                  </a:lnTo>
                  <a:lnTo>
                    <a:pt x="164592" y="435863"/>
                  </a:lnTo>
                  <a:lnTo>
                    <a:pt x="173832" y="426623"/>
                  </a:lnTo>
                  <a:lnTo>
                    <a:pt x="63500" y="313943"/>
                  </a:lnTo>
                  <a:lnTo>
                    <a:pt x="30479" y="313943"/>
                  </a:lnTo>
                  <a:lnTo>
                    <a:pt x="39624" y="289560"/>
                  </a:lnTo>
                  <a:lnTo>
                    <a:pt x="88392" y="289560"/>
                  </a:lnTo>
                  <a:lnTo>
                    <a:pt x="88392" y="286512"/>
                  </a:lnTo>
                  <a:close/>
                </a:path>
                <a:path w="350520" h="463550">
                  <a:moveTo>
                    <a:pt x="173832" y="426623"/>
                  </a:moveTo>
                  <a:lnTo>
                    <a:pt x="164592" y="435863"/>
                  </a:lnTo>
                  <a:lnTo>
                    <a:pt x="182879" y="435863"/>
                  </a:lnTo>
                  <a:lnTo>
                    <a:pt x="173832" y="426623"/>
                  </a:lnTo>
                  <a:close/>
                </a:path>
                <a:path w="350520" h="463550">
                  <a:moveTo>
                    <a:pt x="310896" y="289560"/>
                  </a:moveTo>
                  <a:lnTo>
                    <a:pt x="173832" y="426623"/>
                  </a:lnTo>
                  <a:lnTo>
                    <a:pt x="182879" y="435863"/>
                  </a:lnTo>
                  <a:lnTo>
                    <a:pt x="201167" y="435863"/>
                  </a:lnTo>
                  <a:lnTo>
                    <a:pt x="323088" y="313943"/>
                  </a:lnTo>
                  <a:lnTo>
                    <a:pt x="320039" y="313943"/>
                  </a:lnTo>
                  <a:lnTo>
                    <a:pt x="310896" y="289560"/>
                  </a:lnTo>
                  <a:close/>
                </a:path>
                <a:path w="350520" h="463550">
                  <a:moveTo>
                    <a:pt x="39624" y="289560"/>
                  </a:moveTo>
                  <a:lnTo>
                    <a:pt x="30479" y="313943"/>
                  </a:lnTo>
                  <a:lnTo>
                    <a:pt x="63500" y="313943"/>
                  </a:lnTo>
                  <a:lnTo>
                    <a:pt x="39624" y="289560"/>
                  </a:lnTo>
                  <a:close/>
                </a:path>
                <a:path w="350520" h="463550">
                  <a:moveTo>
                    <a:pt x="88392" y="289560"/>
                  </a:moveTo>
                  <a:lnTo>
                    <a:pt x="39624" y="289560"/>
                  </a:lnTo>
                  <a:lnTo>
                    <a:pt x="63500" y="313943"/>
                  </a:lnTo>
                  <a:lnTo>
                    <a:pt x="115824" y="313943"/>
                  </a:lnTo>
                  <a:lnTo>
                    <a:pt x="115824" y="298703"/>
                  </a:lnTo>
                  <a:lnTo>
                    <a:pt x="88392" y="298703"/>
                  </a:lnTo>
                  <a:lnTo>
                    <a:pt x="88392" y="289560"/>
                  </a:lnTo>
                  <a:close/>
                </a:path>
                <a:path w="350520" h="463550">
                  <a:moveTo>
                    <a:pt x="234696" y="12191"/>
                  </a:moveTo>
                  <a:lnTo>
                    <a:pt x="234696" y="313943"/>
                  </a:lnTo>
                  <a:lnTo>
                    <a:pt x="286512" y="313943"/>
                  </a:lnTo>
                  <a:lnTo>
                    <a:pt x="301751" y="298703"/>
                  </a:lnTo>
                  <a:lnTo>
                    <a:pt x="259079" y="298703"/>
                  </a:lnTo>
                  <a:lnTo>
                    <a:pt x="246887" y="286512"/>
                  </a:lnTo>
                  <a:lnTo>
                    <a:pt x="259079" y="286512"/>
                  </a:lnTo>
                  <a:lnTo>
                    <a:pt x="259079" y="24384"/>
                  </a:lnTo>
                  <a:lnTo>
                    <a:pt x="246887" y="24384"/>
                  </a:lnTo>
                  <a:lnTo>
                    <a:pt x="234696" y="12191"/>
                  </a:lnTo>
                  <a:close/>
                </a:path>
                <a:path w="350520" h="463550">
                  <a:moveTo>
                    <a:pt x="347472" y="289560"/>
                  </a:moveTo>
                  <a:lnTo>
                    <a:pt x="310896" y="289560"/>
                  </a:lnTo>
                  <a:lnTo>
                    <a:pt x="320039" y="313943"/>
                  </a:lnTo>
                  <a:lnTo>
                    <a:pt x="323088" y="313943"/>
                  </a:lnTo>
                  <a:lnTo>
                    <a:pt x="347472" y="289560"/>
                  </a:lnTo>
                  <a:close/>
                </a:path>
                <a:path w="350520" h="463550">
                  <a:moveTo>
                    <a:pt x="259079" y="0"/>
                  </a:moveTo>
                  <a:lnTo>
                    <a:pt x="88392" y="0"/>
                  </a:lnTo>
                  <a:lnTo>
                    <a:pt x="88392" y="298703"/>
                  </a:lnTo>
                  <a:lnTo>
                    <a:pt x="103631" y="286512"/>
                  </a:lnTo>
                  <a:lnTo>
                    <a:pt x="115824" y="286512"/>
                  </a:lnTo>
                  <a:lnTo>
                    <a:pt x="115824" y="24384"/>
                  </a:lnTo>
                  <a:lnTo>
                    <a:pt x="103631" y="24384"/>
                  </a:lnTo>
                  <a:lnTo>
                    <a:pt x="115824" y="12191"/>
                  </a:lnTo>
                  <a:lnTo>
                    <a:pt x="259079" y="12191"/>
                  </a:lnTo>
                  <a:lnTo>
                    <a:pt x="259079" y="0"/>
                  </a:lnTo>
                  <a:close/>
                </a:path>
                <a:path w="350520" h="463550">
                  <a:moveTo>
                    <a:pt x="115824" y="286512"/>
                  </a:moveTo>
                  <a:lnTo>
                    <a:pt x="103631" y="286512"/>
                  </a:lnTo>
                  <a:lnTo>
                    <a:pt x="88392" y="298703"/>
                  </a:lnTo>
                  <a:lnTo>
                    <a:pt x="115824" y="298703"/>
                  </a:lnTo>
                  <a:lnTo>
                    <a:pt x="115824" y="286512"/>
                  </a:lnTo>
                  <a:close/>
                </a:path>
                <a:path w="350520" h="463550">
                  <a:moveTo>
                    <a:pt x="259079" y="286512"/>
                  </a:moveTo>
                  <a:lnTo>
                    <a:pt x="246887" y="286512"/>
                  </a:lnTo>
                  <a:lnTo>
                    <a:pt x="259079" y="298703"/>
                  </a:lnTo>
                  <a:lnTo>
                    <a:pt x="259079" y="286512"/>
                  </a:lnTo>
                  <a:close/>
                </a:path>
                <a:path w="350520" h="463550">
                  <a:moveTo>
                    <a:pt x="350520" y="286512"/>
                  </a:moveTo>
                  <a:lnTo>
                    <a:pt x="259079" y="286512"/>
                  </a:lnTo>
                  <a:lnTo>
                    <a:pt x="259079" y="298703"/>
                  </a:lnTo>
                  <a:lnTo>
                    <a:pt x="301751" y="298703"/>
                  </a:lnTo>
                  <a:lnTo>
                    <a:pt x="310896" y="289560"/>
                  </a:lnTo>
                  <a:lnTo>
                    <a:pt x="347472" y="289560"/>
                  </a:lnTo>
                  <a:lnTo>
                    <a:pt x="350520" y="286512"/>
                  </a:lnTo>
                  <a:close/>
                </a:path>
                <a:path w="350520" h="463550">
                  <a:moveTo>
                    <a:pt x="115824" y="12191"/>
                  </a:moveTo>
                  <a:lnTo>
                    <a:pt x="103631" y="24384"/>
                  </a:lnTo>
                  <a:lnTo>
                    <a:pt x="115824" y="24384"/>
                  </a:lnTo>
                  <a:lnTo>
                    <a:pt x="115824" y="12191"/>
                  </a:lnTo>
                  <a:close/>
                </a:path>
                <a:path w="350520" h="463550">
                  <a:moveTo>
                    <a:pt x="234696" y="12191"/>
                  </a:moveTo>
                  <a:lnTo>
                    <a:pt x="115824" y="12191"/>
                  </a:lnTo>
                  <a:lnTo>
                    <a:pt x="115824" y="24384"/>
                  </a:lnTo>
                  <a:lnTo>
                    <a:pt x="234696" y="24384"/>
                  </a:lnTo>
                  <a:lnTo>
                    <a:pt x="234696" y="12191"/>
                  </a:lnTo>
                  <a:close/>
                </a:path>
                <a:path w="350520" h="463550">
                  <a:moveTo>
                    <a:pt x="259079" y="12191"/>
                  </a:moveTo>
                  <a:lnTo>
                    <a:pt x="234696" y="12191"/>
                  </a:lnTo>
                  <a:lnTo>
                    <a:pt x="246887" y="24384"/>
                  </a:lnTo>
                  <a:lnTo>
                    <a:pt x="259079" y="24384"/>
                  </a:lnTo>
                  <a:lnTo>
                    <a:pt x="259079" y="12191"/>
                  </a:lnTo>
                  <a:close/>
                </a:path>
              </a:pathLst>
            </a:custGeom>
            <a:solidFill>
              <a:srgbClr val="385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802896" y="2154418"/>
              <a:ext cx="1730375" cy="3295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spc="-5" dirty="0">
                  <a:latin typeface="Times New Roman"/>
                  <a:cs typeface="Times New Roman"/>
                </a:rPr>
                <a:t>Input</a:t>
              </a:r>
              <a:r>
                <a:rPr sz="2000" spc="-100" dirty="0">
                  <a:latin typeface="Times New Roman"/>
                  <a:cs typeface="Times New Roman"/>
                </a:rPr>
                <a:t> </a:t>
              </a:r>
              <a:r>
                <a:rPr sz="2000" spc="-5" dirty="0">
                  <a:latin typeface="Times New Roman"/>
                  <a:cs typeface="Times New Roman"/>
                </a:rPr>
                <a:t>parameters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559295" y="3846575"/>
              <a:ext cx="350520" cy="463550"/>
            </a:xfrm>
            <a:custGeom>
              <a:avLst/>
              <a:gdLst/>
              <a:ahLst/>
              <a:cxnLst/>
              <a:rect l="l" t="t" r="r" b="b"/>
              <a:pathLst>
                <a:path w="350520" h="463550">
                  <a:moveTo>
                    <a:pt x="88392" y="286512"/>
                  </a:moveTo>
                  <a:lnTo>
                    <a:pt x="0" y="286512"/>
                  </a:lnTo>
                  <a:lnTo>
                    <a:pt x="173735" y="463295"/>
                  </a:lnTo>
                  <a:lnTo>
                    <a:pt x="201167" y="435863"/>
                  </a:lnTo>
                  <a:lnTo>
                    <a:pt x="164592" y="435863"/>
                  </a:lnTo>
                  <a:lnTo>
                    <a:pt x="173832" y="426623"/>
                  </a:lnTo>
                  <a:lnTo>
                    <a:pt x="63500" y="313944"/>
                  </a:lnTo>
                  <a:lnTo>
                    <a:pt x="30479" y="313944"/>
                  </a:lnTo>
                  <a:lnTo>
                    <a:pt x="39624" y="289559"/>
                  </a:lnTo>
                  <a:lnTo>
                    <a:pt x="88392" y="289559"/>
                  </a:lnTo>
                  <a:lnTo>
                    <a:pt x="88392" y="286512"/>
                  </a:lnTo>
                  <a:close/>
                </a:path>
                <a:path w="350520" h="463550">
                  <a:moveTo>
                    <a:pt x="173832" y="426623"/>
                  </a:moveTo>
                  <a:lnTo>
                    <a:pt x="164592" y="435863"/>
                  </a:lnTo>
                  <a:lnTo>
                    <a:pt x="182879" y="435863"/>
                  </a:lnTo>
                  <a:lnTo>
                    <a:pt x="173832" y="426623"/>
                  </a:lnTo>
                  <a:close/>
                </a:path>
                <a:path w="350520" h="463550">
                  <a:moveTo>
                    <a:pt x="310896" y="289559"/>
                  </a:moveTo>
                  <a:lnTo>
                    <a:pt x="173832" y="426623"/>
                  </a:lnTo>
                  <a:lnTo>
                    <a:pt x="182879" y="435863"/>
                  </a:lnTo>
                  <a:lnTo>
                    <a:pt x="201167" y="435863"/>
                  </a:lnTo>
                  <a:lnTo>
                    <a:pt x="323088" y="313944"/>
                  </a:lnTo>
                  <a:lnTo>
                    <a:pt x="320039" y="313944"/>
                  </a:lnTo>
                  <a:lnTo>
                    <a:pt x="310896" y="289559"/>
                  </a:lnTo>
                  <a:close/>
                </a:path>
                <a:path w="350520" h="463550">
                  <a:moveTo>
                    <a:pt x="39624" y="289559"/>
                  </a:moveTo>
                  <a:lnTo>
                    <a:pt x="30479" y="313944"/>
                  </a:lnTo>
                  <a:lnTo>
                    <a:pt x="63500" y="313944"/>
                  </a:lnTo>
                  <a:lnTo>
                    <a:pt x="39624" y="289559"/>
                  </a:lnTo>
                  <a:close/>
                </a:path>
                <a:path w="350520" h="463550">
                  <a:moveTo>
                    <a:pt x="88392" y="289559"/>
                  </a:moveTo>
                  <a:lnTo>
                    <a:pt x="39624" y="289559"/>
                  </a:lnTo>
                  <a:lnTo>
                    <a:pt x="63500" y="313944"/>
                  </a:lnTo>
                  <a:lnTo>
                    <a:pt x="115824" y="313944"/>
                  </a:lnTo>
                  <a:lnTo>
                    <a:pt x="115824" y="298703"/>
                  </a:lnTo>
                  <a:lnTo>
                    <a:pt x="88392" y="298703"/>
                  </a:lnTo>
                  <a:lnTo>
                    <a:pt x="88392" y="289559"/>
                  </a:lnTo>
                  <a:close/>
                </a:path>
                <a:path w="350520" h="463550">
                  <a:moveTo>
                    <a:pt x="234696" y="12191"/>
                  </a:moveTo>
                  <a:lnTo>
                    <a:pt x="234696" y="313944"/>
                  </a:lnTo>
                  <a:lnTo>
                    <a:pt x="286512" y="313944"/>
                  </a:lnTo>
                  <a:lnTo>
                    <a:pt x="301751" y="298703"/>
                  </a:lnTo>
                  <a:lnTo>
                    <a:pt x="259079" y="298703"/>
                  </a:lnTo>
                  <a:lnTo>
                    <a:pt x="246887" y="286512"/>
                  </a:lnTo>
                  <a:lnTo>
                    <a:pt x="259079" y="286512"/>
                  </a:lnTo>
                  <a:lnTo>
                    <a:pt x="259079" y="24383"/>
                  </a:lnTo>
                  <a:lnTo>
                    <a:pt x="246887" y="24383"/>
                  </a:lnTo>
                  <a:lnTo>
                    <a:pt x="234696" y="12191"/>
                  </a:lnTo>
                  <a:close/>
                </a:path>
                <a:path w="350520" h="463550">
                  <a:moveTo>
                    <a:pt x="347472" y="289559"/>
                  </a:moveTo>
                  <a:lnTo>
                    <a:pt x="310896" y="289559"/>
                  </a:lnTo>
                  <a:lnTo>
                    <a:pt x="320039" y="313944"/>
                  </a:lnTo>
                  <a:lnTo>
                    <a:pt x="323088" y="313944"/>
                  </a:lnTo>
                  <a:lnTo>
                    <a:pt x="347472" y="289559"/>
                  </a:lnTo>
                  <a:close/>
                </a:path>
                <a:path w="350520" h="463550">
                  <a:moveTo>
                    <a:pt x="259079" y="0"/>
                  </a:moveTo>
                  <a:lnTo>
                    <a:pt x="88392" y="0"/>
                  </a:lnTo>
                  <a:lnTo>
                    <a:pt x="88392" y="298703"/>
                  </a:lnTo>
                  <a:lnTo>
                    <a:pt x="103631" y="286512"/>
                  </a:lnTo>
                  <a:lnTo>
                    <a:pt x="115824" y="286512"/>
                  </a:lnTo>
                  <a:lnTo>
                    <a:pt x="115824" y="24383"/>
                  </a:lnTo>
                  <a:lnTo>
                    <a:pt x="103631" y="24383"/>
                  </a:lnTo>
                  <a:lnTo>
                    <a:pt x="115824" y="12191"/>
                  </a:lnTo>
                  <a:lnTo>
                    <a:pt x="259079" y="12191"/>
                  </a:lnTo>
                  <a:lnTo>
                    <a:pt x="259079" y="0"/>
                  </a:lnTo>
                  <a:close/>
                </a:path>
                <a:path w="350520" h="463550">
                  <a:moveTo>
                    <a:pt x="115824" y="286512"/>
                  </a:moveTo>
                  <a:lnTo>
                    <a:pt x="103631" y="286512"/>
                  </a:lnTo>
                  <a:lnTo>
                    <a:pt x="88392" y="298703"/>
                  </a:lnTo>
                  <a:lnTo>
                    <a:pt x="115824" y="298703"/>
                  </a:lnTo>
                  <a:lnTo>
                    <a:pt x="115824" y="286512"/>
                  </a:lnTo>
                  <a:close/>
                </a:path>
                <a:path w="350520" h="463550">
                  <a:moveTo>
                    <a:pt x="259079" y="286512"/>
                  </a:moveTo>
                  <a:lnTo>
                    <a:pt x="246887" y="286512"/>
                  </a:lnTo>
                  <a:lnTo>
                    <a:pt x="259079" y="298703"/>
                  </a:lnTo>
                  <a:lnTo>
                    <a:pt x="259079" y="286512"/>
                  </a:lnTo>
                  <a:close/>
                </a:path>
                <a:path w="350520" h="463550">
                  <a:moveTo>
                    <a:pt x="350520" y="286512"/>
                  </a:moveTo>
                  <a:lnTo>
                    <a:pt x="259079" y="286512"/>
                  </a:lnTo>
                  <a:lnTo>
                    <a:pt x="259079" y="298703"/>
                  </a:lnTo>
                  <a:lnTo>
                    <a:pt x="301751" y="298703"/>
                  </a:lnTo>
                  <a:lnTo>
                    <a:pt x="310896" y="289559"/>
                  </a:lnTo>
                  <a:lnTo>
                    <a:pt x="347472" y="289559"/>
                  </a:lnTo>
                  <a:lnTo>
                    <a:pt x="350520" y="286512"/>
                  </a:lnTo>
                  <a:close/>
                </a:path>
                <a:path w="350520" h="463550">
                  <a:moveTo>
                    <a:pt x="115824" y="12191"/>
                  </a:moveTo>
                  <a:lnTo>
                    <a:pt x="103631" y="24383"/>
                  </a:lnTo>
                  <a:lnTo>
                    <a:pt x="115824" y="24383"/>
                  </a:lnTo>
                  <a:lnTo>
                    <a:pt x="115824" y="12191"/>
                  </a:lnTo>
                  <a:close/>
                </a:path>
                <a:path w="350520" h="463550">
                  <a:moveTo>
                    <a:pt x="234696" y="12191"/>
                  </a:moveTo>
                  <a:lnTo>
                    <a:pt x="115824" y="12191"/>
                  </a:lnTo>
                  <a:lnTo>
                    <a:pt x="115824" y="24383"/>
                  </a:lnTo>
                  <a:lnTo>
                    <a:pt x="234696" y="24383"/>
                  </a:lnTo>
                  <a:lnTo>
                    <a:pt x="234696" y="12191"/>
                  </a:lnTo>
                  <a:close/>
                </a:path>
                <a:path w="350520" h="463550">
                  <a:moveTo>
                    <a:pt x="259079" y="12191"/>
                  </a:moveTo>
                  <a:lnTo>
                    <a:pt x="234696" y="12191"/>
                  </a:lnTo>
                  <a:lnTo>
                    <a:pt x="246887" y="24383"/>
                  </a:lnTo>
                  <a:lnTo>
                    <a:pt x="259079" y="24383"/>
                  </a:lnTo>
                  <a:lnTo>
                    <a:pt x="259079" y="12191"/>
                  </a:lnTo>
                  <a:close/>
                </a:path>
              </a:pathLst>
            </a:custGeom>
            <a:solidFill>
              <a:srgbClr val="385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824146" y="4312371"/>
              <a:ext cx="1710689" cy="3295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spc="-10" dirty="0">
                  <a:latin typeface="Times New Roman"/>
                  <a:cs typeface="Times New Roman"/>
                </a:rPr>
                <a:t>A </a:t>
              </a:r>
              <a:r>
                <a:rPr sz="2000" spc="-5" dirty="0">
                  <a:latin typeface="Times New Roman"/>
                  <a:cs typeface="Times New Roman"/>
                </a:rPr>
                <a:t>returned</a:t>
              </a:r>
              <a:r>
                <a:rPr sz="2000" spc="-165" dirty="0">
                  <a:latin typeface="Times New Roman"/>
                  <a:cs typeface="Times New Roman"/>
                </a:rPr>
                <a:t> </a:t>
              </a:r>
              <a:r>
                <a:rPr sz="2000" spc="-10" dirty="0">
                  <a:latin typeface="Times New Roman"/>
                  <a:cs typeface="Times New Roman"/>
                </a:rPr>
                <a:t>value</a:t>
              </a:r>
              <a:endParaRPr sz="2000">
                <a:latin typeface="Times New Roman"/>
                <a:cs typeface="Times New Roman"/>
              </a:endParaRPr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F49B63A-C37B-ED63-C28A-282E20D0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548767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overloading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559146"/>
            <a:ext cx="8548370" cy="35610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65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make programming easier, C++ </a:t>
            </a:r>
            <a:r>
              <a:rPr sz="2000" spc="-5" dirty="0">
                <a:latin typeface="Times New Roman"/>
                <a:cs typeface="Times New Roman"/>
              </a:rPr>
              <a:t>provides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function</a:t>
            </a:r>
            <a:r>
              <a:rPr sz="2000" b="1" spc="2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overloading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356870" marR="5080" indent="-34480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define </a:t>
            </a:r>
            <a:r>
              <a:rPr sz="2000" spc="-15" dirty="0">
                <a:latin typeface="Times New Roman"/>
                <a:cs typeface="Times New Roman"/>
              </a:rPr>
              <a:t>many </a:t>
            </a:r>
            <a:r>
              <a:rPr sz="2000" spc="-10" dirty="0">
                <a:latin typeface="Times New Roman"/>
                <a:cs typeface="Times New Roman"/>
              </a:rPr>
              <a:t>functions </a:t>
            </a:r>
            <a:r>
              <a:rPr sz="2000" spc="-15" dirty="0">
                <a:latin typeface="Times New Roman"/>
                <a:cs typeface="Times New Roman"/>
              </a:rPr>
              <a:t>having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same name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spc="-10" dirty="0">
                <a:latin typeface="Times New Roman"/>
                <a:cs typeface="Times New Roman"/>
              </a:rPr>
              <a:t>their </a:t>
            </a:r>
            <a:r>
              <a:rPr sz="2000" spc="-5" dirty="0">
                <a:latin typeface="Times New Roman"/>
                <a:cs typeface="Times New Roman"/>
              </a:rPr>
              <a:t>parameters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not 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same.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So,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1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need to </a:t>
            </a:r>
            <a:r>
              <a:rPr sz="2000" spc="-15" dirty="0">
                <a:latin typeface="Times New Roman"/>
                <a:cs typeface="Times New Roman"/>
              </a:rPr>
              <a:t>memorize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lot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function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names.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00" dirty="0">
                <a:latin typeface="Courier New"/>
                <a:cs typeface="Courier New"/>
              </a:rPr>
              <a:t>int </a:t>
            </a:r>
            <a:r>
              <a:rPr sz="2000" b="1" spc="-110" dirty="0">
                <a:latin typeface="Courier New"/>
                <a:cs typeface="Courier New"/>
              </a:rPr>
              <a:t>pow </a:t>
            </a:r>
            <a:r>
              <a:rPr sz="2000" b="1" spc="-125" dirty="0">
                <a:latin typeface="Courier New"/>
                <a:cs typeface="Courier New"/>
              </a:rPr>
              <a:t>(int,</a:t>
            </a:r>
            <a:r>
              <a:rPr sz="2000" b="1" spc="-67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int);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25" dirty="0">
                <a:latin typeface="Courier New"/>
                <a:cs typeface="Courier New"/>
              </a:rPr>
              <a:t>double </a:t>
            </a:r>
            <a:r>
              <a:rPr sz="2000" b="1" spc="-100" dirty="0">
                <a:latin typeface="Courier New"/>
                <a:cs typeface="Courier New"/>
              </a:rPr>
              <a:t>pow </a:t>
            </a:r>
            <a:r>
              <a:rPr sz="2000" b="1" spc="-125" dirty="0">
                <a:latin typeface="Courier New"/>
                <a:cs typeface="Courier New"/>
              </a:rPr>
              <a:t>(int,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double);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25" dirty="0">
                <a:latin typeface="Courier New"/>
                <a:cs typeface="Courier New"/>
              </a:rPr>
              <a:t>double </a:t>
            </a:r>
            <a:r>
              <a:rPr sz="2000" b="1" spc="-100" dirty="0">
                <a:latin typeface="Courier New"/>
                <a:cs typeface="Courier New"/>
              </a:rPr>
              <a:t>pow </a:t>
            </a:r>
            <a:r>
              <a:rPr sz="2000" b="1" spc="-135" dirty="0">
                <a:latin typeface="Courier New"/>
                <a:cs typeface="Courier New"/>
              </a:rPr>
              <a:t>(double,</a:t>
            </a:r>
            <a:r>
              <a:rPr sz="2000" b="1" spc="-73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int);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25" dirty="0">
                <a:latin typeface="Courier New"/>
                <a:cs typeface="Courier New"/>
              </a:rPr>
              <a:t>double </a:t>
            </a:r>
            <a:r>
              <a:rPr sz="2000" b="1" spc="-100" dirty="0">
                <a:latin typeface="Courier New"/>
                <a:cs typeface="Courier New"/>
              </a:rPr>
              <a:t>pow </a:t>
            </a:r>
            <a:r>
              <a:rPr sz="2000" b="1" spc="-135" dirty="0">
                <a:latin typeface="Courier New"/>
                <a:cs typeface="Courier New"/>
              </a:rPr>
              <a:t>(double,</a:t>
            </a:r>
            <a:r>
              <a:rPr sz="2000" b="1" spc="-685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double);</a:t>
            </a:r>
            <a:endParaRPr sz="2000" dirty="0">
              <a:latin typeface="Courier New"/>
              <a:cs typeface="Courier New"/>
            </a:endParaRPr>
          </a:p>
          <a:p>
            <a:pPr marL="356870" marR="212090" indent="-34480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/>
                <a:cs typeface="Times New Roman"/>
              </a:rPr>
              <a:t>Almost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spc="-10" dirty="0">
                <a:latin typeface="Times New Roman"/>
                <a:cs typeface="Times New Roman"/>
              </a:rPr>
              <a:t>functions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C++ </a:t>
            </a:r>
            <a:r>
              <a:rPr sz="2000" spc="-10" dirty="0">
                <a:latin typeface="Times New Roman"/>
                <a:cs typeface="Times New Roman"/>
              </a:rPr>
              <a:t>standard </a:t>
            </a:r>
            <a:r>
              <a:rPr sz="2000" dirty="0">
                <a:latin typeface="Times New Roman"/>
                <a:cs typeface="Times New Roman"/>
              </a:rPr>
              <a:t>library are overloaded, </a:t>
            </a:r>
            <a:r>
              <a:rPr sz="2000" spc="-10" dirty="0">
                <a:latin typeface="Times New Roman"/>
                <a:cs typeface="Times New Roman"/>
              </a:rPr>
              <a:t>so </a:t>
            </a:r>
            <a:r>
              <a:rPr sz="2000" spc="-25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15" dirty="0">
                <a:latin typeface="Times New Roman"/>
                <a:cs typeface="Times New Roman"/>
              </a:rPr>
              <a:t>use  </a:t>
            </a:r>
            <a:r>
              <a:rPr sz="2000" spc="-10" dirty="0">
                <a:latin typeface="Times New Roman"/>
                <a:cs typeface="Times New Roman"/>
              </a:rPr>
              <a:t>them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conveniently.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7BDD6D-A761-B756-6490-7F6845F5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165" y="136524"/>
            <a:ext cx="548767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overloading</a:t>
            </a:r>
            <a:r>
              <a:rPr sz="3800" b="1" spc="-1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D93EEB1-AB19-0C6D-C14F-D3937DBD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 dirty="0"/>
              <a:t>Function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7AAC15-C872-46CB-799E-DE0D1648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02" y="1075996"/>
            <a:ext cx="4629796" cy="470600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548767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overloading</a:t>
            </a:r>
            <a:r>
              <a:rPr sz="3800" b="1" spc="-1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4" y="1577361"/>
            <a:ext cx="5157826" cy="17613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Here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25" dirty="0">
                <a:latin typeface="Times New Roman"/>
                <a:cs typeface="Times New Roman"/>
              </a:rPr>
              <a:t>two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functions:</a:t>
            </a:r>
            <a:endParaRPr sz="2000" dirty="0">
              <a:latin typeface="Times New Roman"/>
              <a:cs typeface="Times New Roman"/>
            </a:endParaRPr>
          </a:p>
          <a:p>
            <a:pPr marL="756285" marR="135890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10" dirty="0">
                <a:latin typeface="Courier New"/>
                <a:cs typeface="Courier New"/>
              </a:rPr>
              <a:t>void </a:t>
            </a:r>
            <a:r>
              <a:rPr sz="2000" b="1" spc="-140" dirty="0">
                <a:latin typeface="Courier New"/>
                <a:cs typeface="Courier New"/>
              </a:rPr>
              <a:t>print(char</a:t>
            </a:r>
            <a:r>
              <a:rPr sz="2000" b="1" spc="-54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c,  </a:t>
            </a:r>
            <a:r>
              <a:rPr sz="2000" b="1" spc="-100" dirty="0">
                <a:latin typeface="Courier New"/>
                <a:cs typeface="Courier New"/>
              </a:rPr>
              <a:t>int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num);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10" dirty="0">
                <a:latin typeface="Courier New"/>
                <a:cs typeface="Courier New"/>
              </a:rPr>
              <a:t>void </a:t>
            </a:r>
            <a:r>
              <a:rPr sz="2000" b="1" spc="-140" dirty="0">
                <a:latin typeface="Courier New"/>
                <a:cs typeface="Courier New"/>
              </a:rPr>
              <a:t>print(char</a:t>
            </a:r>
            <a:r>
              <a:rPr sz="2000" b="1" spc="-53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c);</a:t>
            </a:r>
            <a:endParaRPr sz="2000" dirty="0">
              <a:latin typeface="Courier New"/>
              <a:cs typeface="Courier New"/>
            </a:endParaRPr>
          </a:p>
          <a:p>
            <a:pPr marL="356870" marR="32384" indent="-344805" algn="just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25" dirty="0">
                <a:latin typeface="Courier New"/>
                <a:cs typeface="Courier New"/>
              </a:rPr>
              <a:t>print()</a:t>
            </a:r>
            <a:r>
              <a:rPr sz="2000" b="1" spc="-919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</a:t>
            </a:r>
            <a:r>
              <a:rPr sz="2000" b="1" spc="-85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num  </a:t>
            </a:r>
            <a:r>
              <a:rPr sz="2000" spc="-15" dirty="0">
                <a:latin typeface="Times New Roman"/>
                <a:cs typeface="Times New Roman"/>
              </a:rPr>
              <a:t>times. </a:t>
            </a: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no </a:t>
            </a:r>
            <a:r>
              <a:rPr sz="2000" b="1" spc="-100" dirty="0">
                <a:latin typeface="Courier New"/>
                <a:cs typeface="Courier New"/>
              </a:rPr>
              <a:t>num</a:t>
            </a:r>
            <a:r>
              <a:rPr sz="2000" b="1" spc="-8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assigned,  </a:t>
            </a:r>
            <a:r>
              <a:rPr sz="2000" spc="-5" dirty="0">
                <a:latin typeface="Times New Roman"/>
                <a:cs typeface="Times New Roman"/>
              </a:rPr>
              <a:t>print a </a:t>
            </a:r>
            <a:r>
              <a:rPr sz="2000" spc="-15" dirty="0">
                <a:latin typeface="Times New Roman"/>
                <a:cs typeface="Times New Roman"/>
              </a:rPr>
              <a:t>single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c</a:t>
            </a:r>
            <a:r>
              <a:rPr sz="2000" spc="-7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6F399-51FE-843F-5610-EB8959CB9D33}"/>
              </a:ext>
            </a:extLst>
          </p:cNvPr>
          <p:cNvGrpSpPr/>
          <p:nvPr/>
        </p:nvGrpSpPr>
        <p:grpSpPr>
          <a:xfrm>
            <a:off x="628650" y="4101471"/>
            <a:ext cx="4343400" cy="1658620"/>
            <a:chOff x="628650" y="4101471"/>
            <a:chExt cx="4343400" cy="1658620"/>
          </a:xfrm>
        </p:grpSpPr>
        <p:sp>
          <p:nvSpPr>
            <p:cNvPr id="4" name="object 4"/>
            <p:cNvSpPr/>
            <p:nvPr/>
          </p:nvSpPr>
          <p:spPr>
            <a:xfrm>
              <a:off x="628650" y="4101471"/>
              <a:ext cx="4343400" cy="1658620"/>
            </a:xfrm>
            <a:custGeom>
              <a:avLst/>
              <a:gdLst/>
              <a:ahLst/>
              <a:cxnLst/>
              <a:rect l="l" t="t" r="r" b="b"/>
              <a:pathLst>
                <a:path w="4343400" h="1658620">
                  <a:moveTo>
                    <a:pt x="4340352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652016"/>
                  </a:lnTo>
                  <a:lnTo>
                    <a:pt x="6096" y="1658112"/>
                  </a:lnTo>
                  <a:lnTo>
                    <a:pt x="4340352" y="1658112"/>
                  </a:lnTo>
                  <a:lnTo>
                    <a:pt x="4343400" y="1652016"/>
                  </a:lnTo>
                  <a:lnTo>
                    <a:pt x="4343400" y="1645920"/>
                  </a:lnTo>
                  <a:lnTo>
                    <a:pt x="24384" y="1645920"/>
                  </a:lnTo>
                  <a:lnTo>
                    <a:pt x="12192" y="1633727"/>
                  </a:lnTo>
                  <a:lnTo>
                    <a:pt x="24384" y="1633727"/>
                  </a:lnTo>
                  <a:lnTo>
                    <a:pt x="24384" y="24384"/>
                  </a:lnTo>
                  <a:lnTo>
                    <a:pt x="12192" y="24384"/>
                  </a:lnTo>
                  <a:lnTo>
                    <a:pt x="24384" y="12192"/>
                  </a:lnTo>
                  <a:lnTo>
                    <a:pt x="4343400" y="12192"/>
                  </a:lnTo>
                  <a:lnTo>
                    <a:pt x="4343400" y="6096"/>
                  </a:lnTo>
                  <a:lnTo>
                    <a:pt x="4340352" y="0"/>
                  </a:lnTo>
                  <a:close/>
                </a:path>
                <a:path w="4343400" h="1658620">
                  <a:moveTo>
                    <a:pt x="24384" y="1633727"/>
                  </a:moveTo>
                  <a:lnTo>
                    <a:pt x="12192" y="1633727"/>
                  </a:lnTo>
                  <a:lnTo>
                    <a:pt x="24384" y="1645920"/>
                  </a:lnTo>
                  <a:lnTo>
                    <a:pt x="24384" y="1633727"/>
                  </a:lnTo>
                  <a:close/>
                </a:path>
                <a:path w="4343400" h="1658620">
                  <a:moveTo>
                    <a:pt x="4319016" y="1633727"/>
                  </a:moveTo>
                  <a:lnTo>
                    <a:pt x="24384" y="1633727"/>
                  </a:lnTo>
                  <a:lnTo>
                    <a:pt x="24384" y="1645920"/>
                  </a:lnTo>
                  <a:lnTo>
                    <a:pt x="4319016" y="1645920"/>
                  </a:lnTo>
                  <a:lnTo>
                    <a:pt x="4319016" y="1633727"/>
                  </a:lnTo>
                  <a:close/>
                </a:path>
                <a:path w="4343400" h="1658620">
                  <a:moveTo>
                    <a:pt x="4319016" y="12192"/>
                  </a:moveTo>
                  <a:lnTo>
                    <a:pt x="4319016" y="1645920"/>
                  </a:lnTo>
                  <a:lnTo>
                    <a:pt x="4331208" y="1633727"/>
                  </a:lnTo>
                  <a:lnTo>
                    <a:pt x="4343400" y="1633727"/>
                  </a:lnTo>
                  <a:lnTo>
                    <a:pt x="4343400" y="24384"/>
                  </a:lnTo>
                  <a:lnTo>
                    <a:pt x="4331208" y="24384"/>
                  </a:lnTo>
                  <a:lnTo>
                    <a:pt x="4319016" y="12192"/>
                  </a:lnTo>
                  <a:close/>
                </a:path>
                <a:path w="4343400" h="1658620">
                  <a:moveTo>
                    <a:pt x="4343400" y="1633727"/>
                  </a:moveTo>
                  <a:lnTo>
                    <a:pt x="4331208" y="1633727"/>
                  </a:lnTo>
                  <a:lnTo>
                    <a:pt x="4319016" y="1645920"/>
                  </a:lnTo>
                  <a:lnTo>
                    <a:pt x="4343400" y="1645920"/>
                  </a:lnTo>
                  <a:lnTo>
                    <a:pt x="4343400" y="1633727"/>
                  </a:lnTo>
                  <a:close/>
                </a:path>
                <a:path w="4343400" h="1658620">
                  <a:moveTo>
                    <a:pt x="24384" y="12192"/>
                  </a:moveTo>
                  <a:lnTo>
                    <a:pt x="12192" y="24384"/>
                  </a:lnTo>
                  <a:lnTo>
                    <a:pt x="24384" y="24384"/>
                  </a:lnTo>
                  <a:lnTo>
                    <a:pt x="24384" y="12192"/>
                  </a:lnTo>
                  <a:close/>
                </a:path>
                <a:path w="4343400" h="1658620">
                  <a:moveTo>
                    <a:pt x="4319016" y="12192"/>
                  </a:moveTo>
                  <a:lnTo>
                    <a:pt x="24384" y="12192"/>
                  </a:lnTo>
                  <a:lnTo>
                    <a:pt x="24384" y="24384"/>
                  </a:lnTo>
                  <a:lnTo>
                    <a:pt x="4319016" y="24384"/>
                  </a:lnTo>
                  <a:lnTo>
                    <a:pt x="4319016" y="12192"/>
                  </a:lnTo>
                  <a:close/>
                </a:path>
                <a:path w="4343400" h="1658620">
                  <a:moveTo>
                    <a:pt x="4343400" y="12192"/>
                  </a:moveTo>
                  <a:lnTo>
                    <a:pt x="4319016" y="12192"/>
                  </a:lnTo>
                  <a:lnTo>
                    <a:pt x="4331208" y="24384"/>
                  </a:lnTo>
                  <a:lnTo>
                    <a:pt x="4343400" y="24384"/>
                  </a:lnTo>
                  <a:lnTo>
                    <a:pt x="4343400" y="1219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19677" y="4119275"/>
              <a:ext cx="4179570" cy="154813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b="1" spc="-110" dirty="0">
                  <a:latin typeface="Courier New"/>
                  <a:cs typeface="Courier New"/>
                </a:rPr>
                <a:t>void</a:t>
              </a:r>
              <a:r>
                <a:rPr sz="2000" b="1" spc="-295" dirty="0">
                  <a:latin typeface="Courier New"/>
                  <a:cs typeface="Courier New"/>
                </a:rPr>
                <a:t> </a:t>
              </a:r>
              <a:r>
                <a:rPr sz="2000" b="1" spc="-125" dirty="0">
                  <a:latin typeface="Courier New"/>
                  <a:cs typeface="Courier New"/>
                </a:rPr>
                <a:t>print</a:t>
              </a:r>
              <a:r>
                <a:rPr sz="2000" b="1" spc="-315" dirty="0">
                  <a:latin typeface="Courier New"/>
                  <a:cs typeface="Courier New"/>
                </a:rPr>
                <a:t> </a:t>
              </a:r>
              <a:r>
                <a:rPr sz="2000" b="1" spc="-125" dirty="0">
                  <a:latin typeface="Courier New"/>
                  <a:cs typeface="Courier New"/>
                </a:rPr>
                <a:t>(char</a:t>
              </a:r>
              <a:r>
                <a:rPr sz="2000" b="1" spc="-290" dirty="0">
                  <a:latin typeface="Courier New"/>
                  <a:cs typeface="Courier New"/>
                </a:rPr>
                <a:t> </a:t>
              </a:r>
              <a:r>
                <a:rPr sz="2000" b="1" spc="-90" dirty="0">
                  <a:latin typeface="Courier New"/>
                  <a:cs typeface="Courier New"/>
                </a:rPr>
                <a:t>c,</a:t>
              </a:r>
              <a:r>
                <a:rPr sz="2000" b="1" spc="-290" dirty="0">
                  <a:latin typeface="Courier New"/>
                  <a:cs typeface="Courier New"/>
                </a:rPr>
                <a:t> </a:t>
              </a:r>
              <a:r>
                <a:rPr sz="2000" b="1" spc="-110" dirty="0">
                  <a:latin typeface="Courier New"/>
                  <a:cs typeface="Courier New"/>
                </a:rPr>
                <a:t>int</a:t>
              </a:r>
              <a:r>
                <a:rPr sz="2000" b="1" spc="-315" dirty="0">
                  <a:latin typeface="Courier New"/>
                  <a:cs typeface="Courier New"/>
                </a:rPr>
                <a:t> </a:t>
              </a:r>
              <a:r>
                <a:rPr sz="2000" b="1" spc="-110" dirty="0">
                  <a:latin typeface="Courier New"/>
                  <a:cs typeface="Courier New"/>
                </a:rPr>
                <a:t>num)</a:t>
              </a:r>
              <a:endParaRPr sz="20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Courier New"/>
                  <a:cs typeface="Courier New"/>
                </a:rPr>
                <a:t>{</a:t>
              </a:r>
              <a:endParaRPr sz="2000" dirty="0">
                <a:latin typeface="Courier New"/>
                <a:cs typeface="Courier New"/>
              </a:endParaRPr>
            </a:p>
            <a:p>
              <a:pPr marL="548640" marR="5080" indent="-268605">
                <a:lnSpc>
                  <a:spcPct val="100000"/>
                </a:lnSpc>
              </a:pPr>
              <a:r>
                <a:rPr sz="2000" b="1" spc="-100" dirty="0">
                  <a:latin typeface="Courier New"/>
                  <a:cs typeface="Courier New"/>
                </a:rPr>
                <a:t>for</a:t>
              </a:r>
              <a:r>
                <a:rPr sz="2000" b="1" spc="-320" dirty="0">
                  <a:latin typeface="Courier New"/>
                  <a:cs typeface="Courier New"/>
                </a:rPr>
                <a:t> </a:t>
              </a:r>
              <a:r>
                <a:rPr sz="2000" b="1" spc="-114" dirty="0">
                  <a:latin typeface="Courier New"/>
                  <a:cs typeface="Courier New"/>
                </a:rPr>
                <a:t>(int</a:t>
              </a:r>
              <a:r>
                <a:rPr sz="2000" b="1" spc="-315" dirty="0">
                  <a:latin typeface="Courier New"/>
                  <a:cs typeface="Courier New"/>
                </a:rPr>
                <a:t> </a:t>
              </a:r>
              <a:r>
                <a:rPr sz="2000" b="1" spc="-5" dirty="0">
                  <a:latin typeface="Courier New"/>
                  <a:cs typeface="Courier New"/>
                </a:rPr>
                <a:t>i</a:t>
              </a:r>
              <a:r>
                <a:rPr sz="2000" b="1" spc="-290" dirty="0">
                  <a:latin typeface="Courier New"/>
                  <a:cs typeface="Courier New"/>
                </a:rPr>
                <a:t> </a:t>
              </a:r>
              <a:r>
                <a:rPr sz="2000" b="1" spc="-5" dirty="0">
                  <a:latin typeface="Courier New"/>
                  <a:cs typeface="Courier New"/>
                </a:rPr>
                <a:t>=</a:t>
              </a:r>
              <a:r>
                <a:rPr sz="2000" b="1" spc="-315" dirty="0">
                  <a:latin typeface="Courier New"/>
                  <a:cs typeface="Courier New"/>
                </a:rPr>
                <a:t> </a:t>
              </a:r>
              <a:r>
                <a:rPr sz="2000" b="1" spc="-75" dirty="0">
                  <a:latin typeface="Courier New"/>
                  <a:cs typeface="Courier New"/>
                </a:rPr>
                <a:t>0;</a:t>
              </a:r>
              <a:r>
                <a:rPr sz="2000" b="1" spc="-315" dirty="0">
                  <a:latin typeface="Courier New"/>
                  <a:cs typeface="Courier New"/>
                </a:rPr>
                <a:t> </a:t>
              </a:r>
              <a:r>
                <a:rPr sz="2000" b="1" spc="-5" dirty="0">
                  <a:latin typeface="Courier New"/>
                  <a:cs typeface="Courier New"/>
                </a:rPr>
                <a:t>i</a:t>
              </a:r>
              <a:r>
                <a:rPr sz="2000" b="1" spc="-290" dirty="0">
                  <a:latin typeface="Courier New"/>
                  <a:cs typeface="Courier New"/>
                </a:rPr>
                <a:t> </a:t>
              </a:r>
              <a:r>
                <a:rPr sz="2000" b="1" spc="-5" dirty="0">
                  <a:latin typeface="Courier New"/>
                  <a:cs typeface="Courier New"/>
                </a:rPr>
                <a:t>&lt;</a:t>
              </a:r>
              <a:r>
                <a:rPr sz="2000" b="1" spc="-315" dirty="0">
                  <a:latin typeface="Courier New"/>
                  <a:cs typeface="Courier New"/>
                </a:rPr>
                <a:t> </a:t>
              </a:r>
              <a:r>
                <a:rPr sz="2000" b="1" spc="-120" dirty="0">
                  <a:latin typeface="Courier New"/>
                  <a:cs typeface="Courier New"/>
                </a:rPr>
                <a:t>num;</a:t>
              </a:r>
              <a:r>
                <a:rPr sz="2000" b="1" spc="-295" dirty="0">
                  <a:latin typeface="Courier New"/>
                  <a:cs typeface="Courier New"/>
                </a:rPr>
                <a:t> </a:t>
              </a:r>
              <a:r>
                <a:rPr sz="2000" b="1" spc="-120" dirty="0">
                  <a:latin typeface="Courier New"/>
                  <a:cs typeface="Courier New"/>
                </a:rPr>
                <a:t>i++)  cout </a:t>
              </a:r>
              <a:r>
                <a:rPr sz="2000" b="1" spc="-90" dirty="0">
                  <a:latin typeface="Courier New"/>
                  <a:cs typeface="Courier New"/>
                </a:rPr>
                <a:t>&lt;&lt;</a:t>
              </a:r>
              <a:r>
                <a:rPr sz="2000" b="1" spc="-459" dirty="0">
                  <a:latin typeface="Courier New"/>
                  <a:cs typeface="Courier New"/>
                </a:rPr>
                <a:t> </a:t>
              </a:r>
              <a:r>
                <a:rPr sz="2000" b="1" spc="-75" dirty="0">
                  <a:latin typeface="Courier New"/>
                  <a:cs typeface="Courier New"/>
                </a:rPr>
                <a:t>c;</a:t>
              </a:r>
              <a:endParaRPr sz="2000" dirty="0">
                <a:latin typeface="Courier New"/>
                <a:cs typeface="Courier New"/>
              </a:endParaRPr>
            </a:p>
            <a:p>
              <a:pPr marL="12700">
                <a:lnSpc>
                  <a:spcPts val="2400"/>
                </a:lnSpc>
              </a:pPr>
              <a:r>
                <a:rPr sz="2000" b="1" spc="-5" dirty="0">
                  <a:latin typeface="Courier New"/>
                  <a:cs typeface="Courier New"/>
                </a:rPr>
                <a:t>}</a:t>
              </a:r>
              <a:endParaRPr sz="2000" dirty="0">
                <a:latin typeface="Courier New"/>
                <a:cs typeface="Courier New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53FB48-850E-BB35-FD8E-8BADDD5B1910}"/>
              </a:ext>
            </a:extLst>
          </p:cNvPr>
          <p:cNvGrpSpPr/>
          <p:nvPr/>
        </p:nvGrpSpPr>
        <p:grpSpPr>
          <a:xfrm>
            <a:off x="5816413" y="4255458"/>
            <a:ext cx="2834640" cy="1350645"/>
            <a:chOff x="4489703" y="3846575"/>
            <a:chExt cx="2834640" cy="1350645"/>
          </a:xfrm>
        </p:grpSpPr>
        <p:sp>
          <p:nvSpPr>
            <p:cNvPr id="6" name="object 6"/>
            <p:cNvSpPr/>
            <p:nvPr/>
          </p:nvSpPr>
          <p:spPr>
            <a:xfrm>
              <a:off x="4489703" y="3846575"/>
              <a:ext cx="2834640" cy="1350645"/>
            </a:xfrm>
            <a:custGeom>
              <a:avLst/>
              <a:gdLst/>
              <a:ahLst/>
              <a:cxnLst/>
              <a:rect l="l" t="t" r="r" b="b"/>
              <a:pathLst>
                <a:path w="2834640" h="1350645">
                  <a:moveTo>
                    <a:pt x="28285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344167"/>
                  </a:lnTo>
                  <a:lnTo>
                    <a:pt x="6096" y="1350264"/>
                  </a:lnTo>
                  <a:lnTo>
                    <a:pt x="2828544" y="1350264"/>
                  </a:lnTo>
                  <a:lnTo>
                    <a:pt x="2834640" y="1344167"/>
                  </a:lnTo>
                  <a:lnTo>
                    <a:pt x="2834640" y="1338071"/>
                  </a:lnTo>
                  <a:lnTo>
                    <a:pt x="24384" y="1338071"/>
                  </a:lnTo>
                  <a:lnTo>
                    <a:pt x="12192" y="1322832"/>
                  </a:lnTo>
                  <a:lnTo>
                    <a:pt x="24384" y="1322832"/>
                  </a:lnTo>
                  <a:lnTo>
                    <a:pt x="24384" y="24383"/>
                  </a:lnTo>
                  <a:lnTo>
                    <a:pt x="12192" y="24383"/>
                  </a:lnTo>
                  <a:lnTo>
                    <a:pt x="24384" y="12191"/>
                  </a:lnTo>
                  <a:lnTo>
                    <a:pt x="2834640" y="12191"/>
                  </a:lnTo>
                  <a:lnTo>
                    <a:pt x="2834640" y="6095"/>
                  </a:lnTo>
                  <a:lnTo>
                    <a:pt x="2828544" y="0"/>
                  </a:lnTo>
                  <a:close/>
                </a:path>
                <a:path w="2834640" h="1350645">
                  <a:moveTo>
                    <a:pt x="24384" y="1322832"/>
                  </a:moveTo>
                  <a:lnTo>
                    <a:pt x="12192" y="1322832"/>
                  </a:lnTo>
                  <a:lnTo>
                    <a:pt x="24384" y="1338071"/>
                  </a:lnTo>
                  <a:lnTo>
                    <a:pt x="24384" y="1322832"/>
                  </a:lnTo>
                  <a:close/>
                </a:path>
                <a:path w="2834640" h="1350645">
                  <a:moveTo>
                    <a:pt x="2807207" y="1322832"/>
                  </a:moveTo>
                  <a:lnTo>
                    <a:pt x="24384" y="1322832"/>
                  </a:lnTo>
                  <a:lnTo>
                    <a:pt x="24384" y="1338071"/>
                  </a:lnTo>
                  <a:lnTo>
                    <a:pt x="2807207" y="1338071"/>
                  </a:lnTo>
                  <a:lnTo>
                    <a:pt x="2807207" y="1322832"/>
                  </a:lnTo>
                  <a:close/>
                </a:path>
                <a:path w="2834640" h="1350645">
                  <a:moveTo>
                    <a:pt x="2807207" y="12191"/>
                  </a:moveTo>
                  <a:lnTo>
                    <a:pt x="2807207" y="1338071"/>
                  </a:lnTo>
                  <a:lnTo>
                    <a:pt x="2819400" y="1322832"/>
                  </a:lnTo>
                  <a:lnTo>
                    <a:pt x="2834640" y="1322832"/>
                  </a:lnTo>
                  <a:lnTo>
                    <a:pt x="2834640" y="24383"/>
                  </a:lnTo>
                  <a:lnTo>
                    <a:pt x="2819400" y="24383"/>
                  </a:lnTo>
                  <a:lnTo>
                    <a:pt x="2807207" y="12191"/>
                  </a:lnTo>
                  <a:close/>
                </a:path>
                <a:path w="2834640" h="1350645">
                  <a:moveTo>
                    <a:pt x="2834640" y="1322832"/>
                  </a:moveTo>
                  <a:lnTo>
                    <a:pt x="2819400" y="1322832"/>
                  </a:lnTo>
                  <a:lnTo>
                    <a:pt x="2807207" y="1338071"/>
                  </a:lnTo>
                  <a:lnTo>
                    <a:pt x="2834640" y="1338071"/>
                  </a:lnTo>
                  <a:lnTo>
                    <a:pt x="2834640" y="1322832"/>
                  </a:lnTo>
                  <a:close/>
                </a:path>
                <a:path w="2834640" h="1350645">
                  <a:moveTo>
                    <a:pt x="24384" y="12191"/>
                  </a:moveTo>
                  <a:lnTo>
                    <a:pt x="12192" y="24383"/>
                  </a:lnTo>
                  <a:lnTo>
                    <a:pt x="24384" y="24383"/>
                  </a:lnTo>
                  <a:lnTo>
                    <a:pt x="24384" y="12191"/>
                  </a:lnTo>
                  <a:close/>
                </a:path>
                <a:path w="2834640" h="1350645">
                  <a:moveTo>
                    <a:pt x="2807207" y="12191"/>
                  </a:moveTo>
                  <a:lnTo>
                    <a:pt x="24384" y="12191"/>
                  </a:lnTo>
                  <a:lnTo>
                    <a:pt x="24384" y="24383"/>
                  </a:lnTo>
                  <a:lnTo>
                    <a:pt x="2807207" y="24383"/>
                  </a:lnTo>
                  <a:lnTo>
                    <a:pt x="2807207" y="12191"/>
                  </a:lnTo>
                  <a:close/>
                </a:path>
                <a:path w="2834640" h="1350645">
                  <a:moveTo>
                    <a:pt x="2834640" y="12191"/>
                  </a:moveTo>
                  <a:lnTo>
                    <a:pt x="2807207" y="12191"/>
                  </a:lnTo>
                  <a:lnTo>
                    <a:pt x="2819400" y="24383"/>
                  </a:lnTo>
                  <a:lnTo>
                    <a:pt x="2834640" y="24383"/>
                  </a:lnTo>
                  <a:lnTo>
                    <a:pt x="2834640" y="1219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580730" y="3864336"/>
              <a:ext cx="2579370" cy="12439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b="1" spc="-110" dirty="0">
                  <a:latin typeface="Courier New"/>
                  <a:cs typeface="Courier New"/>
                </a:rPr>
                <a:t>void </a:t>
              </a:r>
              <a:r>
                <a:rPr sz="2000" b="1" spc="-125" dirty="0">
                  <a:latin typeface="Courier New"/>
                  <a:cs typeface="Courier New"/>
                </a:rPr>
                <a:t>print (char</a:t>
              </a:r>
              <a:r>
                <a:rPr sz="2000" b="1" spc="-705" dirty="0">
                  <a:latin typeface="Courier New"/>
                  <a:cs typeface="Courier New"/>
                </a:rPr>
                <a:t> </a:t>
              </a:r>
              <a:r>
                <a:rPr sz="2000" b="1" spc="-90" dirty="0">
                  <a:latin typeface="Courier New"/>
                  <a:cs typeface="Courier New"/>
                </a:rPr>
                <a:t>c)</a:t>
              </a:r>
              <a:endParaRPr sz="20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Courier New"/>
                  <a:cs typeface="Courier New"/>
                </a:rPr>
                <a:t>{</a:t>
              </a:r>
              <a:endParaRPr sz="2000" dirty="0">
                <a:latin typeface="Courier New"/>
                <a:cs typeface="Courier New"/>
              </a:endParaRPr>
            </a:p>
            <a:p>
              <a:pPr marL="280670">
                <a:lnSpc>
                  <a:spcPct val="100000"/>
                </a:lnSpc>
              </a:pPr>
              <a:r>
                <a:rPr sz="2000" b="1" spc="-110" dirty="0">
                  <a:latin typeface="Courier New"/>
                  <a:cs typeface="Courier New"/>
                </a:rPr>
                <a:t>cout </a:t>
              </a:r>
              <a:r>
                <a:rPr sz="2000" b="1" spc="-75" dirty="0">
                  <a:latin typeface="Courier New"/>
                  <a:cs typeface="Courier New"/>
                </a:rPr>
                <a:t>&lt;&lt;</a:t>
              </a:r>
              <a:r>
                <a:rPr sz="2000" b="1" spc="-530" dirty="0">
                  <a:latin typeface="Courier New"/>
                  <a:cs typeface="Courier New"/>
                </a:rPr>
                <a:t> </a:t>
              </a:r>
              <a:r>
                <a:rPr sz="2000" b="1" spc="-75" dirty="0">
                  <a:latin typeface="Courier New"/>
                  <a:cs typeface="Courier New"/>
                </a:rPr>
                <a:t>c;</a:t>
              </a:r>
              <a:endParaRPr sz="20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Courier New"/>
                  <a:cs typeface="Courier New"/>
                </a:rPr>
                <a:t>}</a:t>
              </a:r>
              <a:endParaRPr sz="2000" dirty="0">
                <a:latin typeface="Courier New"/>
                <a:cs typeface="Courier New"/>
              </a:endParaRPr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D93EEB1-AB19-0C6D-C14F-D3937DBD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 dirty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43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548767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Recursion in C++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4" y="1577361"/>
            <a:ext cx="8158236" cy="67133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Recursion is a programming technique where a function calls itself directly or indirectly.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D93EEB1-AB19-0C6D-C14F-D3937DBD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 dirty="0"/>
              <a:t>Function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069D8F-4D8D-CA43-4D44-EF111B39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2473469"/>
            <a:ext cx="6468378" cy="182905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40BC03BC-E6F8-0AC9-22EA-95DAA025E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44255"/>
            <a:ext cx="8382000" cy="1672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56870" marR="0" lvl="0" indent="-344805" fontAlgn="base">
              <a:spcBef>
                <a:spcPts val="434"/>
              </a:spcBef>
              <a:spcAft>
                <a:spcPct val="0"/>
              </a:spcAft>
              <a:buClrTx/>
              <a:buSzTx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en-US" sz="2000" spc="-5" dirty="0">
                <a:latin typeface="Times New Roman"/>
                <a:cs typeface="Times New Roman"/>
              </a:rPr>
              <a:t>The base case is a condition that stops the recursion. </a:t>
            </a:r>
          </a:p>
          <a:p>
            <a:pPr marL="356870" marR="0" lvl="0" indent="-344805" fontAlgn="base">
              <a:spcBef>
                <a:spcPts val="434"/>
              </a:spcBef>
              <a:spcAft>
                <a:spcPct val="0"/>
              </a:spcAft>
              <a:buClrTx/>
              <a:buSzTx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en-US" sz="2000" spc="-5" dirty="0">
                <a:latin typeface="Times New Roman"/>
                <a:cs typeface="Times New Roman"/>
              </a:rPr>
              <a:t>The function calls itself with a smaller input until it reaches the base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61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7477446" cy="5963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Factorial calculation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D93EEB1-AB19-0C6D-C14F-D3937DBD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 dirty="0"/>
              <a:t>Function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0156B6-1D6E-5825-58BE-8B3DC3F53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51" y="2499063"/>
            <a:ext cx="727278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Step-by-step execution: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factorial(5) calls factorial(4)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factorial(4) calls factorial(3)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factorial(3) calls factorial(2)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factorial(2) calls factorial(1)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5607D-8A9C-4BCD-DB37-00C31740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6401693" cy="628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3E24A2-6405-2857-FD96-67C9AAEC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74" y="2921551"/>
            <a:ext cx="4658375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9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762000"/>
            <a:ext cx="7772400" cy="230575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>
            <a:defPPr>
              <a:defRPr lang="en-US"/>
            </a:defPPr>
            <a:lvl1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  <a:defRPr sz="2000" spc="-65">
                <a:latin typeface="Times New Roman"/>
                <a:cs typeface="Times New Roman"/>
              </a:defRPr>
            </a:lvl1pPr>
            <a:lvl2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  <a:defRPr sz="2000" b="1" spc="-100">
                <a:latin typeface="Courier New"/>
                <a:cs typeface="Courier New"/>
              </a:defRPr>
            </a:lvl2pPr>
          </a:lstStyle>
          <a:p>
            <a:pPr marL="12065" indent="0">
              <a:buNone/>
            </a:pPr>
            <a:r>
              <a:rPr lang="en-US" dirty="0"/>
              <a:t>Q. What is Armstrong number?</a:t>
            </a:r>
          </a:p>
          <a:p>
            <a:pPr marL="12065" indent="0">
              <a:buNone/>
            </a:pPr>
            <a:endParaRPr lang="en-US" dirty="0"/>
          </a:p>
          <a:p>
            <a:pPr marL="12065" indent="0">
              <a:buNone/>
            </a:pPr>
            <a:r>
              <a:rPr lang="en-US" dirty="0"/>
              <a:t>Ans: 153</a:t>
            </a:r>
          </a:p>
          <a:p>
            <a:endParaRPr lang="en-US" dirty="0"/>
          </a:p>
          <a:p>
            <a:pPr marL="12065" indent="0">
              <a:buNone/>
            </a:pPr>
            <a:r>
              <a:rPr lang="en-US" dirty="0"/>
              <a:t>                      = 1*1*1 + 5*5*5 + 3*3*3  =  1 + 125 + 27 =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153</a:t>
            </a:r>
          </a:p>
          <a:p>
            <a:pPr marL="12065" indent="0">
              <a:buNone/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74077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2286000"/>
            <a:ext cx="6248400" cy="1793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Thanks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endParaRPr lang="en-US" sz="3800" b="1" spc="-10" dirty="0">
              <a:solidFill>
                <a:srgbClr val="4F81BD"/>
              </a:solid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Any Question?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47202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615365"/>
            <a:ext cx="454406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5" dirty="0">
                <a:solidFill>
                  <a:srgbClr val="4F81BD"/>
                </a:solidFill>
                <a:latin typeface="Times New Roman"/>
                <a:cs typeface="Times New Roman"/>
              </a:rPr>
              <a:t>Benefits: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2209800"/>
            <a:ext cx="5234025" cy="230575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Code reusability</a:t>
            </a: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Simplifies code structure</a:t>
            </a: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Improves readability and maintainability</a:t>
            </a: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Better Organization</a:t>
            </a: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Enhances Readability</a:t>
            </a: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F49B63A-C37B-ED63-C28A-282E20D0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4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2" y="663946"/>
            <a:ext cx="4090857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</a:t>
            </a:r>
            <a:r>
              <a:rPr sz="3800" b="1" spc="-6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definition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498" y="1555858"/>
            <a:ext cx="4852670" cy="2433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There </a:t>
            </a:r>
            <a:r>
              <a:rPr sz="2000" spc="-5" dirty="0">
                <a:latin typeface="Times New Roman"/>
                <a:cs typeface="Times New Roman"/>
              </a:rPr>
              <a:t>is an </a:t>
            </a:r>
            <a:r>
              <a:rPr sz="2000" b="1" spc="-120" dirty="0">
                <a:latin typeface="Courier New"/>
                <a:cs typeface="Courier New"/>
              </a:rPr>
              <a:t>add()</a:t>
            </a:r>
            <a:r>
              <a:rPr sz="2000" b="1" spc="-9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function: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ts val="234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main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invoke </a:t>
            </a:r>
            <a:r>
              <a:rPr sz="2000" spc="-5" dirty="0">
                <a:latin typeface="Times New Roman"/>
                <a:cs typeface="Times New Roman"/>
              </a:rPr>
              <a:t>(call)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endParaRPr sz="2000" dirty="0">
              <a:latin typeface="Times New Roman"/>
              <a:cs typeface="Times New Roman"/>
            </a:endParaRPr>
          </a:p>
          <a:p>
            <a:pPr marL="356870">
              <a:lnSpc>
                <a:spcPts val="2340"/>
              </a:lnSpc>
            </a:pPr>
            <a:r>
              <a:rPr sz="2000" b="1" spc="-120" dirty="0">
                <a:latin typeface="Courier New"/>
                <a:cs typeface="Courier New"/>
              </a:rPr>
              <a:t>add()</a:t>
            </a:r>
            <a:r>
              <a:rPr sz="2000" b="1" spc="-89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Before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main </a:t>
            </a:r>
            <a:r>
              <a:rPr sz="2000" spc="-10" dirty="0">
                <a:latin typeface="Times New Roman"/>
                <a:cs typeface="Times New Roman"/>
              </a:rPr>
              <a:t>function, </a:t>
            </a:r>
            <a:r>
              <a:rPr sz="2000" spc="-5" dirty="0">
                <a:latin typeface="Times New Roman"/>
                <a:cs typeface="Times New Roman"/>
              </a:rPr>
              <a:t>there is a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</a:t>
            </a:r>
            <a:endParaRPr sz="20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header/prototype </a:t>
            </a:r>
            <a:r>
              <a:rPr sz="2000" spc="-5" dirty="0">
                <a:latin typeface="Times New Roman"/>
                <a:cs typeface="Times New Roman"/>
              </a:rPr>
              <a:t>declaring </a:t>
            </a:r>
            <a:r>
              <a:rPr sz="2000" spc="-10" dirty="0">
                <a:latin typeface="Times New Roman"/>
                <a:cs typeface="Times New Roman"/>
              </a:rPr>
              <a:t>the function.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/>
                <a:cs typeface="Times New Roman"/>
              </a:rPr>
              <a:t>After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main </a:t>
            </a:r>
            <a:r>
              <a:rPr sz="2000" spc="-10" dirty="0">
                <a:latin typeface="Times New Roman"/>
                <a:cs typeface="Times New Roman"/>
              </a:rPr>
              <a:t>function, </a:t>
            </a:r>
            <a:r>
              <a:rPr sz="2000" spc="-5" dirty="0">
                <a:latin typeface="Times New Roman"/>
                <a:cs typeface="Times New Roman"/>
              </a:rPr>
              <a:t>there is a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</a:t>
            </a:r>
            <a:endParaRPr sz="20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body </a:t>
            </a:r>
            <a:r>
              <a:rPr sz="2000" spc="-10" dirty="0">
                <a:latin typeface="Times New Roman"/>
                <a:cs typeface="Times New Roman"/>
              </a:rPr>
              <a:t>defining 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8D3B2B-C4EC-C208-D251-9FA7B302D55C}"/>
              </a:ext>
            </a:extLst>
          </p:cNvPr>
          <p:cNvGrpSpPr/>
          <p:nvPr/>
        </p:nvGrpSpPr>
        <p:grpSpPr>
          <a:xfrm>
            <a:off x="5486400" y="1634597"/>
            <a:ext cx="3121660" cy="4709161"/>
            <a:chOff x="5425440" y="1615438"/>
            <a:chExt cx="3121660" cy="4709161"/>
          </a:xfrm>
        </p:grpSpPr>
        <p:sp>
          <p:nvSpPr>
            <p:cNvPr id="4" name="object 4"/>
            <p:cNvSpPr/>
            <p:nvPr/>
          </p:nvSpPr>
          <p:spPr>
            <a:xfrm>
              <a:off x="5425440" y="1615438"/>
              <a:ext cx="3121660" cy="4709161"/>
            </a:xfrm>
            <a:custGeom>
              <a:avLst/>
              <a:gdLst/>
              <a:ahLst/>
              <a:cxnLst/>
              <a:rect l="l" t="t" r="r" b="b"/>
              <a:pathLst>
                <a:path w="3121659" h="3563620">
                  <a:moveTo>
                    <a:pt x="3115056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3560064"/>
                  </a:lnTo>
                  <a:lnTo>
                    <a:pt x="6096" y="3563112"/>
                  </a:lnTo>
                  <a:lnTo>
                    <a:pt x="3115056" y="3563112"/>
                  </a:lnTo>
                  <a:lnTo>
                    <a:pt x="3121152" y="3560064"/>
                  </a:lnTo>
                  <a:lnTo>
                    <a:pt x="3121152" y="3550920"/>
                  </a:lnTo>
                  <a:lnTo>
                    <a:pt x="24384" y="3550920"/>
                  </a:lnTo>
                  <a:lnTo>
                    <a:pt x="12192" y="3538728"/>
                  </a:lnTo>
                  <a:lnTo>
                    <a:pt x="24384" y="3538728"/>
                  </a:lnTo>
                  <a:lnTo>
                    <a:pt x="24384" y="24384"/>
                  </a:lnTo>
                  <a:lnTo>
                    <a:pt x="12191" y="24384"/>
                  </a:lnTo>
                  <a:lnTo>
                    <a:pt x="24384" y="12191"/>
                  </a:lnTo>
                  <a:lnTo>
                    <a:pt x="3121152" y="12191"/>
                  </a:lnTo>
                  <a:lnTo>
                    <a:pt x="3121152" y="6096"/>
                  </a:lnTo>
                  <a:lnTo>
                    <a:pt x="3115056" y="0"/>
                  </a:lnTo>
                  <a:close/>
                </a:path>
                <a:path w="3121659" h="3563620">
                  <a:moveTo>
                    <a:pt x="24384" y="3538728"/>
                  </a:moveTo>
                  <a:lnTo>
                    <a:pt x="12192" y="3538728"/>
                  </a:lnTo>
                  <a:lnTo>
                    <a:pt x="24384" y="3550920"/>
                  </a:lnTo>
                  <a:lnTo>
                    <a:pt x="24384" y="3538728"/>
                  </a:lnTo>
                  <a:close/>
                </a:path>
                <a:path w="3121659" h="3563620">
                  <a:moveTo>
                    <a:pt x="3096767" y="3538728"/>
                  </a:moveTo>
                  <a:lnTo>
                    <a:pt x="24384" y="3538728"/>
                  </a:lnTo>
                  <a:lnTo>
                    <a:pt x="24384" y="3550920"/>
                  </a:lnTo>
                  <a:lnTo>
                    <a:pt x="3096767" y="3550920"/>
                  </a:lnTo>
                  <a:lnTo>
                    <a:pt x="3096767" y="3538728"/>
                  </a:lnTo>
                  <a:close/>
                </a:path>
                <a:path w="3121659" h="3563620">
                  <a:moveTo>
                    <a:pt x="3096767" y="12191"/>
                  </a:moveTo>
                  <a:lnTo>
                    <a:pt x="3096767" y="3550920"/>
                  </a:lnTo>
                  <a:lnTo>
                    <a:pt x="3108960" y="3538728"/>
                  </a:lnTo>
                  <a:lnTo>
                    <a:pt x="3121152" y="3538728"/>
                  </a:lnTo>
                  <a:lnTo>
                    <a:pt x="3121152" y="24384"/>
                  </a:lnTo>
                  <a:lnTo>
                    <a:pt x="3108960" y="24384"/>
                  </a:lnTo>
                  <a:lnTo>
                    <a:pt x="3096767" y="12191"/>
                  </a:lnTo>
                  <a:close/>
                </a:path>
                <a:path w="3121659" h="3563620">
                  <a:moveTo>
                    <a:pt x="3121152" y="3538728"/>
                  </a:moveTo>
                  <a:lnTo>
                    <a:pt x="3108960" y="3538728"/>
                  </a:lnTo>
                  <a:lnTo>
                    <a:pt x="3096767" y="3550920"/>
                  </a:lnTo>
                  <a:lnTo>
                    <a:pt x="3121152" y="3550920"/>
                  </a:lnTo>
                  <a:lnTo>
                    <a:pt x="3121152" y="3538728"/>
                  </a:lnTo>
                  <a:close/>
                </a:path>
                <a:path w="3121659" h="3563620">
                  <a:moveTo>
                    <a:pt x="24384" y="12191"/>
                  </a:moveTo>
                  <a:lnTo>
                    <a:pt x="12191" y="24384"/>
                  </a:lnTo>
                  <a:lnTo>
                    <a:pt x="24384" y="24384"/>
                  </a:lnTo>
                  <a:lnTo>
                    <a:pt x="24384" y="12191"/>
                  </a:lnTo>
                  <a:close/>
                </a:path>
                <a:path w="3121659" h="3563620">
                  <a:moveTo>
                    <a:pt x="3096767" y="12191"/>
                  </a:moveTo>
                  <a:lnTo>
                    <a:pt x="24384" y="12191"/>
                  </a:lnTo>
                  <a:lnTo>
                    <a:pt x="24384" y="24384"/>
                  </a:lnTo>
                  <a:lnTo>
                    <a:pt x="3096767" y="24384"/>
                  </a:lnTo>
                  <a:lnTo>
                    <a:pt x="3096767" y="12191"/>
                  </a:lnTo>
                  <a:close/>
                </a:path>
                <a:path w="3121659" h="3563620">
                  <a:moveTo>
                    <a:pt x="3121152" y="12191"/>
                  </a:moveTo>
                  <a:lnTo>
                    <a:pt x="3096767" y="12191"/>
                  </a:lnTo>
                  <a:lnTo>
                    <a:pt x="3108960" y="24384"/>
                  </a:lnTo>
                  <a:lnTo>
                    <a:pt x="3121152" y="24384"/>
                  </a:lnTo>
                  <a:lnTo>
                    <a:pt x="3121152" y="12191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AFC6A0-C249-11E6-F0E9-1F112322084A}"/>
                </a:ext>
              </a:extLst>
            </p:cNvPr>
            <p:cNvGrpSpPr/>
            <p:nvPr/>
          </p:nvGrpSpPr>
          <p:grpSpPr>
            <a:xfrm>
              <a:off x="5513384" y="1633176"/>
              <a:ext cx="2936875" cy="4192065"/>
              <a:chOff x="5513384" y="1633176"/>
              <a:chExt cx="2936875" cy="4192065"/>
            </a:xfrm>
          </p:grpSpPr>
          <p:sp>
            <p:nvSpPr>
              <p:cNvPr id="5" name="object 5"/>
              <p:cNvSpPr txBox="1"/>
              <p:nvPr/>
            </p:nvSpPr>
            <p:spPr>
              <a:xfrm>
                <a:off x="5513384" y="1633176"/>
                <a:ext cx="2111375" cy="514350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600" b="1" spc="-130" dirty="0">
                    <a:latin typeface="Courier New"/>
                    <a:cs typeface="Courier New"/>
                  </a:rPr>
                  <a:t>#include </a:t>
                </a:r>
                <a:r>
                  <a:rPr sz="1600" b="1" spc="-140" dirty="0">
                    <a:latin typeface="Courier New"/>
                    <a:cs typeface="Courier New"/>
                  </a:rPr>
                  <a:t>&lt;iostream&gt;  </a:t>
                </a:r>
                <a:r>
                  <a:rPr sz="1600" b="1" spc="-120" dirty="0">
                    <a:latin typeface="Courier New"/>
                    <a:cs typeface="Courier New"/>
                  </a:rPr>
                  <a:t>using </a:t>
                </a:r>
                <a:r>
                  <a:rPr sz="1600" b="1" spc="-135" dirty="0">
                    <a:latin typeface="Courier New"/>
                    <a:cs typeface="Courier New"/>
                  </a:rPr>
                  <a:t>namespace</a:t>
                </a:r>
                <a:r>
                  <a:rPr sz="1600" b="1" spc="-509" dirty="0">
                    <a:latin typeface="Courier New"/>
                    <a:cs typeface="Courier New"/>
                  </a:rPr>
                  <a:t> </a:t>
                </a:r>
                <a:r>
                  <a:rPr sz="1600" b="1" spc="-114" dirty="0">
                    <a:latin typeface="Courier New"/>
                    <a:cs typeface="Courier New"/>
                  </a:rPr>
                  <a:t>std;</a:t>
                </a:r>
                <a:endParaRPr sz="1600" dirty="0">
                  <a:latin typeface="Courier New"/>
                  <a:cs typeface="Courier New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5513384" y="2364678"/>
                <a:ext cx="2936875" cy="346056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marR="934085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600" b="1" spc="-100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int add </a:t>
                </a:r>
                <a:r>
                  <a:rPr sz="1600" b="1" spc="-12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(int,</a:t>
                </a:r>
                <a:r>
                  <a:rPr sz="1600" b="1" spc="-710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12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int);  </a:t>
                </a:r>
                <a:r>
                  <a:rPr sz="1600" b="1" spc="-100" dirty="0">
                    <a:latin typeface="Courier New"/>
                    <a:cs typeface="Courier New"/>
                  </a:rPr>
                  <a:t>int </a:t>
                </a:r>
                <a:r>
                  <a:rPr sz="1600" b="1" spc="-110" dirty="0">
                    <a:latin typeface="Courier New"/>
                    <a:cs typeface="Courier New"/>
                  </a:rPr>
                  <a:t>main</a:t>
                </a:r>
                <a:r>
                  <a:rPr sz="1600" b="1" spc="-505" dirty="0">
                    <a:latin typeface="Courier New"/>
                    <a:cs typeface="Courier New"/>
                  </a:rPr>
                  <a:t> </a:t>
                </a:r>
                <a:r>
                  <a:rPr sz="1600" b="1" spc="-85" dirty="0">
                    <a:latin typeface="Courier New"/>
                    <a:cs typeface="Courier New"/>
                  </a:rPr>
                  <a:t>()</a:t>
                </a:r>
                <a:endParaRPr sz="1600" dirty="0">
                  <a:latin typeface="Courier New"/>
                  <a:cs typeface="Courier New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sz="1600" b="1" dirty="0">
                    <a:latin typeface="Courier New"/>
                    <a:cs typeface="Courier New"/>
                  </a:rPr>
                  <a:t>{</a:t>
                </a:r>
                <a:endParaRPr sz="1600" dirty="0">
                  <a:latin typeface="Courier New"/>
                  <a:cs typeface="Courier New"/>
                </a:endParaRPr>
              </a:p>
              <a:p>
                <a:pPr marL="219710" marR="623570">
                  <a:lnSpc>
                    <a:spcPct val="100000"/>
                  </a:lnSpc>
                </a:pPr>
                <a:r>
                  <a:rPr sz="1600" b="1" spc="-100" dirty="0">
                    <a:latin typeface="Courier New"/>
                    <a:cs typeface="Courier New"/>
                  </a:rPr>
                  <a:t>int</a:t>
                </a:r>
                <a:r>
                  <a:rPr sz="1600" b="1" spc="-310" dirty="0">
                    <a:latin typeface="Courier New"/>
                    <a:cs typeface="Courier New"/>
                  </a:rPr>
                  <a:t> </a:t>
                </a:r>
                <a:r>
                  <a:rPr sz="1600" b="1" dirty="0">
                    <a:latin typeface="Courier New"/>
                    <a:cs typeface="Courier New"/>
                  </a:rPr>
                  <a:t>c</a:t>
                </a:r>
                <a:r>
                  <a:rPr sz="1600" b="1" spc="-310" dirty="0">
                    <a:latin typeface="Courier New"/>
                    <a:cs typeface="Courier New"/>
                  </a:rPr>
                  <a:t> </a:t>
                </a:r>
                <a:r>
                  <a:rPr sz="1600" b="1" dirty="0">
                    <a:latin typeface="Courier New"/>
                    <a:cs typeface="Courier New"/>
                  </a:rPr>
                  <a:t>=</a:t>
                </a:r>
                <a:r>
                  <a:rPr sz="1600" b="1" spc="-335" dirty="0">
                    <a:latin typeface="Courier New"/>
                    <a:cs typeface="Courier New"/>
                  </a:rPr>
                  <a:t> </a:t>
                </a:r>
                <a:r>
                  <a:rPr sz="1600" b="1" spc="-12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add(10,</a:t>
                </a:r>
                <a:r>
                  <a:rPr sz="1600" b="1" spc="-33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110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20)</a:t>
                </a:r>
                <a:r>
                  <a:rPr sz="1600" b="1" spc="-110" dirty="0">
                    <a:latin typeface="Courier New"/>
                    <a:cs typeface="Courier New"/>
                  </a:rPr>
                  <a:t>;  cout </a:t>
                </a:r>
                <a:r>
                  <a:rPr sz="1600" b="1" spc="-75" dirty="0">
                    <a:latin typeface="Courier New"/>
                    <a:cs typeface="Courier New"/>
                  </a:rPr>
                  <a:t>&lt;&lt; </a:t>
                </a:r>
                <a:r>
                  <a:rPr sz="1600" b="1" dirty="0">
                    <a:latin typeface="Courier New"/>
                    <a:cs typeface="Courier New"/>
                  </a:rPr>
                  <a:t>c </a:t>
                </a:r>
                <a:r>
                  <a:rPr sz="1600" b="1" spc="-75" dirty="0">
                    <a:latin typeface="Courier New"/>
                    <a:cs typeface="Courier New"/>
                  </a:rPr>
                  <a:t>&lt;&lt; </a:t>
                </a:r>
                <a:r>
                  <a:rPr sz="1600" b="1" spc="-125" dirty="0">
                    <a:latin typeface="Courier New"/>
                    <a:cs typeface="Courier New"/>
                  </a:rPr>
                  <a:t>endl;  return</a:t>
                </a:r>
                <a:r>
                  <a:rPr sz="1600" b="1" spc="-300" dirty="0">
                    <a:latin typeface="Courier New"/>
                    <a:cs typeface="Courier New"/>
                  </a:rPr>
                  <a:t> </a:t>
                </a:r>
                <a:r>
                  <a:rPr sz="1600" b="1" spc="-85" dirty="0">
                    <a:latin typeface="Courier New"/>
                    <a:cs typeface="Courier New"/>
                  </a:rPr>
                  <a:t>0;</a:t>
                </a:r>
                <a:endParaRPr sz="1600" dirty="0">
                  <a:latin typeface="Courier New"/>
                  <a:cs typeface="Courier New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600" b="1" dirty="0">
                    <a:latin typeface="Courier New"/>
                    <a:cs typeface="Courier New"/>
                  </a:rPr>
                  <a:t>}</a:t>
                </a:r>
                <a:endParaRPr sz="1600" dirty="0">
                  <a:latin typeface="Courier New"/>
                  <a:cs typeface="Courier New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sz="1600" b="1" spc="-100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int</a:t>
                </a:r>
                <a:r>
                  <a:rPr sz="1600" b="1" spc="-300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100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add</a:t>
                </a:r>
                <a:r>
                  <a:rPr sz="1600" b="1" spc="-29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114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(int</a:t>
                </a:r>
                <a:r>
                  <a:rPr sz="1600" b="1" spc="-29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12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num1,</a:t>
                </a:r>
                <a:r>
                  <a:rPr sz="1600" b="1" spc="-29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100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int</a:t>
                </a:r>
                <a:r>
                  <a:rPr sz="1600" b="1" spc="-29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12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num2)</a:t>
                </a:r>
                <a:endParaRPr sz="1600" dirty="0">
                  <a:latin typeface="Courier New"/>
                  <a:cs typeface="Courier New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sz="1600" b="1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{</a:t>
                </a:r>
                <a:endParaRPr sz="1600" dirty="0">
                  <a:latin typeface="Courier New"/>
                  <a:cs typeface="Courier New"/>
                </a:endParaRPr>
              </a:p>
              <a:p>
                <a:pPr marL="219710">
                  <a:lnSpc>
                    <a:spcPct val="100000"/>
                  </a:lnSpc>
                </a:pPr>
                <a:r>
                  <a:rPr sz="1600" b="1" spc="-12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return </a:t>
                </a:r>
                <a:r>
                  <a:rPr sz="1600" b="1" spc="-114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num1 </a:t>
                </a:r>
                <a:r>
                  <a:rPr sz="1600" b="1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+</a:t>
                </a:r>
                <a:r>
                  <a:rPr sz="1600" b="1" spc="-65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125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num2;</a:t>
                </a:r>
                <a:endParaRPr sz="1600" dirty="0">
                  <a:latin typeface="Courier New"/>
                  <a:cs typeface="Courier New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sz="1600" b="1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}</a:t>
                </a:r>
                <a:endParaRPr lang="en-US" sz="1600" b="1" dirty="0">
                  <a:solidFill>
                    <a:srgbClr val="0070C0"/>
                  </a:solidFill>
                  <a:latin typeface="Courier New"/>
                  <a:cs typeface="Courier New"/>
                </a:endParaRPr>
              </a:p>
              <a:p>
                <a:pPr marL="12700">
                  <a:lnSpc>
                    <a:spcPct val="100000"/>
                  </a:lnSpc>
                </a:pPr>
                <a:endParaRPr lang="en-US" sz="1600" b="1" dirty="0">
                  <a:solidFill>
                    <a:srgbClr val="0070C0"/>
                  </a:solidFill>
                  <a:latin typeface="Courier New"/>
                  <a:cs typeface="Courier New"/>
                </a:endParaRPr>
              </a:p>
              <a:p>
                <a:pPr marL="12700">
                  <a:lnSpc>
                    <a:spcPct val="100000"/>
                  </a:lnSpc>
                </a:pPr>
                <a:endParaRPr lang="en-US" sz="1600" b="1" dirty="0">
                  <a:solidFill>
                    <a:srgbClr val="0070C0"/>
                  </a:solidFill>
                  <a:latin typeface="Courier New"/>
                  <a:cs typeface="Courier New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0070C0"/>
                    </a:solidFill>
                    <a:latin typeface="Courier New"/>
                    <a:cs typeface="Courier New"/>
                  </a:rPr>
                  <a:t>Output 30</a:t>
                </a:r>
                <a:endParaRPr sz="1600" dirty="0">
                  <a:latin typeface="Courier New"/>
                  <a:cs typeface="Courier New"/>
                </a:endParaRPr>
              </a:p>
            </p:txBody>
          </p:sp>
        </p:grp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B7E26C4-97B8-CE76-B082-F2A1CEF4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6191" y="2151887"/>
            <a:ext cx="6144895" cy="424180"/>
          </a:xfrm>
          <a:custGeom>
            <a:avLst/>
            <a:gdLst/>
            <a:ahLst/>
            <a:cxnLst/>
            <a:rect l="l" t="t" r="r" b="b"/>
            <a:pathLst>
              <a:path w="6144895" h="424180">
                <a:moveTo>
                  <a:pt x="613867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417575"/>
                </a:lnTo>
                <a:lnTo>
                  <a:pt x="6096" y="423672"/>
                </a:lnTo>
                <a:lnTo>
                  <a:pt x="6138672" y="423672"/>
                </a:lnTo>
                <a:lnTo>
                  <a:pt x="6144768" y="417575"/>
                </a:lnTo>
                <a:lnTo>
                  <a:pt x="6144768" y="411479"/>
                </a:lnTo>
                <a:lnTo>
                  <a:pt x="24384" y="411479"/>
                </a:lnTo>
                <a:lnTo>
                  <a:pt x="12192" y="399288"/>
                </a:lnTo>
                <a:lnTo>
                  <a:pt x="24384" y="399288"/>
                </a:lnTo>
                <a:lnTo>
                  <a:pt x="24384" y="24383"/>
                </a:lnTo>
                <a:lnTo>
                  <a:pt x="12192" y="24383"/>
                </a:lnTo>
                <a:lnTo>
                  <a:pt x="24384" y="12191"/>
                </a:lnTo>
                <a:lnTo>
                  <a:pt x="6144768" y="12191"/>
                </a:lnTo>
                <a:lnTo>
                  <a:pt x="6144768" y="6095"/>
                </a:lnTo>
                <a:lnTo>
                  <a:pt x="6138672" y="0"/>
                </a:lnTo>
                <a:close/>
              </a:path>
              <a:path w="6144895" h="424180">
                <a:moveTo>
                  <a:pt x="24384" y="399288"/>
                </a:moveTo>
                <a:lnTo>
                  <a:pt x="12192" y="399288"/>
                </a:lnTo>
                <a:lnTo>
                  <a:pt x="24384" y="411479"/>
                </a:lnTo>
                <a:lnTo>
                  <a:pt x="24384" y="399288"/>
                </a:lnTo>
                <a:close/>
              </a:path>
              <a:path w="6144895" h="424180">
                <a:moveTo>
                  <a:pt x="6120384" y="399288"/>
                </a:moveTo>
                <a:lnTo>
                  <a:pt x="24384" y="399288"/>
                </a:lnTo>
                <a:lnTo>
                  <a:pt x="24384" y="411479"/>
                </a:lnTo>
                <a:lnTo>
                  <a:pt x="6120384" y="411479"/>
                </a:lnTo>
                <a:lnTo>
                  <a:pt x="6120384" y="399288"/>
                </a:lnTo>
                <a:close/>
              </a:path>
              <a:path w="6144895" h="424180">
                <a:moveTo>
                  <a:pt x="6120384" y="12191"/>
                </a:moveTo>
                <a:lnTo>
                  <a:pt x="6120384" y="411479"/>
                </a:lnTo>
                <a:lnTo>
                  <a:pt x="6132576" y="399288"/>
                </a:lnTo>
                <a:lnTo>
                  <a:pt x="6144768" y="399288"/>
                </a:lnTo>
                <a:lnTo>
                  <a:pt x="6144768" y="24383"/>
                </a:lnTo>
                <a:lnTo>
                  <a:pt x="6132576" y="24383"/>
                </a:lnTo>
                <a:lnTo>
                  <a:pt x="6120384" y="12191"/>
                </a:lnTo>
                <a:close/>
              </a:path>
              <a:path w="6144895" h="424180">
                <a:moveTo>
                  <a:pt x="6144768" y="399288"/>
                </a:moveTo>
                <a:lnTo>
                  <a:pt x="6132576" y="399288"/>
                </a:lnTo>
                <a:lnTo>
                  <a:pt x="6120384" y="411479"/>
                </a:lnTo>
                <a:lnTo>
                  <a:pt x="6144768" y="411479"/>
                </a:lnTo>
                <a:lnTo>
                  <a:pt x="6144768" y="399288"/>
                </a:lnTo>
                <a:close/>
              </a:path>
              <a:path w="6144895" h="424180">
                <a:moveTo>
                  <a:pt x="24384" y="12191"/>
                </a:moveTo>
                <a:lnTo>
                  <a:pt x="12192" y="24383"/>
                </a:lnTo>
                <a:lnTo>
                  <a:pt x="24384" y="24383"/>
                </a:lnTo>
                <a:lnTo>
                  <a:pt x="24384" y="12191"/>
                </a:lnTo>
                <a:close/>
              </a:path>
              <a:path w="6144895" h="424180">
                <a:moveTo>
                  <a:pt x="6120384" y="12191"/>
                </a:moveTo>
                <a:lnTo>
                  <a:pt x="24384" y="12191"/>
                </a:lnTo>
                <a:lnTo>
                  <a:pt x="24384" y="24383"/>
                </a:lnTo>
                <a:lnTo>
                  <a:pt x="6120384" y="24383"/>
                </a:lnTo>
                <a:lnTo>
                  <a:pt x="6120384" y="12191"/>
                </a:lnTo>
                <a:close/>
              </a:path>
              <a:path w="6144895" h="424180">
                <a:moveTo>
                  <a:pt x="6144768" y="12191"/>
                </a:moveTo>
                <a:lnTo>
                  <a:pt x="6120384" y="12191"/>
                </a:lnTo>
                <a:lnTo>
                  <a:pt x="6132576" y="24383"/>
                </a:lnTo>
                <a:lnTo>
                  <a:pt x="6144768" y="24383"/>
                </a:lnTo>
                <a:lnTo>
                  <a:pt x="6144768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1151" y="3197351"/>
            <a:ext cx="2761615" cy="426720"/>
          </a:xfrm>
          <a:custGeom>
            <a:avLst/>
            <a:gdLst/>
            <a:ahLst/>
            <a:cxnLst/>
            <a:rect l="l" t="t" r="r" b="b"/>
            <a:pathLst>
              <a:path w="2761615" h="426720">
                <a:moveTo>
                  <a:pt x="275539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420624"/>
                </a:lnTo>
                <a:lnTo>
                  <a:pt x="6096" y="426719"/>
                </a:lnTo>
                <a:lnTo>
                  <a:pt x="2755392" y="426719"/>
                </a:lnTo>
                <a:lnTo>
                  <a:pt x="2761488" y="420624"/>
                </a:lnTo>
                <a:lnTo>
                  <a:pt x="2761488" y="414527"/>
                </a:lnTo>
                <a:lnTo>
                  <a:pt x="24384" y="414527"/>
                </a:lnTo>
                <a:lnTo>
                  <a:pt x="12192" y="402336"/>
                </a:lnTo>
                <a:lnTo>
                  <a:pt x="24384" y="402336"/>
                </a:lnTo>
                <a:lnTo>
                  <a:pt x="24384" y="27431"/>
                </a:lnTo>
                <a:lnTo>
                  <a:pt x="12192" y="27431"/>
                </a:lnTo>
                <a:lnTo>
                  <a:pt x="24384" y="15239"/>
                </a:lnTo>
                <a:lnTo>
                  <a:pt x="2761488" y="15239"/>
                </a:lnTo>
                <a:lnTo>
                  <a:pt x="2761488" y="6096"/>
                </a:lnTo>
                <a:lnTo>
                  <a:pt x="2755392" y="0"/>
                </a:lnTo>
                <a:close/>
              </a:path>
              <a:path w="2761615" h="426720">
                <a:moveTo>
                  <a:pt x="24384" y="402336"/>
                </a:moveTo>
                <a:lnTo>
                  <a:pt x="12192" y="402336"/>
                </a:lnTo>
                <a:lnTo>
                  <a:pt x="24384" y="414527"/>
                </a:lnTo>
                <a:lnTo>
                  <a:pt x="24384" y="402336"/>
                </a:lnTo>
                <a:close/>
              </a:path>
              <a:path w="2761615" h="426720">
                <a:moveTo>
                  <a:pt x="2734056" y="402336"/>
                </a:moveTo>
                <a:lnTo>
                  <a:pt x="24384" y="402336"/>
                </a:lnTo>
                <a:lnTo>
                  <a:pt x="24384" y="414527"/>
                </a:lnTo>
                <a:lnTo>
                  <a:pt x="2734056" y="414527"/>
                </a:lnTo>
                <a:lnTo>
                  <a:pt x="2734056" y="402336"/>
                </a:lnTo>
                <a:close/>
              </a:path>
              <a:path w="2761615" h="426720">
                <a:moveTo>
                  <a:pt x="2734056" y="15239"/>
                </a:moveTo>
                <a:lnTo>
                  <a:pt x="2734056" y="414527"/>
                </a:lnTo>
                <a:lnTo>
                  <a:pt x="2746248" y="402336"/>
                </a:lnTo>
                <a:lnTo>
                  <a:pt x="2761488" y="402336"/>
                </a:lnTo>
                <a:lnTo>
                  <a:pt x="2761488" y="27431"/>
                </a:lnTo>
                <a:lnTo>
                  <a:pt x="2746248" y="27431"/>
                </a:lnTo>
                <a:lnTo>
                  <a:pt x="2734056" y="15239"/>
                </a:lnTo>
                <a:close/>
              </a:path>
              <a:path w="2761615" h="426720">
                <a:moveTo>
                  <a:pt x="2761488" y="402336"/>
                </a:moveTo>
                <a:lnTo>
                  <a:pt x="2746248" y="402336"/>
                </a:lnTo>
                <a:lnTo>
                  <a:pt x="2734056" y="414527"/>
                </a:lnTo>
                <a:lnTo>
                  <a:pt x="2761488" y="414527"/>
                </a:lnTo>
                <a:lnTo>
                  <a:pt x="2761488" y="402336"/>
                </a:lnTo>
                <a:close/>
              </a:path>
              <a:path w="2761615" h="426720">
                <a:moveTo>
                  <a:pt x="24384" y="15239"/>
                </a:moveTo>
                <a:lnTo>
                  <a:pt x="12192" y="27431"/>
                </a:lnTo>
                <a:lnTo>
                  <a:pt x="24384" y="27431"/>
                </a:lnTo>
                <a:lnTo>
                  <a:pt x="24384" y="15239"/>
                </a:lnTo>
                <a:close/>
              </a:path>
              <a:path w="2761615" h="426720">
                <a:moveTo>
                  <a:pt x="2734056" y="15239"/>
                </a:moveTo>
                <a:lnTo>
                  <a:pt x="24384" y="15239"/>
                </a:lnTo>
                <a:lnTo>
                  <a:pt x="24384" y="27431"/>
                </a:lnTo>
                <a:lnTo>
                  <a:pt x="2734056" y="27431"/>
                </a:lnTo>
                <a:lnTo>
                  <a:pt x="2734056" y="15239"/>
                </a:lnTo>
                <a:close/>
              </a:path>
              <a:path w="2761615" h="426720">
                <a:moveTo>
                  <a:pt x="2761488" y="15239"/>
                </a:moveTo>
                <a:lnTo>
                  <a:pt x="2734056" y="15239"/>
                </a:lnTo>
                <a:lnTo>
                  <a:pt x="2746248" y="27431"/>
                </a:lnTo>
                <a:lnTo>
                  <a:pt x="2761488" y="27431"/>
                </a:lnTo>
                <a:lnTo>
                  <a:pt x="2761488" y="152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575" y="663946"/>
            <a:ext cx="8138795" cy="4785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declaration</a:t>
            </a:r>
            <a:endParaRPr sz="38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9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65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implement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function,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first </a:t>
            </a:r>
            <a:r>
              <a:rPr sz="2000" dirty="0">
                <a:latin typeface="Times New Roman"/>
                <a:cs typeface="Times New Roman"/>
              </a:rPr>
              <a:t>declare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prototype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372110" algn="ctr">
              <a:lnSpc>
                <a:spcPct val="100000"/>
              </a:lnSpc>
              <a:spcBef>
                <a:spcPts val="1920"/>
              </a:spcBef>
            </a:pP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return</a:t>
            </a:r>
            <a:r>
              <a:rPr sz="2000" b="1" i="1" u="sng" spc="-3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i="1" u="sng" spc="-1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type</a:t>
            </a:r>
            <a:r>
              <a:rPr sz="2000" b="1" i="1" spc="-285" dirty="0">
                <a:latin typeface="Courier New"/>
                <a:cs typeface="Courier New"/>
              </a:rPr>
              <a:t> </a:t>
            </a:r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function</a:t>
            </a:r>
            <a:r>
              <a:rPr sz="2000" b="1" i="1" u="sng" spc="-28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name</a:t>
            </a:r>
            <a:r>
              <a:rPr sz="2000" b="1" i="1" spc="-285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(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parameter</a:t>
            </a:r>
            <a:r>
              <a:rPr sz="2000" b="1" i="1" u="sng" spc="-3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i="1" u="sng" spc="-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types</a:t>
            </a:r>
            <a:r>
              <a:rPr sz="2000" b="1" spc="-130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a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5" dirty="0">
                <a:latin typeface="Times New Roman"/>
                <a:cs typeface="Times New Roman"/>
              </a:rPr>
              <a:t>prototype,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declare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appearance </a:t>
            </a:r>
            <a:r>
              <a:rPr sz="2000" spc="-5" dirty="0">
                <a:latin typeface="Times New Roman"/>
                <a:cs typeface="Times New Roman"/>
              </a:rPr>
              <a:t>and input/output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format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07010" algn="ctr">
              <a:lnSpc>
                <a:spcPct val="100000"/>
              </a:lnSpc>
              <a:spcBef>
                <a:spcPts val="1515"/>
              </a:spcBef>
            </a:pPr>
            <a:r>
              <a:rPr sz="2000" b="1" spc="-100" dirty="0">
                <a:latin typeface="Courier New"/>
                <a:cs typeface="Courier New"/>
              </a:rPr>
              <a:t>int </a:t>
            </a:r>
            <a:r>
              <a:rPr sz="2000" b="1" spc="-110" dirty="0">
                <a:latin typeface="Courier New"/>
                <a:cs typeface="Courier New"/>
              </a:rPr>
              <a:t>add </a:t>
            </a:r>
            <a:r>
              <a:rPr sz="2000" b="1" spc="-125" dirty="0">
                <a:latin typeface="Courier New"/>
                <a:cs typeface="Courier New"/>
              </a:rPr>
              <a:t>(int,</a:t>
            </a:r>
            <a:r>
              <a:rPr sz="2000" b="1" spc="-68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int);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name </a:t>
            </a:r>
            <a:r>
              <a:rPr sz="2000" spc="-5" dirty="0">
                <a:latin typeface="Times New Roman"/>
                <a:cs typeface="Times New Roman"/>
              </a:rPr>
              <a:t>of the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15" dirty="0">
                <a:latin typeface="Times New Roman"/>
                <a:cs typeface="Times New Roman"/>
              </a:rPr>
              <a:t>follows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same </a:t>
            </a:r>
            <a:r>
              <a:rPr sz="2000" spc="-5" dirty="0">
                <a:latin typeface="Times New Roman"/>
                <a:cs typeface="Times New Roman"/>
              </a:rPr>
              <a:t>rule for </a:t>
            </a:r>
            <a:r>
              <a:rPr sz="2000" spc="-15" dirty="0">
                <a:latin typeface="Times New Roman"/>
                <a:cs typeface="Times New Roman"/>
              </a:rPr>
              <a:t>naming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of (zero, </a:t>
            </a:r>
            <a:r>
              <a:rPr sz="2000" spc="-5" dirty="0">
                <a:latin typeface="Times New Roman"/>
                <a:cs typeface="Times New Roman"/>
              </a:rPr>
              <a:t>one,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15" dirty="0">
                <a:latin typeface="Times New Roman"/>
                <a:cs typeface="Times New Roman"/>
              </a:rPr>
              <a:t>multiple)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parameters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parameters </a:t>
            </a:r>
            <a:r>
              <a:rPr sz="2000" spc="-10" dirty="0">
                <a:latin typeface="Times New Roman"/>
                <a:cs typeface="Times New Roman"/>
              </a:rPr>
              <a:t>passed </a:t>
            </a:r>
            <a:r>
              <a:rPr sz="2000" spc="-5" dirty="0">
                <a:latin typeface="Times New Roman"/>
                <a:cs typeface="Times New Roman"/>
              </a:rPr>
              <a:t>into the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spc="-10" dirty="0">
                <a:latin typeface="Times New Roman"/>
                <a:cs typeface="Times New Roman"/>
              </a:rPr>
              <a:t>their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types.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20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declare </a:t>
            </a:r>
            <a:r>
              <a:rPr sz="2000" spc="-10" dirty="0">
                <a:latin typeface="Times New Roman"/>
                <a:cs typeface="Times New Roman"/>
              </a:rPr>
              <a:t>their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types</a:t>
            </a:r>
            <a:r>
              <a:rPr sz="2000" spc="-5" dirty="0">
                <a:latin typeface="Times New Roman"/>
                <a:cs typeface="Times New Roman"/>
              </a:rPr>
              <a:t>. </a:t>
            </a:r>
            <a:r>
              <a:rPr sz="2000" spc="-10" dirty="0">
                <a:latin typeface="Times New Roman"/>
                <a:cs typeface="Times New Roman"/>
              </a:rPr>
              <a:t>Declaring </a:t>
            </a:r>
            <a:r>
              <a:rPr sz="2000" spc="-5" dirty="0">
                <a:latin typeface="Times New Roman"/>
                <a:cs typeface="Times New Roman"/>
              </a:rPr>
              <a:t>their </a:t>
            </a:r>
            <a:r>
              <a:rPr sz="2000" spc="-15" dirty="0">
                <a:latin typeface="Times New Roman"/>
                <a:cs typeface="Times New Roman"/>
              </a:rPr>
              <a:t>names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optional.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return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type </a:t>
            </a:r>
            <a:r>
              <a:rPr sz="2000" spc="-5" dirty="0">
                <a:latin typeface="Times New Roman"/>
                <a:cs typeface="Times New Roman"/>
              </a:rPr>
              <a:t>indicates the </a:t>
            </a:r>
            <a:r>
              <a:rPr sz="2000" spc="-15" dirty="0">
                <a:latin typeface="Times New Roman"/>
                <a:cs typeface="Times New Roman"/>
              </a:rPr>
              <a:t>type </a:t>
            </a:r>
            <a:r>
              <a:rPr sz="2000" spc="-5" dirty="0">
                <a:latin typeface="Times New Roman"/>
                <a:cs typeface="Times New Roman"/>
              </a:rPr>
              <a:t>of the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5" dirty="0">
                <a:latin typeface="Times New Roman"/>
                <a:cs typeface="Times New Roman"/>
              </a:rPr>
              <a:t>return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CCE6366-5D6F-78A3-E9CA-507A9122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5" y="663946"/>
            <a:ext cx="4318000" cy="2627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</a:t>
            </a:r>
            <a:r>
              <a:rPr sz="3800" b="1" spc="-6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declaration</a:t>
            </a:r>
            <a:endParaRPr sz="38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9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/>
                <a:cs typeface="Times New Roman"/>
              </a:rPr>
              <a:t>Some </a:t>
            </a:r>
            <a:r>
              <a:rPr sz="2000" spc="-10" dirty="0">
                <a:latin typeface="Times New Roman"/>
                <a:cs typeface="Times New Roman"/>
              </a:rPr>
              <a:t>examples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function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prototype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56285" marR="27559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A function </a:t>
            </a:r>
            <a:r>
              <a:rPr sz="2000" spc="-5" dirty="0">
                <a:latin typeface="Times New Roman"/>
                <a:cs typeface="Times New Roman"/>
              </a:rPr>
              <a:t>receives </a:t>
            </a:r>
            <a:r>
              <a:rPr sz="2000" spc="-25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integers  and returns 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integer.</a:t>
            </a:r>
            <a:endParaRPr sz="2000" dirty="0">
              <a:latin typeface="Times New Roman"/>
              <a:cs typeface="Times New Roman"/>
            </a:endParaRPr>
          </a:p>
          <a:p>
            <a:pPr marL="756285" marR="3429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parameter </a:t>
            </a:r>
            <a:r>
              <a:rPr sz="2000" spc="-15" dirty="0">
                <a:latin typeface="Times New Roman"/>
                <a:cs typeface="Times New Roman"/>
              </a:rPr>
              <a:t>names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provide  </a:t>
            </a:r>
            <a:r>
              <a:rPr sz="2000" spc="-15" dirty="0">
                <a:latin typeface="Times New Roman"/>
                <a:cs typeface="Times New Roman"/>
              </a:rPr>
              <a:t>“hints”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what </a:t>
            </a:r>
            <a:r>
              <a:rPr sz="2000" spc="-10" dirty="0">
                <a:latin typeface="Times New Roman"/>
                <a:cs typeface="Times New Roman"/>
              </a:rPr>
              <a:t>this function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970" y="3328010"/>
            <a:ext cx="2734945" cy="9232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98450" marR="5080" indent="-286385" algn="just">
              <a:lnSpc>
                <a:spcPct val="97500"/>
              </a:lnSpc>
              <a:spcBef>
                <a:spcPts val="150"/>
              </a:spcBef>
            </a:pP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10" dirty="0">
                <a:latin typeface="Times New Roman"/>
                <a:cs typeface="Times New Roman"/>
              </a:rPr>
              <a:t>A function </a:t>
            </a:r>
            <a:r>
              <a:rPr sz="2000" spc="-5" dirty="0">
                <a:latin typeface="Times New Roman"/>
                <a:cs typeface="Times New Roman"/>
              </a:rPr>
              <a:t>receives </a:t>
            </a:r>
            <a:r>
              <a:rPr sz="2000" spc="-25" dirty="0">
                <a:latin typeface="Times New Roman"/>
                <a:cs typeface="Times New Roman"/>
              </a:rPr>
              <a:t>two  </a:t>
            </a:r>
            <a:r>
              <a:rPr sz="2000" b="1" spc="-125" dirty="0">
                <a:latin typeface="Courier New"/>
                <a:cs typeface="Courier New"/>
              </a:rPr>
              <a:t>double</a:t>
            </a:r>
            <a:r>
              <a:rPr sz="2000" b="1" spc="-944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returns one  </a:t>
            </a:r>
            <a:r>
              <a:rPr sz="2000" b="1" spc="-125" dirty="0">
                <a:latin typeface="Courier New"/>
                <a:cs typeface="Courier New"/>
              </a:rPr>
              <a:t>double</a:t>
            </a:r>
            <a:r>
              <a:rPr sz="2000" spc="-1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575" y="4241030"/>
            <a:ext cx="5765800" cy="1107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5" dirty="0">
                <a:latin typeface="Times New Roman"/>
                <a:cs typeface="Times New Roman"/>
              </a:rPr>
              <a:t>declaration,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semicolon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required.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Every </a:t>
            </a:r>
            <a:r>
              <a:rPr sz="2000" spc="-15" dirty="0">
                <a:latin typeface="Times New Roman"/>
                <a:cs typeface="Times New Roman"/>
              </a:rPr>
              <a:t>type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the return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type.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5" dirty="0">
                <a:latin typeface="Times New Roman"/>
                <a:cs typeface="Times New Roman"/>
              </a:rPr>
              <a:t>“</a:t>
            </a:r>
            <a:r>
              <a:rPr sz="2000" b="1" spc="-105" dirty="0">
                <a:solidFill>
                  <a:srgbClr val="0070C0"/>
                </a:solidFill>
                <a:latin typeface="Courier New"/>
                <a:cs typeface="Courier New"/>
              </a:rPr>
              <a:t>void</a:t>
            </a:r>
            <a:r>
              <a:rPr sz="2000" spc="-105" dirty="0">
                <a:latin typeface="Times New Roman"/>
                <a:cs typeface="Times New Roman"/>
              </a:rPr>
              <a:t>”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spc="-10" dirty="0">
                <a:latin typeface="Times New Roman"/>
                <a:cs typeface="Times New Roman"/>
              </a:rPr>
              <a:t>the function 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nothing.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2623" y="2045207"/>
            <a:ext cx="4057015" cy="734695"/>
          </a:xfrm>
          <a:custGeom>
            <a:avLst/>
            <a:gdLst/>
            <a:ahLst/>
            <a:cxnLst/>
            <a:rect l="l" t="t" r="r" b="b"/>
            <a:pathLst>
              <a:path w="4057015" h="734694">
                <a:moveTo>
                  <a:pt x="405079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728472"/>
                </a:lnTo>
                <a:lnTo>
                  <a:pt x="6096" y="734568"/>
                </a:lnTo>
                <a:lnTo>
                  <a:pt x="4050792" y="734568"/>
                </a:lnTo>
                <a:lnTo>
                  <a:pt x="4056887" y="728472"/>
                </a:lnTo>
                <a:lnTo>
                  <a:pt x="4056887" y="722376"/>
                </a:lnTo>
                <a:lnTo>
                  <a:pt x="27431" y="722376"/>
                </a:lnTo>
                <a:lnTo>
                  <a:pt x="15239" y="710184"/>
                </a:lnTo>
                <a:lnTo>
                  <a:pt x="27431" y="710184"/>
                </a:lnTo>
                <a:lnTo>
                  <a:pt x="27431" y="27432"/>
                </a:lnTo>
                <a:lnTo>
                  <a:pt x="15239" y="27432"/>
                </a:lnTo>
                <a:lnTo>
                  <a:pt x="27431" y="15240"/>
                </a:lnTo>
                <a:lnTo>
                  <a:pt x="4056887" y="15240"/>
                </a:lnTo>
                <a:lnTo>
                  <a:pt x="4056887" y="6096"/>
                </a:lnTo>
                <a:lnTo>
                  <a:pt x="4050792" y="0"/>
                </a:lnTo>
                <a:close/>
              </a:path>
              <a:path w="4057015" h="734694">
                <a:moveTo>
                  <a:pt x="27431" y="710184"/>
                </a:moveTo>
                <a:lnTo>
                  <a:pt x="15239" y="710184"/>
                </a:lnTo>
                <a:lnTo>
                  <a:pt x="27431" y="722376"/>
                </a:lnTo>
                <a:lnTo>
                  <a:pt x="27431" y="710184"/>
                </a:lnTo>
                <a:close/>
              </a:path>
              <a:path w="4057015" h="734694">
                <a:moveTo>
                  <a:pt x="4032504" y="710184"/>
                </a:moveTo>
                <a:lnTo>
                  <a:pt x="27431" y="710184"/>
                </a:lnTo>
                <a:lnTo>
                  <a:pt x="27431" y="722376"/>
                </a:lnTo>
                <a:lnTo>
                  <a:pt x="4032504" y="722376"/>
                </a:lnTo>
                <a:lnTo>
                  <a:pt x="4032504" y="710184"/>
                </a:lnTo>
                <a:close/>
              </a:path>
              <a:path w="4057015" h="734694">
                <a:moveTo>
                  <a:pt x="4032504" y="15240"/>
                </a:moveTo>
                <a:lnTo>
                  <a:pt x="4032504" y="722376"/>
                </a:lnTo>
                <a:lnTo>
                  <a:pt x="4044696" y="710184"/>
                </a:lnTo>
                <a:lnTo>
                  <a:pt x="4056887" y="710184"/>
                </a:lnTo>
                <a:lnTo>
                  <a:pt x="4056887" y="27432"/>
                </a:lnTo>
                <a:lnTo>
                  <a:pt x="4044696" y="27432"/>
                </a:lnTo>
                <a:lnTo>
                  <a:pt x="4032504" y="15240"/>
                </a:lnTo>
                <a:close/>
              </a:path>
              <a:path w="4057015" h="734694">
                <a:moveTo>
                  <a:pt x="4056887" y="710184"/>
                </a:moveTo>
                <a:lnTo>
                  <a:pt x="4044696" y="710184"/>
                </a:lnTo>
                <a:lnTo>
                  <a:pt x="4032504" y="722376"/>
                </a:lnTo>
                <a:lnTo>
                  <a:pt x="4056887" y="722376"/>
                </a:lnTo>
                <a:lnTo>
                  <a:pt x="4056887" y="710184"/>
                </a:lnTo>
                <a:close/>
              </a:path>
              <a:path w="4057015" h="734694">
                <a:moveTo>
                  <a:pt x="27431" y="15240"/>
                </a:moveTo>
                <a:lnTo>
                  <a:pt x="15239" y="27432"/>
                </a:lnTo>
                <a:lnTo>
                  <a:pt x="27431" y="27432"/>
                </a:lnTo>
                <a:lnTo>
                  <a:pt x="27431" y="15240"/>
                </a:lnTo>
                <a:close/>
              </a:path>
              <a:path w="4057015" h="734694">
                <a:moveTo>
                  <a:pt x="4032504" y="15240"/>
                </a:moveTo>
                <a:lnTo>
                  <a:pt x="27431" y="15240"/>
                </a:lnTo>
                <a:lnTo>
                  <a:pt x="27431" y="27432"/>
                </a:lnTo>
                <a:lnTo>
                  <a:pt x="4032504" y="27432"/>
                </a:lnTo>
                <a:lnTo>
                  <a:pt x="4032504" y="15240"/>
                </a:lnTo>
                <a:close/>
              </a:path>
              <a:path w="4057015" h="734694">
                <a:moveTo>
                  <a:pt x="4056887" y="15240"/>
                </a:moveTo>
                <a:lnTo>
                  <a:pt x="4032504" y="15240"/>
                </a:lnTo>
                <a:lnTo>
                  <a:pt x="4044696" y="27432"/>
                </a:lnTo>
                <a:lnTo>
                  <a:pt x="4056887" y="27432"/>
                </a:lnTo>
                <a:lnTo>
                  <a:pt x="4056887" y="1524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83662" y="2063090"/>
            <a:ext cx="3914140" cy="633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100" dirty="0">
                <a:latin typeface="Courier New"/>
                <a:cs typeface="Courier New"/>
              </a:rPr>
              <a:t>int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add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(int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num1,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int</a:t>
            </a:r>
            <a:r>
              <a:rPr sz="2000" b="1" spc="-33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num2);  </a:t>
            </a:r>
            <a:r>
              <a:rPr sz="2000" b="1" spc="-100" dirty="0">
                <a:latin typeface="Courier New"/>
                <a:cs typeface="Courier New"/>
              </a:rPr>
              <a:t>int </a:t>
            </a:r>
            <a:r>
              <a:rPr sz="2000" b="1" spc="-110" dirty="0">
                <a:latin typeface="Courier New"/>
                <a:cs typeface="Courier New"/>
              </a:rPr>
              <a:t>add </a:t>
            </a:r>
            <a:r>
              <a:rPr sz="2000" b="1" spc="-125" dirty="0">
                <a:latin typeface="Courier New"/>
                <a:cs typeface="Courier New"/>
              </a:rPr>
              <a:t>(int,</a:t>
            </a:r>
            <a:r>
              <a:rPr sz="2000" b="1" spc="-68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int);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4071" y="3413759"/>
            <a:ext cx="5425440" cy="734695"/>
          </a:xfrm>
          <a:custGeom>
            <a:avLst/>
            <a:gdLst/>
            <a:ahLst/>
            <a:cxnLst/>
            <a:rect l="l" t="t" r="r" b="b"/>
            <a:pathLst>
              <a:path w="5425440" h="734695">
                <a:moveTo>
                  <a:pt x="5419344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728471"/>
                </a:lnTo>
                <a:lnTo>
                  <a:pt x="6095" y="734567"/>
                </a:lnTo>
                <a:lnTo>
                  <a:pt x="5419344" y="734567"/>
                </a:lnTo>
                <a:lnTo>
                  <a:pt x="5425439" y="728471"/>
                </a:lnTo>
                <a:lnTo>
                  <a:pt x="5425439" y="722375"/>
                </a:lnTo>
                <a:lnTo>
                  <a:pt x="24383" y="722375"/>
                </a:lnTo>
                <a:lnTo>
                  <a:pt x="12191" y="710183"/>
                </a:lnTo>
                <a:lnTo>
                  <a:pt x="24383" y="710183"/>
                </a:lnTo>
                <a:lnTo>
                  <a:pt x="24383" y="27431"/>
                </a:lnTo>
                <a:lnTo>
                  <a:pt x="12191" y="27431"/>
                </a:lnTo>
                <a:lnTo>
                  <a:pt x="24383" y="12191"/>
                </a:lnTo>
                <a:lnTo>
                  <a:pt x="5425439" y="12191"/>
                </a:lnTo>
                <a:lnTo>
                  <a:pt x="5425439" y="6095"/>
                </a:lnTo>
                <a:lnTo>
                  <a:pt x="5419344" y="0"/>
                </a:lnTo>
                <a:close/>
              </a:path>
              <a:path w="5425440" h="734695">
                <a:moveTo>
                  <a:pt x="24383" y="710183"/>
                </a:moveTo>
                <a:lnTo>
                  <a:pt x="12191" y="710183"/>
                </a:lnTo>
                <a:lnTo>
                  <a:pt x="24383" y="722375"/>
                </a:lnTo>
                <a:lnTo>
                  <a:pt x="24383" y="710183"/>
                </a:lnTo>
                <a:close/>
              </a:path>
              <a:path w="5425440" h="734695">
                <a:moveTo>
                  <a:pt x="5401056" y="710183"/>
                </a:moveTo>
                <a:lnTo>
                  <a:pt x="24383" y="710183"/>
                </a:lnTo>
                <a:lnTo>
                  <a:pt x="24383" y="722375"/>
                </a:lnTo>
                <a:lnTo>
                  <a:pt x="5401056" y="722375"/>
                </a:lnTo>
                <a:lnTo>
                  <a:pt x="5401056" y="710183"/>
                </a:lnTo>
                <a:close/>
              </a:path>
              <a:path w="5425440" h="734695">
                <a:moveTo>
                  <a:pt x="5401056" y="12191"/>
                </a:moveTo>
                <a:lnTo>
                  <a:pt x="5401056" y="722375"/>
                </a:lnTo>
                <a:lnTo>
                  <a:pt x="5413248" y="710183"/>
                </a:lnTo>
                <a:lnTo>
                  <a:pt x="5425439" y="710183"/>
                </a:lnTo>
                <a:lnTo>
                  <a:pt x="5425439" y="27431"/>
                </a:lnTo>
                <a:lnTo>
                  <a:pt x="5413248" y="27431"/>
                </a:lnTo>
                <a:lnTo>
                  <a:pt x="5401056" y="12191"/>
                </a:lnTo>
                <a:close/>
              </a:path>
              <a:path w="5425440" h="734695">
                <a:moveTo>
                  <a:pt x="5425439" y="710183"/>
                </a:moveTo>
                <a:lnTo>
                  <a:pt x="5413248" y="710183"/>
                </a:lnTo>
                <a:lnTo>
                  <a:pt x="5401056" y="722375"/>
                </a:lnTo>
                <a:lnTo>
                  <a:pt x="5425439" y="722375"/>
                </a:lnTo>
                <a:lnTo>
                  <a:pt x="5425439" y="710183"/>
                </a:lnTo>
                <a:close/>
              </a:path>
              <a:path w="5425440" h="734695">
                <a:moveTo>
                  <a:pt x="24383" y="12191"/>
                </a:moveTo>
                <a:lnTo>
                  <a:pt x="12191" y="27431"/>
                </a:lnTo>
                <a:lnTo>
                  <a:pt x="24383" y="27431"/>
                </a:lnTo>
                <a:lnTo>
                  <a:pt x="24383" y="12191"/>
                </a:lnTo>
                <a:close/>
              </a:path>
              <a:path w="5425440" h="734695">
                <a:moveTo>
                  <a:pt x="5401056" y="12191"/>
                </a:moveTo>
                <a:lnTo>
                  <a:pt x="24383" y="12191"/>
                </a:lnTo>
                <a:lnTo>
                  <a:pt x="24383" y="27431"/>
                </a:lnTo>
                <a:lnTo>
                  <a:pt x="5401056" y="27431"/>
                </a:lnTo>
                <a:lnTo>
                  <a:pt x="5401056" y="12191"/>
                </a:lnTo>
                <a:close/>
              </a:path>
              <a:path w="5425440" h="734695">
                <a:moveTo>
                  <a:pt x="5425439" y="12191"/>
                </a:moveTo>
                <a:lnTo>
                  <a:pt x="5401056" y="12191"/>
                </a:lnTo>
                <a:lnTo>
                  <a:pt x="5413248" y="27431"/>
                </a:lnTo>
                <a:lnTo>
                  <a:pt x="5425439" y="27431"/>
                </a:lnTo>
                <a:lnTo>
                  <a:pt x="5425439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15019" y="3431481"/>
            <a:ext cx="52463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25" dirty="0">
                <a:latin typeface="Courier New"/>
                <a:cs typeface="Courier New"/>
              </a:rPr>
              <a:t>double </a:t>
            </a:r>
            <a:r>
              <a:rPr sz="2000" b="1" spc="-130" dirty="0">
                <a:latin typeface="Courier New"/>
                <a:cs typeface="Courier New"/>
              </a:rPr>
              <a:t>divide </a:t>
            </a:r>
            <a:r>
              <a:rPr sz="2000" b="1" spc="-135" dirty="0">
                <a:latin typeface="Courier New"/>
                <a:cs typeface="Courier New"/>
              </a:rPr>
              <a:t>(double,</a:t>
            </a:r>
            <a:r>
              <a:rPr sz="2000" b="1" spc="-700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double);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125" dirty="0">
                <a:latin typeface="Courier New"/>
                <a:cs typeface="Courier New"/>
              </a:rPr>
              <a:t>double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divide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(double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num,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double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den);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70B7782-2E94-34F9-2382-30FE2DE7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4034154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5" dirty="0">
                <a:solidFill>
                  <a:srgbClr val="4F81BD"/>
                </a:solidFill>
                <a:latin typeface="Times New Roman"/>
                <a:cs typeface="Times New Roman"/>
              </a:rPr>
              <a:t>Creating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a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function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559146"/>
            <a:ext cx="7166609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Declare </a:t>
            </a:r>
            <a:r>
              <a:rPr sz="2000" spc="-10" dirty="0">
                <a:latin typeface="Times New Roman"/>
                <a:cs typeface="Times New Roman"/>
              </a:rPr>
              <a:t>the function </a:t>
            </a:r>
            <a:r>
              <a:rPr sz="2000" spc="-5" dirty="0">
                <a:latin typeface="Times New Roman"/>
                <a:cs typeface="Times New Roman"/>
              </a:rPr>
              <a:t>before </a:t>
            </a:r>
            <a:r>
              <a:rPr sz="2000" spc="-15" dirty="0">
                <a:latin typeface="Times New Roman"/>
                <a:cs typeface="Times New Roman"/>
              </a:rPr>
              <a:t>using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 dirty="0">
              <a:latin typeface="Times New Roman"/>
              <a:cs typeface="Times New Roman"/>
            </a:endParaRPr>
          </a:p>
          <a:p>
            <a:pPr marL="285750" marR="5080" lvl="1" indent="-285750" algn="r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285750" algn="l"/>
                <a:tab pos="286385" algn="l"/>
              </a:tabLst>
            </a:pPr>
            <a:r>
              <a:rPr sz="2000" spc="-20" dirty="0">
                <a:latin typeface="Times New Roman"/>
                <a:cs typeface="Times New Roman"/>
              </a:rPr>
              <a:t>Typically </a:t>
            </a:r>
            <a:r>
              <a:rPr sz="2000" spc="-10" dirty="0">
                <a:latin typeface="Times New Roman"/>
                <a:cs typeface="Times New Roman"/>
              </a:rPr>
              <a:t>after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preprocessors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before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main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344170" marR="53340" indent="-344170" algn="r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441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Then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define </a:t>
            </a:r>
            <a:r>
              <a:rPr sz="2000" spc="-10" dirty="0">
                <a:latin typeface="Times New Roman"/>
                <a:cs typeface="Times New Roman"/>
              </a:rPr>
              <a:t>the function </a:t>
            </a:r>
            <a:r>
              <a:rPr sz="2000" spc="-5" dirty="0">
                <a:latin typeface="Times New Roman"/>
                <a:cs typeface="Times New Roman"/>
              </a:rPr>
              <a:t>by </a:t>
            </a:r>
            <a:r>
              <a:rPr sz="2000" spc="-15" dirty="0">
                <a:latin typeface="Times New Roman"/>
                <a:cs typeface="Times New Roman"/>
              </a:rPr>
              <a:t>writing </a:t>
            </a:r>
            <a:r>
              <a:rPr sz="2000" spc="-10" dirty="0">
                <a:latin typeface="Times New Roman"/>
                <a:cs typeface="Times New Roman"/>
              </a:rPr>
              <a:t>the function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body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Times New Roman"/>
                <a:cs typeface="Times New Roman"/>
              </a:rPr>
              <a:t>Typically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after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main </a:t>
            </a:r>
            <a:r>
              <a:rPr sz="2000" spc="-10" dirty="0">
                <a:latin typeface="Times New Roman"/>
                <a:cs typeface="Times New Roman"/>
              </a:rPr>
              <a:t>function, though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8575" y="3084134"/>
            <a:ext cx="5073015" cy="2036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44704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a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5" dirty="0">
                <a:latin typeface="Times New Roman"/>
                <a:cs typeface="Times New Roman"/>
              </a:rPr>
              <a:t>prototype,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1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need to  </a:t>
            </a:r>
            <a:r>
              <a:rPr sz="2000" spc="-10" dirty="0">
                <a:latin typeface="Times New Roman"/>
                <a:cs typeface="Times New Roman"/>
              </a:rPr>
              <a:t>specify parameter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names</a:t>
            </a:r>
            <a:r>
              <a:rPr sz="2000" spc="-1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But in a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5" dirty="0">
                <a:latin typeface="Times New Roman"/>
                <a:cs typeface="Times New Roman"/>
              </a:rPr>
              <a:t>definition, </a:t>
            </a:r>
            <a:r>
              <a:rPr sz="2000" spc="-30" dirty="0">
                <a:latin typeface="Times New Roman"/>
                <a:cs typeface="Times New Roman"/>
              </a:rPr>
              <a:t>we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need!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These parameters can be </a:t>
            </a:r>
            <a:r>
              <a:rPr sz="2000" spc="-15" dirty="0">
                <a:latin typeface="Times New Roman"/>
                <a:cs typeface="Times New Roman"/>
              </a:rPr>
              <a:t>viewed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endParaRPr sz="2000" dirty="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</a:pP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variables </a:t>
            </a:r>
            <a:r>
              <a:rPr sz="2000" spc="-5" dirty="0">
                <a:latin typeface="Times New Roman"/>
                <a:cs typeface="Times New Roman"/>
              </a:rPr>
              <a:t>declared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inside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They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accessed only in 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8696" y="3197351"/>
            <a:ext cx="3121660" cy="1103630"/>
          </a:xfrm>
          <a:custGeom>
            <a:avLst/>
            <a:gdLst/>
            <a:ahLst/>
            <a:cxnLst/>
            <a:rect l="l" t="t" r="r" b="b"/>
            <a:pathLst>
              <a:path w="3121659" h="1103629">
                <a:moveTo>
                  <a:pt x="3115055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100327"/>
                </a:lnTo>
                <a:lnTo>
                  <a:pt x="6095" y="1103376"/>
                </a:lnTo>
                <a:lnTo>
                  <a:pt x="3115055" y="1103376"/>
                </a:lnTo>
                <a:lnTo>
                  <a:pt x="3121152" y="1100327"/>
                </a:lnTo>
                <a:lnTo>
                  <a:pt x="3121152" y="1091183"/>
                </a:lnTo>
                <a:lnTo>
                  <a:pt x="24383" y="1091183"/>
                </a:lnTo>
                <a:lnTo>
                  <a:pt x="12191" y="1078991"/>
                </a:lnTo>
                <a:lnTo>
                  <a:pt x="24383" y="1078991"/>
                </a:lnTo>
                <a:lnTo>
                  <a:pt x="24383" y="27431"/>
                </a:lnTo>
                <a:lnTo>
                  <a:pt x="12191" y="27431"/>
                </a:lnTo>
                <a:lnTo>
                  <a:pt x="24383" y="15239"/>
                </a:lnTo>
                <a:lnTo>
                  <a:pt x="3121152" y="15239"/>
                </a:lnTo>
                <a:lnTo>
                  <a:pt x="3121152" y="6096"/>
                </a:lnTo>
                <a:lnTo>
                  <a:pt x="3115055" y="0"/>
                </a:lnTo>
                <a:close/>
              </a:path>
              <a:path w="3121659" h="1103629">
                <a:moveTo>
                  <a:pt x="24383" y="1078991"/>
                </a:moveTo>
                <a:lnTo>
                  <a:pt x="12191" y="1078991"/>
                </a:lnTo>
                <a:lnTo>
                  <a:pt x="24383" y="1091183"/>
                </a:lnTo>
                <a:lnTo>
                  <a:pt x="24383" y="1078991"/>
                </a:lnTo>
                <a:close/>
              </a:path>
              <a:path w="3121659" h="1103629">
                <a:moveTo>
                  <a:pt x="3096768" y="1078991"/>
                </a:moveTo>
                <a:lnTo>
                  <a:pt x="24383" y="1078991"/>
                </a:lnTo>
                <a:lnTo>
                  <a:pt x="24383" y="1091183"/>
                </a:lnTo>
                <a:lnTo>
                  <a:pt x="3096768" y="1091183"/>
                </a:lnTo>
                <a:lnTo>
                  <a:pt x="3096768" y="1078991"/>
                </a:lnTo>
                <a:close/>
              </a:path>
              <a:path w="3121659" h="1103629">
                <a:moveTo>
                  <a:pt x="3096768" y="15239"/>
                </a:moveTo>
                <a:lnTo>
                  <a:pt x="3096768" y="1091183"/>
                </a:lnTo>
                <a:lnTo>
                  <a:pt x="3108959" y="1078991"/>
                </a:lnTo>
                <a:lnTo>
                  <a:pt x="3121152" y="1078991"/>
                </a:lnTo>
                <a:lnTo>
                  <a:pt x="3121152" y="27431"/>
                </a:lnTo>
                <a:lnTo>
                  <a:pt x="3108959" y="27431"/>
                </a:lnTo>
                <a:lnTo>
                  <a:pt x="3096768" y="15239"/>
                </a:lnTo>
                <a:close/>
              </a:path>
              <a:path w="3121659" h="1103629">
                <a:moveTo>
                  <a:pt x="3121152" y="1078991"/>
                </a:moveTo>
                <a:lnTo>
                  <a:pt x="3108959" y="1078991"/>
                </a:lnTo>
                <a:lnTo>
                  <a:pt x="3096768" y="1091183"/>
                </a:lnTo>
                <a:lnTo>
                  <a:pt x="3121152" y="1091183"/>
                </a:lnTo>
                <a:lnTo>
                  <a:pt x="3121152" y="1078991"/>
                </a:lnTo>
                <a:close/>
              </a:path>
              <a:path w="3121659" h="1103629">
                <a:moveTo>
                  <a:pt x="24383" y="15239"/>
                </a:moveTo>
                <a:lnTo>
                  <a:pt x="12191" y="27431"/>
                </a:lnTo>
                <a:lnTo>
                  <a:pt x="24383" y="27431"/>
                </a:lnTo>
                <a:lnTo>
                  <a:pt x="24383" y="15239"/>
                </a:lnTo>
                <a:close/>
              </a:path>
              <a:path w="3121659" h="1103629">
                <a:moveTo>
                  <a:pt x="3096768" y="15239"/>
                </a:moveTo>
                <a:lnTo>
                  <a:pt x="24383" y="15239"/>
                </a:lnTo>
                <a:lnTo>
                  <a:pt x="24383" y="27431"/>
                </a:lnTo>
                <a:lnTo>
                  <a:pt x="3096768" y="27431"/>
                </a:lnTo>
                <a:lnTo>
                  <a:pt x="3096768" y="15239"/>
                </a:lnTo>
                <a:close/>
              </a:path>
              <a:path w="3121659" h="1103629">
                <a:moveTo>
                  <a:pt x="3121152" y="15239"/>
                </a:moveTo>
                <a:lnTo>
                  <a:pt x="3096768" y="15239"/>
                </a:lnTo>
                <a:lnTo>
                  <a:pt x="3108959" y="27431"/>
                </a:lnTo>
                <a:lnTo>
                  <a:pt x="3121152" y="27431"/>
                </a:lnTo>
                <a:lnTo>
                  <a:pt x="3121152" y="152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59603" y="3218096"/>
            <a:ext cx="293751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0" dirty="0">
                <a:latin typeface="Courier New"/>
                <a:cs typeface="Courier New"/>
              </a:rPr>
              <a:t>int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add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(int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num1,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int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num2)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25" dirty="0">
                <a:latin typeface="Courier New"/>
                <a:cs typeface="Courier New"/>
              </a:rPr>
              <a:t>return </a:t>
            </a:r>
            <a:r>
              <a:rPr sz="1600" b="1" spc="-114" dirty="0">
                <a:latin typeface="Courier New"/>
                <a:cs typeface="Courier New"/>
              </a:rPr>
              <a:t>num1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65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num2;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A90F1D3-80C6-354D-375A-23358B59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 dirty="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397510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Function</a:t>
            </a:r>
            <a:r>
              <a:rPr sz="3800" b="1" spc="-6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definition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970" y="3815510"/>
            <a:ext cx="4993005" cy="136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278130" indent="-286385">
              <a:lnSpc>
                <a:spcPct val="100000"/>
              </a:lnSpc>
              <a:spcBef>
                <a:spcPts val="9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first </a:t>
            </a:r>
            <a:r>
              <a:rPr sz="2000" spc="-5" dirty="0">
                <a:latin typeface="Times New Roman"/>
                <a:cs typeface="Times New Roman"/>
              </a:rPr>
              <a:t>line, the </a:t>
            </a:r>
            <a:r>
              <a:rPr sz="2000" spc="-10" dirty="0">
                <a:latin typeface="Times New Roman"/>
                <a:cs typeface="Times New Roman"/>
              </a:rPr>
              <a:t>function </a:t>
            </a:r>
            <a:r>
              <a:rPr sz="2000" spc="-15" dirty="0">
                <a:latin typeface="Times New Roman"/>
                <a:cs typeface="Times New Roman"/>
              </a:rPr>
              <a:t>header,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5" dirty="0">
                <a:latin typeface="Times New Roman"/>
                <a:cs typeface="Times New Roman"/>
              </a:rPr>
              <a:t>almost  </a:t>
            </a:r>
            <a:r>
              <a:rPr sz="2000" spc="-5" dirty="0">
                <a:latin typeface="Times New Roman"/>
                <a:cs typeface="Times New Roman"/>
              </a:rPr>
              <a:t>identical to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prototype.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parameter 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names </a:t>
            </a:r>
            <a:r>
              <a:rPr sz="2000" spc="-20" dirty="0">
                <a:latin typeface="Times New Roman"/>
                <a:cs typeface="Times New Roman"/>
              </a:rPr>
              <a:t>must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specified.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2000" spc="-10" dirty="0">
                <a:latin typeface="Times New Roman"/>
                <a:cs typeface="Times New Roman"/>
              </a:rPr>
              <a:t>Statements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then </a:t>
            </a:r>
            <a:r>
              <a:rPr sz="2000" spc="-15" dirty="0">
                <a:latin typeface="Times New Roman"/>
                <a:cs typeface="Times New Roman"/>
              </a:rPr>
              <a:t>written </a:t>
            </a:r>
            <a:r>
              <a:rPr sz="2000" spc="-1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a specific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task.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575" y="5202369"/>
            <a:ext cx="80721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keyword </a:t>
            </a:r>
            <a:r>
              <a:rPr sz="2000" b="1" spc="-125" dirty="0">
                <a:solidFill>
                  <a:srgbClr val="0070C0"/>
                </a:solidFill>
                <a:latin typeface="Courier New"/>
                <a:cs typeface="Courier New"/>
              </a:rPr>
              <a:t>return</a:t>
            </a:r>
            <a:r>
              <a:rPr sz="2000" b="1" spc="-53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terminates the function execution </a:t>
            </a:r>
            <a:r>
              <a:rPr sz="2000" spc="-5" dirty="0">
                <a:latin typeface="Times New Roman"/>
                <a:cs typeface="Times New Roman"/>
              </a:rPr>
              <a:t>and returns a </a:t>
            </a:r>
            <a:r>
              <a:rPr sz="2000" spc="-10" dirty="0">
                <a:latin typeface="Times New Roman"/>
                <a:cs typeface="Times New Roman"/>
              </a:rPr>
              <a:t>value.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2407919"/>
            <a:ext cx="5282565" cy="1347470"/>
          </a:xfrm>
          <a:custGeom>
            <a:avLst/>
            <a:gdLst/>
            <a:ahLst/>
            <a:cxnLst/>
            <a:rect l="l" t="t" r="r" b="b"/>
            <a:pathLst>
              <a:path w="5282565" h="1347470">
                <a:moveTo>
                  <a:pt x="5276088" y="0"/>
                </a:moveTo>
                <a:lnTo>
                  <a:pt x="6095" y="0"/>
                </a:lnTo>
                <a:lnTo>
                  <a:pt x="0" y="3048"/>
                </a:lnTo>
                <a:lnTo>
                  <a:pt x="0" y="1341120"/>
                </a:lnTo>
                <a:lnTo>
                  <a:pt x="6095" y="1347216"/>
                </a:lnTo>
                <a:lnTo>
                  <a:pt x="5276088" y="1347216"/>
                </a:lnTo>
                <a:lnTo>
                  <a:pt x="5282183" y="1341120"/>
                </a:lnTo>
                <a:lnTo>
                  <a:pt x="5282183" y="1335024"/>
                </a:lnTo>
                <a:lnTo>
                  <a:pt x="24383" y="1335024"/>
                </a:lnTo>
                <a:lnTo>
                  <a:pt x="12192" y="1322832"/>
                </a:lnTo>
                <a:lnTo>
                  <a:pt x="24383" y="1322832"/>
                </a:lnTo>
                <a:lnTo>
                  <a:pt x="24383" y="24384"/>
                </a:lnTo>
                <a:lnTo>
                  <a:pt x="12192" y="24384"/>
                </a:lnTo>
                <a:lnTo>
                  <a:pt x="24383" y="12192"/>
                </a:lnTo>
                <a:lnTo>
                  <a:pt x="5282183" y="12192"/>
                </a:lnTo>
                <a:lnTo>
                  <a:pt x="5282183" y="3048"/>
                </a:lnTo>
                <a:lnTo>
                  <a:pt x="5276088" y="0"/>
                </a:lnTo>
                <a:close/>
              </a:path>
              <a:path w="5282565" h="1347470">
                <a:moveTo>
                  <a:pt x="24383" y="1322832"/>
                </a:moveTo>
                <a:lnTo>
                  <a:pt x="12192" y="1322832"/>
                </a:lnTo>
                <a:lnTo>
                  <a:pt x="24383" y="1335024"/>
                </a:lnTo>
                <a:lnTo>
                  <a:pt x="24383" y="1322832"/>
                </a:lnTo>
                <a:close/>
              </a:path>
              <a:path w="5282565" h="1347470">
                <a:moveTo>
                  <a:pt x="5254752" y="1322832"/>
                </a:moveTo>
                <a:lnTo>
                  <a:pt x="24383" y="1322832"/>
                </a:lnTo>
                <a:lnTo>
                  <a:pt x="24383" y="1335024"/>
                </a:lnTo>
                <a:lnTo>
                  <a:pt x="5254752" y="1335024"/>
                </a:lnTo>
                <a:lnTo>
                  <a:pt x="5254752" y="1322832"/>
                </a:lnTo>
                <a:close/>
              </a:path>
              <a:path w="5282565" h="1347470">
                <a:moveTo>
                  <a:pt x="5254752" y="12192"/>
                </a:moveTo>
                <a:lnTo>
                  <a:pt x="5254752" y="1335024"/>
                </a:lnTo>
                <a:lnTo>
                  <a:pt x="5269992" y="1322832"/>
                </a:lnTo>
                <a:lnTo>
                  <a:pt x="5282183" y="1322832"/>
                </a:lnTo>
                <a:lnTo>
                  <a:pt x="5282183" y="24384"/>
                </a:lnTo>
                <a:lnTo>
                  <a:pt x="5269992" y="24384"/>
                </a:lnTo>
                <a:lnTo>
                  <a:pt x="5254752" y="12192"/>
                </a:lnTo>
                <a:close/>
              </a:path>
              <a:path w="5282565" h="1347470">
                <a:moveTo>
                  <a:pt x="5282183" y="1322832"/>
                </a:moveTo>
                <a:lnTo>
                  <a:pt x="5269992" y="1322832"/>
                </a:lnTo>
                <a:lnTo>
                  <a:pt x="5254752" y="1335024"/>
                </a:lnTo>
                <a:lnTo>
                  <a:pt x="5282183" y="1335024"/>
                </a:lnTo>
                <a:lnTo>
                  <a:pt x="5282183" y="1322832"/>
                </a:lnTo>
                <a:close/>
              </a:path>
              <a:path w="5282565" h="1347470">
                <a:moveTo>
                  <a:pt x="24383" y="12192"/>
                </a:moveTo>
                <a:lnTo>
                  <a:pt x="12192" y="24384"/>
                </a:lnTo>
                <a:lnTo>
                  <a:pt x="24383" y="24384"/>
                </a:lnTo>
                <a:lnTo>
                  <a:pt x="24383" y="12192"/>
                </a:lnTo>
                <a:close/>
              </a:path>
              <a:path w="5282565" h="1347470">
                <a:moveTo>
                  <a:pt x="5254752" y="12192"/>
                </a:moveTo>
                <a:lnTo>
                  <a:pt x="24383" y="12192"/>
                </a:lnTo>
                <a:lnTo>
                  <a:pt x="24383" y="24384"/>
                </a:lnTo>
                <a:lnTo>
                  <a:pt x="5254752" y="24384"/>
                </a:lnTo>
                <a:lnTo>
                  <a:pt x="5254752" y="12192"/>
                </a:lnTo>
                <a:close/>
              </a:path>
              <a:path w="5282565" h="1347470">
                <a:moveTo>
                  <a:pt x="5282183" y="12192"/>
                </a:moveTo>
                <a:lnTo>
                  <a:pt x="5254752" y="12192"/>
                </a:lnTo>
                <a:lnTo>
                  <a:pt x="5269992" y="24384"/>
                </a:lnTo>
                <a:lnTo>
                  <a:pt x="5282183" y="24384"/>
                </a:lnTo>
                <a:lnTo>
                  <a:pt x="5282183" y="1219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8575" y="1559146"/>
            <a:ext cx="6626859" cy="21101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70" dirty="0">
                <a:latin typeface="Times New Roman"/>
                <a:cs typeface="Times New Roman"/>
              </a:rPr>
              <a:t>You </a:t>
            </a:r>
            <a:r>
              <a:rPr sz="2000" spc="-10" dirty="0">
                <a:latin typeface="Times New Roman"/>
                <a:cs typeface="Times New Roman"/>
              </a:rPr>
              <a:t>have </a:t>
            </a:r>
            <a:r>
              <a:rPr sz="2000" spc="-15" dirty="0">
                <a:latin typeface="Times New Roman"/>
                <a:cs typeface="Times New Roman"/>
              </a:rPr>
              <a:t>written </a:t>
            </a:r>
            <a:r>
              <a:rPr sz="2000" spc="-10" dirty="0">
                <a:latin typeface="Times New Roman"/>
                <a:cs typeface="Times New Roman"/>
              </a:rPr>
              <a:t>one function: the 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main</a:t>
            </a:r>
            <a:r>
              <a:rPr sz="2000" b="1" spc="29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/>
                <a:cs typeface="Times New Roman"/>
              </a:rPr>
              <a:t>Defining </a:t>
            </a:r>
            <a:r>
              <a:rPr sz="2000" spc="-5" dirty="0">
                <a:latin typeface="Times New Roman"/>
                <a:cs typeface="Times New Roman"/>
              </a:rPr>
              <a:t>other </a:t>
            </a:r>
            <a:r>
              <a:rPr sz="2000" spc="-10" dirty="0">
                <a:latin typeface="Times New Roman"/>
                <a:cs typeface="Times New Roman"/>
              </a:rPr>
              <a:t>functions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done in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same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  <a:p>
            <a:pPr marL="1527175">
              <a:lnSpc>
                <a:spcPct val="100000"/>
              </a:lnSpc>
              <a:spcBef>
                <a:spcPts val="1035"/>
              </a:spcBef>
            </a:pP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return </a:t>
            </a:r>
            <a:r>
              <a:rPr sz="2000" b="1" i="1" u="sng" spc="-1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type</a:t>
            </a:r>
            <a:r>
              <a:rPr sz="2000" b="1" i="1" spc="-120" dirty="0">
                <a:latin typeface="Courier New"/>
                <a:cs typeface="Courier New"/>
              </a:rPr>
              <a:t> </a:t>
            </a:r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function </a:t>
            </a: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name</a:t>
            </a:r>
            <a:r>
              <a:rPr sz="2000" b="1" i="1" spc="-819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(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parameters</a:t>
            </a:r>
            <a:r>
              <a:rPr sz="2000" b="1" spc="-14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52717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795780">
              <a:lnSpc>
                <a:spcPct val="100000"/>
              </a:lnSpc>
            </a:pP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marL="1527175">
              <a:lnSpc>
                <a:spcPct val="100000"/>
              </a:lnSpc>
              <a:spcBef>
                <a:spcPts val="25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55208" y="3846575"/>
            <a:ext cx="3124200" cy="1103630"/>
          </a:xfrm>
          <a:custGeom>
            <a:avLst/>
            <a:gdLst/>
            <a:ahLst/>
            <a:cxnLst/>
            <a:rect l="l" t="t" r="r" b="b"/>
            <a:pathLst>
              <a:path w="3124200" h="1103629">
                <a:moveTo>
                  <a:pt x="3118103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097279"/>
                </a:lnTo>
                <a:lnTo>
                  <a:pt x="6095" y="1103376"/>
                </a:lnTo>
                <a:lnTo>
                  <a:pt x="3118103" y="1103376"/>
                </a:lnTo>
                <a:lnTo>
                  <a:pt x="3124199" y="1097279"/>
                </a:lnTo>
                <a:lnTo>
                  <a:pt x="3124199" y="1091183"/>
                </a:lnTo>
                <a:lnTo>
                  <a:pt x="27431" y="1091183"/>
                </a:lnTo>
                <a:lnTo>
                  <a:pt x="12191" y="1078991"/>
                </a:lnTo>
                <a:lnTo>
                  <a:pt x="27431" y="1078991"/>
                </a:lnTo>
                <a:lnTo>
                  <a:pt x="27431" y="24383"/>
                </a:lnTo>
                <a:lnTo>
                  <a:pt x="12191" y="24383"/>
                </a:lnTo>
                <a:lnTo>
                  <a:pt x="27431" y="12191"/>
                </a:lnTo>
                <a:lnTo>
                  <a:pt x="3124199" y="12191"/>
                </a:lnTo>
                <a:lnTo>
                  <a:pt x="3124199" y="6095"/>
                </a:lnTo>
                <a:lnTo>
                  <a:pt x="3118103" y="0"/>
                </a:lnTo>
                <a:close/>
              </a:path>
              <a:path w="3124200" h="1103629">
                <a:moveTo>
                  <a:pt x="27431" y="1078991"/>
                </a:moveTo>
                <a:lnTo>
                  <a:pt x="12191" y="1078991"/>
                </a:lnTo>
                <a:lnTo>
                  <a:pt x="27431" y="1091183"/>
                </a:lnTo>
                <a:lnTo>
                  <a:pt x="27431" y="1078991"/>
                </a:lnTo>
                <a:close/>
              </a:path>
              <a:path w="3124200" h="1103629">
                <a:moveTo>
                  <a:pt x="3096767" y="1078991"/>
                </a:moveTo>
                <a:lnTo>
                  <a:pt x="27431" y="1078991"/>
                </a:lnTo>
                <a:lnTo>
                  <a:pt x="27431" y="1091183"/>
                </a:lnTo>
                <a:lnTo>
                  <a:pt x="3096767" y="1091183"/>
                </a:lnTo>
                <a:lnTo>
                  <a:pt x="3096767" y="1078991"/>
                </a:lnTo>
                <a:close/>
              </a:path>
              <a:path w="3124200" h="1103629">
                <a:moveTo>
                  <a:pt x="3096767" y="12191"/>
                </a:moveTo>
                <a:lnTo>
                  <a:pt x="3096767" y="1091183"/>
                </a:lnTo>
                <a:lnTo>
                  <a:pt x="3112008" y="1078991"/>
                </a:lnTo>
                <a:lnTo>
                  <a:pt x="3124199" y="1078991"/>
                </a:lnTo>
                <a:lnTo>
                  <a:pt x="3124199" y="24383"/>
                </a:lnTo>
                <a:lnTo>
                  <a:pt x="3112008" y="24383"/>
                </a:lnTo>
                <a:lnTo>
                  <a:pt x="3096767" y="12191"/>
                </a:lnTo>
                <a:close/>
              </a:path>
              <a:path w="3124200" h="1103629">
                <a:moveTo>
                  <a:pt x="3124199" y="1078991"/>
                </a:moveTo>
                <a:lnTo>
                  <a:pt x="3112008" y="1078991"/>
                </a:lnTo>
                <a:lnTo>
                  <a:pt x="3096767" y="1091183"/>
                </a:lnTo>
                <a:lnTo>
                  <a:pt x="3124199" y="1091183"/>
                </a:lnTo>
                <a:lnTo>
                  <a:pt x="3124199" y="1078991"/>
                </a:lnTo>
                <a:close/>
              </a:path>
              <a:path w="3124200" h="1103629">
                <a:moveTo>
                  <a:pt x="27431" y="12191"/>
                </a:moveTo>
                <a:lnTo>
                  <a:pt x="12191" y="24383"/>
                </a:lnTo>
                <a:lnTo>
                  <a:pt x="27431" y="24383"/>
                </a:lnTo>
                <a:lnTo>
                  <a:pt x="27431" y="12191"/>
                </a:lnTo>
                <a:close/>
              </a:path>
              <a:path w="3124200" h="1103629">
                <a:moveTo>
                  <a:pt x="3096767" y="12191"/>
                </a:moveTo>
                <a:lnTo>
                  <a:pt x="27431" y="12191"/>
                </a:lnTo>
                <a:lnTo>
                  <a:pt x="27431" y="24383"/>
                </a:lnTo>
                <a:lnTo>
                  <a:pt x="3096767" y="24383"/>
                </a:lnTo>
                <a:lnTo>
                  <a:pt x="3096767" y="12191"/>
                </a:lnTo>
                <a:close/>
              </a:path>
              <a:path w="3124200" h="1103629">
                <a:moveTo>
                  <a:pt x="3124199" y="12191"/>
                </a:moveTo>
                <a:lnTo>
                  <a:pt x="3096767" y="12191"/>
                </a:lnTo>
                <a:lnTo>
                  <a:pt x="3112008" y="24383"/>
                </a:lnTo>
                <a:lnTo>
                  <a:pt x="3124199" y="24383"/>
                </a:lnTo>
                <a:lnTo>
                  <a:pt x="3124199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6118" y="3867503"/>
            <a:ext cx="29375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0" dirty="0">
                <a:latin typeface="Courier New"/>
                <a:cs typeface="Courier New"/>
              </a:rPr>
              <a:t>int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add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(int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num1,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int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num2)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</a:pP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return </a:t>
            </a:r>
            <a:r>
              <a:rPr sz="1600" b="1" spc="-114" dirty="0">
                <a:latin typeface="Courier New"/>
                <a:cs typeface="Courier New"/>
              </a:rPr>
              <a:t>num1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65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num2;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02E72B9-C751-B324-86E4-F48B0B77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Function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56cf09-abda-4e7f-805a-896bc6a6fc9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5252DBBB6CC3547BC3E7C0E4824D298" ma:contentTypeVersion="10" ma:contentTypeDescription="建立新的文件。" ma:contentTypeScope="" ma:versionID="33d03b2cfef7f33bf3cad9700569c054">
  <xsd:schema xmlns:xsd="http://www.w3.org/2001/XMLSchema" xmlns:xs="http://www.w3.org/2001/XMLSchema" xmlns:p="http://schemas.microsoft.com/office/2006/metadata/properties" xmlns:ns3="1a56cf09-abda-4e7f-805a-896bc6a6fc9c" targetNamespace="http://schemas.microsoft.com/office/2006/metadata/properties" ma:root="true" ma:fieldsID="839e728b31ea29c9058933cda298d924" ns3:_="">
    <xsd:import namespace="1a56cf09-abda-4e7f-805a-896bc6a6f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56cf09-abda-4e7f-805a-896bc6a6f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77935D-93F8-4FF8-864E-B9610EF4F2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AAD156-07A7-4947-8479-3650790F9C03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1a56cf09-abda-4e7f-805a-896bc6a6fc9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44786CA-90B7-4250-85D2-219F39A66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56cf09-abda-4e7f-805a-896bc6a6f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2599</Words>
  <Application>Microsoft Office PowerPoint</Application>
  <PresentationFormat>On-screen Show (4:3)</PresentationFormat>
  <Paragraphs>429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Söhne</vt:lpstr>
      <vt:lpstr>Aptos</vt:lpstr>
      <vt:lpstr>Aptos Display</vt:lpstr>
      <vt:lpstr>Arial</vt:lpstr>
      <vt:lpstr>Courier New</vt:lpstr>
      <vt:lpstr>Times New Roman</vt:lpstr>
      <vt:lpstr>Office Theme</vt:lpstr>
      <vt:lpstr>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invocation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Ihsan Ullah</dc:creator>
  <cp:lastModifiedBy>Ihsan Ullah</cp:lastModifiedBy>
  <cp:revision>16</cp:revision>
  <dcterms:created xsi:type="dcterms:W3CDTF">2024-03-06T08:11:32Z</dcterms:created>
  <dcterms:modified xsi:type="dcterms:W3CDTF">2024-10-08T00:08:06Z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2015-03-23T00:00:00Z</vt:filetime>
  </property>
  <property fmtid="{D5CDD505-2E9C-101B-9397-08002B2CF9AE}" pid="3" name="LastSaved">
    <vt:filetime>2024-03-06T00:00:00Z</vt:filetime>
  </property>
  <property fmtid="{D5CDD505-2E9C-101B-9397-08002B2CF9AE}" pid="4" name="ContentTypeId">
    <vt:lpwstr>0x01010095252DBBB6CC3547BC3E7C0E4824D298</vt:lpwstr>
  </property>
</Properties>
</file>