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5"/>
  </p:notesMasterIdLst>
  <p:sldIdLst>
    <p:sldId id="303" r:id="rId2"/>
    <p:sldId id="257" r:id="rId3"/>
    <p:sldId id="304" r:id="rId4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3" autoAdjust="0"/>
  </p:normalViewPr>
  <p:slideViewPr>
    <p:cSldViewPr>
      <p:cViewPr varScale="1">
        <p:scale>
          <a:sx n="83" d="100"/>
          <a:sy n="83" d="100"/>
        </p:scale>
        <p:origin x="70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60" d="100"/>
          <a:sy n="160" d="100"/>
        </p:scale>
        <p:origin x="3042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EE6AF-A58B-4C55-89FF-11D3A9BABBB1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B0FA4-CBD5-4BE3-91C7-BC633CF46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0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D397E-0249-394D-9ED1-E6E61CAB1629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9039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20" dirty="0"/>
              <a:t> 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70603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4306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65296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375548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20" dirty="0"/>
              <a:t> </a:t>
            </a:r>
            <a:r>
              <a:rPr lang="en-US" spc="-5" dirty="0"/>
              <a:t> 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58576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49082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35677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991515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20" dirty="0"/>
              <a:t> 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24726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0138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09295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10"/>
              <a:t>Pointers</a:t>
            </a:r>
            <a:endParaRPr lang="en-US" spc="-1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30"/>
              <a:t>Pointer </a:t>
            </a:r>
            <a:endParaRPr lang="en-US" spc="-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‹#›</a:t>
            </a:fld>
            <a:r>
              <a:rPr lang="en-US" spc="-20" dirty="0"/>
              <a:t> </a:t>
            </a:r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69665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ihsan@saturn.yzu.edu.tw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6685-6C62-584E-894D-3BBED8033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566" y="3581400"/>
            <a:ext cx="6858000" cy="61885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and Algorithm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434AB5-B944-CAE1-65ED-3E234107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lang="en-US" smtClean="0"/>
              <a:t>1</a:t>
            </a:fld>
            <a:r>
              <a:rPr lang="en-US" spc="-20"/>
              <a:t> </a:t>
            </a:r>
            <a:endParaRPr lang="en-US" spc="-2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2E41E-E411-A04F-A0F9-EB542DF49C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" y="5679906"/>
            <a:ext cx="722807" cy="7188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B4F4E2-B9D0-1E41-8D5A-D24A5400C6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0566" y="5678780"/>
            <a:ext cx="3627492" cy="718829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AB185EE-DD2D-8F48-B90F-77B112EED6A8}"/>
              </a:ext>
            </a:extLst>
          </p:cNvPr>
          <p:cNvSpPr txBox="1">
            <a:spLocks/>
          </p:cNvSpPr>
          <p:nvPr/>
        </p:nvSpPr>
        <p:spPr>
          <a:xfrm>
            <a:off x="6172200" y="5867400"/>
            <a:ext cx="2785655" cy="618851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Ihsan Ullah</a:t>
            </a:r>
          </a:p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ihsan@saturn.yzu.edu.tw</a:t>
            </a:r>
            <a:endParaRPr lang="fi-FI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" algn="l">
              <a:lnSpc>
                <a:spcPct val="100000"/>
              </a:lnSpc>
            </a:pPr>
            <a:r>
              <a:rPr lang="fi-FI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Office: 60913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581AF6D-DB7C-3948-BA1C-E466E26B8D83}"/>
              </a:ext>
            </a:extLst>
          </p:cNvPr>
          <p:cNvSpPr txBox="1">
            <a:spLocks/>
          </p:cNvSpPr>
          <p:nvPr/>
        </p:nvSpPr>
        <p:spPr>
          <a:xfrm>
            <a:off x="1260566" y="4125557"/>
            <a:ext cx="6858000" cy="90364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5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Computer Programming C++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C1001-A1</a:t>
            </a:r>
            <a:endParaRPr lang="en-US" sz="21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0F766E94-6A49-82F3-5657-911A73685A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571" y="856215"/>
            <a:ext cx="2144858" cy="21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9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>
            <a:extLst>
              <a:ext uri="{FF2B5EF4-FFF2-40B4-BE49-F238E27FC236}">
                <a16:creationId xmlns:a16="http://schemas.microsoft.com/office/drawing/2014/main" id="{5DA265DD-BCF6-F1A9-1CB4-9440EEEFC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649288"/>
          </a:xfrm>
        </p:spPr>
        <p:txBody>
          <a:bodyPr>
            <a:noAutofit/>
          </a:bodyPr>
          <a:lstStyle/>
          <a:p>
            <a:pPr marL="12700" defTabSz="457200">
              <a:lnSpc>
                <a:spcPct val="100000"/>
              </a:lnSpc>
              <a:spcBef>
                <a:spcPts val="90"/>
              </a:spcBef>
            </a:pPr>
            <a:r>
              <a:rPr lang="en-US" altLang="en-US" sz="3800" b="1" spc="-10" dirty="0">
                <a:solidFill>
                  <a:srgbClr val="4F81BD"/>
                </a:solidFill>
                <a:latin typeface="Times New Roman"/>
                <a:ea typeface="+mn-ea"/>
                <a:cs typeface="Times New Roman"/>
              </a:rPr>
              <a:t>Introduction to Vectors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54DF5136-E7C3-0284-DB20-EF74752C83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91513" cy="4205288"/>
          </a:xfrm>
        </p:spPr>
        <p:txBody>
          <a:bodyPr>
            <a:normAutofit/>
          </a:bodyPr>
          <a:lstStyle/>
          <a:p>
            <a:pPr algn="l" rtl="0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vector is a dynamic array provided by C++ Standard Template Library (STL).</a:t>
            </a:r>
          </a:p>
          <a:p>
            <a:pPr algn="l" rtl="0" eaLnBrk="1" hangingPunct="1">
              <a:lnSpc>
                <a:spcPct val="8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are dynamic arrays in C++ that can resize themselves automatically.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resizing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memory management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 for common operations</a:t>
            </a:r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1D7B2105-1E71-B15B-FDD7-06B99B41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44B672-9A10-4AC2-AAC0-2C83B687C5CD}" type="slidenum">
              <a:rPr lang="ar-SA" altLang="en-US"/>
              <a:pPr eaLnBrk="1" hangingPunct="1"/>
              <a:t>2</a:t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77336-1FCD-6F8A-4672-632ADAE7E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>
            <a:extLst>
              <a:ext uri="{FF2B5EF4-FFF2-40B4-BE49-F238E27FC236}">
                <a16:creationId xmlns:a16="http://schemas.microsoft.com/office/drawing/2014/main" id="{8B23D9D6-FCB5-C99F-3853-F8E295BC0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649288"/>
          </a:xfrm>
        </p:spPr>
        <p:txBody>
          <a:bodyPr>
            <a:noAutofit/>
          </a:bodyPr>
          <a:lstStyle/>
          <a:p>
            <a:pPr marL="12700" defTabSz="457200">
              <a:lnSpc>
                <a:spcPct val="100000"/>
              </a:lnSpc>
              <a:spcBef>
                <a:spcPts val="90"/>
              </a:spcBef>
            </a:pPr>
            <a:r>
              <a:rPr lang="en-US" altLang="en-US" sz="3800" b="1" spc="-10" dirty="0">
                <a:solidFill>
                  <a:srgbClr val="4F81BD"/>
                </a:solidFill>
                <a:latin typeface="Times New Roman"/>
                <a:ea typeface="+mn-ea"/>
                <a:cs typeface="Times New Roman"/>
              </a:rPr>
              <a:t>Common Algorithms in &lt;algorithm&gt;</a:t>
            </a:r>
          </a:p>
        </p:txBody>
      </p:sp>
      <p:sp>
        <p:nvSpPr>
          <p:cNvPr id="4099" name="Slide Number Placeholder 5">
            <a:extLst>
              <a:ext uri="{FF2B5EF4-FFF2-40B4-BE49-F238E27FC236}">
                <a16:creationId xmlns:a16="http://schemas.microsoft.com/office/drawing/2014/main" id="{BE8D8625-68F7-3348-CF25-B1B286AD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C44B672-9A10-4AC2-AAC0-2C83B687C5CD}" type="slidenum">
              <a:rPr lang="ar-SA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41E52-9979-43E1-9F50-832E208A8B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8263" y="1460460"/>
            <a:ext cx="851812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sort(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vec.begin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vec.end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Sorts the vector in ascending order.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find(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vec.begin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vec.end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(), value);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Finds a value in the vector.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Reversing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reverse(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vec.begin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vec.end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–Reverses the vector’s elements.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403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1734</TotalTime>
  <Words>138</Words>
  <Application>Microsoft Office PowerPoint</Application>
  <PresentationFormat>On-screen Show (4:3)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 Unicode MS</vt:lpstr>
      <vt:lpstr>Aptos</vt:lpstr>
      <vt:lpstr>Arial</vt:lpstr>
      <vt:lpstr>Calibri</vt:lpstr>
      <vt:lpstr>Calibri Light</vt:lpstr>
      <vt:lpstr>Times New Roman</vt:lpstr>
      <vt:lpstr>Wingdings</vt:lpstr>
      <vt:lpstr>Office 2013 - 2022 Theme</vt:lpstr>
      <vt:lpstr>Vector and Algorithm</vt:lpstr>
      <vt:lpstr>Introduction to Vectors</vt:lpstr>
      <vt:lpstr>Common Algorithms in &lt;algorithm&gt;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Ihsan Ullah</dc:creator>
  <cp:lastModifiedBy>Ihsan Ullah</cp:lastModifiedBy>
  <cp:revision>30</cp:revision>
  <dcterms:created xsi:type="dcterms:W3CDTF">2024-03-18T08:02:09Z</dcterms:created>
  <dcterms:modified xsi:type="dcterms:W3CDTF">2024-11-04T04:50:49Z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2015-04-14T00:00:00Z</vt:filetime>
  </property>
  <property fmtid="{D5CDD505-2E9C-101B-9397-08002B2CF9AE}" pid="3" name="LastSaved">
    <vt:filetime>2024-03-18T00:00:00Z</vt:filetime>
  </property>
  <property fmtid="{D5CDD505-2E9C-101B-9397-08002B2CF9AE}" pid="4" name="Producer">
    <vt:lpwstr>Foxit Reader PDF Printer Version 7.0.1.831</vt:lpwstr>
  </property>
</Properties>
</file>