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0"/>
  </p:notesMasterIdLst>
  <p:sldIdLst>
    <p:sldId id="303" r:id="rId2"/>
    <p:sldId id="315" r:id="rId3"/>
    <p:sldId id="334" r:id="rId4"/>
    <p:sldId id="333" r:id="rId5"/>
    <p:sldId id="335" r:id="rId6"/>
    <p:sldId id="318" r:id="rId7"/>
    <p:sldId id="317" r:id="rId8"/>
    <p:sldId id="319" r:id="rId9"/>
    <p:sldId id="325" r:id="rId10"/>
    <p:sldId id="326" r:id="rId11"/>
    <p:sldId id="320" r:id="rId12"/>
    <p:sldId id="336" r:id="rId13"/>
    <p:sldId id="327" r:id="rId14"/>
    <p:sldId id="321" r:id="rId15"/>
    <p:sldId id="330" r:id="rId16"/>
    <p:sldId id="322" r:id="rId17"/>
    <p:sldId id="332" r:id="rId18"/>
    <p:sldId id="331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730D0-7D7B-4D03-A4CE-ECEC8B7B0893}" v="3" dt="2024-11-24T11:17:29.709"/>
    <p1510:client id="{FA590F1D-3CAA-4D53-B4D4-F6135AE0BF6B}" v="25" dt="2024-11-25T04:27:39.8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5" autoAdjust="0"/>
    <p:restoredTop sz="94660"/>
  </p:normalViewPr>
  <p:slideViewPr>
    <p:cSldViewPr>
      <p:cViewPr varScale="1">
        <p:scale>
          <a:sx n="147" d="100"/>
          <a:sy n="147" d="100"/>
        </p:scale>
        <p:origin x="515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san Ullah" userId="a824c91324bdb75f" providerId="LiveId" clId="{FA590F1D-3CAA-4D53-B4D4-F6135AE0BF6B}"/>
    <pc:docChg chg="custSel addSld delSld modSld">
      <pc:chgData name="Ihsan Ullah" userId="a824c91324bdb75f" providerId="LiveId" clId="{FA590F1D-3CAA-4D53-B4D4-F6135AE0BF6B}" dt="2024-11-25T04:28:25.979" v="185" actId="1076"/>
      <pc:docMkLst>
        <pc:docMk/>
      </pc:docMkLst>
      <pc:sldChg chg="addSp modSp mod">
        <pc:chgData name="Ihsan Ullah" userId="a824c91324bdb75f" providerId="LiveId" clId="{FA590F1D-3CAA-4D53-B4D4-F6135AE0BF6B}" dt="2024-11-25T04:14:36.947" v="64" actId="6549"/>
        <pc:sldMkLst>
          <pc:docMk/>
          <pc:sldMk cId="2190848922" sldId="315"/>
        </pc:sldMkLst>
        <pc:spChg chg="add">
          <ac:chgData name="Ihsan Ullah" userId="a824c91324bdb75f" providerId="LiveId" clId="{FA590F1D-3CAA-4D53-B4D4-F6135AE0BF6B}" dt="2024-11-25T03:54:23.042" v="55"/>
          <ac:spMkLst>
            <pc:docMk/>
            <pc:sldMk cId="2190848922" sldId="315"/>
            <ac:spMk id="3" creationId="{A2D4FC5E-3BF1-215F-01FA-E8A7D291F36E}"/>
          </ac:spMkLst>
        </pc:spChg>
        <pc:spChg chg="mod">
          <ac:chgData name="Ihsan Ullah" userId="a824c91324bdb75f" providerId="LiveId" clId="{FA590F1D-3CAA-4D53-B4D4-F6135AE0BF6B}" dt="2024-11-25T04:14:36.947" v="64" actId="6549"/>
          <ac:spMkLst>
            <pc:docMk/>
            <pc:sldMk cId="2190848922" sldId="315"/>
            <ac:spMk id="14" creationId="{3C649A30-AFE3-16CA-28C1-833D8AC48A09}"/>
          </ac:spMkLst>
        </pc:spChg>
      </pc:sldChg>
      <pc:sldChg chg="modSp mod">
        <pc:chgData name="Ihsan Ullah" userId="a824c91324bdb75f" providerId="LiveId" clId="{FA590F1D-3CAA-4D53-B4D4-F6135AE0BF6B}" dt="2024-11-25T04:21:00.995" v="113" actId="1076"/>
        <pc:sldMkLst>
          <pc:docMk/>
          <pc:sldMk cId="191718962" sldId="327"/>
        </pc:sldMkLst>
        <pc:spChg chg="mod">
          <ac:chgData name="Ihsan Ullah" userId="a824c91324bdb75f" providerId="LiveId" clId="{FA590F1D-3CAA-4D53-B4D4-F6135AE0BF6B}" dt="2024-11-25T04:21:00.995" v="113" actId="1076"/>
          <ac:spMkLst>
            <pc:docMk/>
            <pc:sldMk cId="191718962" sldId="327"/>
            <ac:spMk id="8" creationId="{92ED957F-1587-E3A1-BA0C-4F1061DEF08F}"/>
          </ac:spMkLst>
        </pc:spChg>
      </pc:sldChg>
      <pc:sldChg chg="modSp del mod">
        <pc:chgData name="Ihsan Ullah" userId="a824c91324bdb75f" providerId="LiveId" clId="{FA590F1D-3CAA-4D53-B4D4-F6135AE0BF6B}" dt="2024-11-25T04:22:16.459" v="114" actId="47"/>
        <pc:sldMkLst>
          <pc:docMk/>
          <pc:sldMk cId="2887927958" sldId="329"/>
        </pc:sldMkLst>
        <pc:spChg chg="mod">
          <ac:chgData name="Ihsan Ullah" userId="a824c91324bdb75f" providerId="LiveId" clId="{FA590F1D-3CAA-4D53-B4D4-F6135AE0BF6B}" dt="2024-11-25T04:20:35.723" v="112" actId="1076"/>
          <ac:spMkLst>
            <pc:docMk/>
            <pc:sldMk cId="2887927958" sldId="329"/>
            <ac:spMk id="8" creationId="{92ED957F-1587-E3A1-BA0C-4F1061DEF08F}"/>
          </ac:spMkLst>
        </pc:spChg>
      </pc:sldChg>
      <pc:sldChg chg="addSp delSp modSp mod">
        <pc:chgData name="Ihsan Ullah" userId="a824c91324bdb75f" providerId="LiveId" clId="{FA590F1D-3CAA-4D53-B4D4-F6135AE0BF6B}" dt="2024-11-25T04:28:25.979" v="185" actId="1076"/>
        <pc:sldMkLst>
          <pc:docMk/>
          <pc:sldMk cId="689688858" sldId="330"/>
        </pc:sldMkLst>
        <pc:spChg chg="mod">
          <ac:chgData name="Ihsan Ullah" userId="a824c91324bdb75f" providerId="LiveId" clId="{FA590F1D-3CAA-4D53-B4D4-F6135AE0BF6B}" dt="2024-11-25T04:27:43.019" v="166" actId="1076"/>
          <ac:spMkLst>
            <pc:docMk/>
            <pc:sldMk cId="689688858" sldId="330"/>
            <ac:spMk id="4" creationId="{BF91A727-5F95-7DB7-F54E-EA22A5501DF2}"/>
          </ac:spMkLst>
        </pc:spChg>
        <pc:spChg chg="add del mod">
          <ac:chgData name="Ihsan Ullah" userId="a824c91324bdb75f" providerId="LiveId" clId="{FA590F1D-3CAA-4D53-B4D4-F6135AE0BF6B}" dt="2024-11-25T04:27:06.235" v="155" actId="478"/>
          <ac:spMkLst>
            <pc:docMk/>
            <pc:sldMk cId="689688858" sldId="330"/>
            <ac:spMk id="7" creationId="{01444703-C798-1042-8E5A-2C1AA5C753C1}"/>
          </ac:spMkLst>
        </pc:spChg>
        <pc:spChg chg="add del mod">
          <ac:chgData name="Ihsan Ullah" userId="a824c91324bdb75f" providerId="LiveId" clId="{FA590F1D-3CAA-4D53-B4D4-F6135AE0BF6B}" dt="2024-11-25T04:28:19.130" v="180" actId="478"/>
          <ac:spMkLst>
            <pc:docMk/>
            <pc:sldMk cId="689688858" sldId="330"/>
            <ac:spMk id="8" creationId="{5FA4791E-591D-3746-E336-DBD38BA134DE}"/>
          </ac:spMkLst>
        </pc:spChg>
        <pc:spChg chg="add del mod">
          <ac:chgData name="Ihsan Ullah" userId="a824c91324bdb75f" providerId="LiveId" clId="{FA590F1D-3CAA-4D53-B4D4-F6135AE0BF6B}" dt="2024-11-25T04:28:19.130" v="180" actId="478"/>
          <ac:spMkLst>
            <pc:docMk/>
            <pc:sldMk cId="689688858" sldId="330"/>
            <ac:spMk id="9" creationId="{A77EF826-6807-3B3F-23DF-98A5606B512F}"/>
          </ac:spMkLst>
        </pc:spChg>
        <pc:spChg chg="add del mod">
          <ac:chgData name="Ihsan Ullah" userId="a824c91324bdb75f" providerId="LiveId" clId="{FA590F1D-3CAA-4D53-B4D4-F6135AE0BF6B}" dt="2024-11-25T04:28:19.130" v="180" actId="478"/>
          <ac:spMkLst>
            <pc:docMk/>
            <pc:sldMk cId="689688858" sldId="330"/>
            <ac:spMk id="10" creationId="{44E7AC36-2D81-95BB-AF4A-4911DD7AB5A4}"/>
          </ac:spMkLst>
        </pc:spChg>
        <pc:spChg chg="add del mod">
          <ac:chgData name="Ihsan Ullah" userId="a824c91324bdb75f" providerId="LiveId" clId="{FA590F1D-3CAA-4D53-B4D4-F6135AE0BF6B}" dt="2024-11-25T04:28:19.130" v="180" actId="478"/>
          <ac:spMkLst>
            <pc:docMk/>
            <pc:sldMk cId="689688858" sldId="330"/>
            <ac:spMk id="11" creationId="{E457C9AE-3C3C-F7CA-2136-9FEC3FA67C99}"/>
          </ac:spMkLst>
        </pc:spChg>
        <pc:spChg chg="add del mod">
          <ac:chgData name="Ihsan Ullah" userId="a824c91324bdb75f" providerId="LiveId" clId="{FA590F1D-3CAA-4D53-B4D4-F6135AE0BF6B}" dt="2024-11-25T04:28:19.130" v="180" actId="478"/>
          <ac:spMkLst>
            <pc:docMk/>
            <pc:sldMk cId="689688858" sldId="330"/>
            <ac:spMk id="12" creationId="{BB7421EC-782B-FC39-D3DA-9BA16429559D}"/>
          </ac:spMkLst>
        </pc:spChg>
        <pc:spChg chg="add del mod">
          <ac:chgData name="Ihsan Ullah" userId="a824c91324bdb75f" providerId="LiveId" clId="{FA590F1D-3CAA-4D53-B4D4-F6135AE0BF6B}" dt="2024-11-25T04:28:19.130" v="180" actId="478"/>
          <ac:spMkLst>
            <pc:docMk/>
            <pc:sldMk cId="689688858" sldId="330"/>
            <ac:spMk id="13" creationId="{96E4220D-C45D-AB09-557C-E4C4DE290B21}"/>
          </ac:spMkLst>
        </pc:spChg>
        <pc:spChg chg="add del mod">
          <ac:chgData name="Ihsan Ullah" userId="a824c91324bdb75f" providerId="LiveId" clId="{FA590F1D-3CAA-4D53-B4D4-F6135AE0BF6B}" dt="2024-11-25T04:28:14.218" v="177" actId="478"/>
          <ac:spMkLst>
            <pc:docMk/>
            <pc:sldMk cId="689688858" sldId="330"/>
            <ac:spMk id="14" creationId="{ADD0EEA3-4D41-2354-A3D4-ED7F97ECB84B}"/>
          </ac:spMkLst>
        </pc:spChg>
        <pc:spChg chg="add del mod">
          <ac:chgData name="Ihsan Ullah" userId="a824c91324bdb75f" providerId="LiveId" clId="{FA590F1D-3CAA-4D53-B4D4-F6135AE0BF6B}" dt="2024-11-25T04:28:12.908" v="176" actId="478"/>
          <ac:spMkLst>
            <pc:docMk/>
            <pc:sldMk cId="689688858" sldId="330"/>
            <ac:spMk id="15" creationId="{BEE6F645-C8E2-E795-D645-0104BCB546DF}"/>
          </ac:spMkLst>
        </pc:spChg>
        <pc:picChg chg="add del mod">
          <ac:chgData name="Ihsan Ullah" userId="a824c91324bdb75f" providerId="LiveId" clId="{FA590F1D-3CAA-4D53-B4D4-F6135AE0BF6B}" dt="2024-11-25T04:28:10.173" v="175" actId="478"/>
          <ac:picMkLst>
            <pc:docMk/>
            <pc:sldMk cId="689688858" sldId="330"/>
            <ac:picMk id="5" creationId="{62424B73-0576-D522-8EDE-647ACCAE647A}"/>
          </ac:picMkLst>
        </pc:picChg>
        <pc:picChg chg="add mod">
          <ac:chgData name="Ihsan Ullah" userId="a824c91324bdb75f" providerId="LiveId" clId="{FA590F1D-3CAA-4D53-B4D4-F6135AE0BF6B}" dt="2024-11-25T04:28:25.979" v="185" actId="1076"/>
          <ac:picMkLst>
            <pc:docMk/>
            <pc:sldMk cId="689688858" sldId="330"/>
            <ac:picMk id="17" creationId="{975A140F-0120-34AC-A7E1-0CCB94E33F28}"/>
          </ac:picMkLst>
        </pc:picChg>
        <pc:picChg chg="add del">
          <ac:chgData name="Ihsan Ullah" userId="a824c91324bdb75f" providerId="LiveId" clId="{FA590F1D-3CAA-4D53-B4D4-F6135AE0BF6B}" dt="2024-11-25T04:25:12.429" v="122" actId="478"/>
          <ac:picMkLst>
            <pc:docMk/>
            <pc:sldMk cId="689688858" sldId="330"/>
            <ac:picMk id="3074" creationId="{35E22EDE-DA67-B191-C934-89051D926D58}"/>
          </ac:picMkLst>
        </pc:picChg>
      </pc:sldChg>
      <pc:sldChg chg="addSp delSp modSp mod">
        <pc:chgData name="Ihsan Ullah" userId="a824c91324bdb75f" providerId="LiveId" clId="{FA590F1D-3CAA-4D53-B4D4-F6135AE0BF6B}" dt="2024-11-25T04:18:46.589" v="109" actId="14100"/>
        <pc:sldMkLst>
          <pc:docMk/>
          <pc:sldMk cId="1029854513" sldId="333"/>
        </pc:sldMkLst>
        <pc:spChg chg="mod">
          <ac:chgData name="Ihsan Ullah" userId="a824c91324bdb75f" providerId="LiveId" clId="{FA590F1D-3CAA-4D53-B4D4-F6135AE0BF6B}" dt="2024-11-25T04:18:01.884" v="101" actId="1076"/>
          <ac:spMkLst>
            <pc:docMk/>
            <pc:sldMk cId="1029854513" sldId="333"/>
            <ac:spMk id="2" creationId="{3160A1B0-AB4F-AB79-BEA6-6E759FD3AB0C}"/>
          </ac:spMkLst>
        </pc:spChg>
        <pc:spChg chg="add del mod">
          <ac:chgData name="Ihsan Ullah" userId="a824c91324bdb75f" providerId="LiveId" clId="{FA590F1D-3CAA-4D53-B4D4-F6135AE0BF6B}" dt="2024-11-25T04:17:22.078" v="92" actId="478"/>
          <ac:spMkLst>
            <pc:docMk/>
            <pc:sldMk cId="1029854513" sldId="333"/>
            <ac:spMk id="3" creationId="{145B9A1B-E4E4-C446-F411-1B767C7DDDD8}"/>
          </ac:spMkLst>
        </pc:spChg>
        <pc:spChg chg="add mod">
          <ac:chgData name="Ihsan Ullah" userId="a824c91324bdb75f" providerId="LiveId" clId="{FA590F1D-3CAA-4D53-B4D4-F6135AE0BF6B}" dt="2024-11-25T04:18:46.589" v="109" actId="14100"/>
          <ac:spMkLst>
            <pc:docMk/>
            <pc:sldMk cId="1029854513" sldId="333"/>
            <ac:spMk id="5" creationId="{D05AEDBA-974F-C690-CACC-ECB812D0EAEC}"/>
          </ac:spMkLst>
        </pc:spChg>
        <pc:spChg chg="add">
          <ac:chgData name="Ihsan Ullah" userId="a824c91324bdb75f" providerId="LiveId" clId="{FA590F1D-3CAA-4D53-B4D4-F6135AE0BF6B}" dt="2024-11-25T04:17:23.413" v="93"/>
          <ac:spMkLst>
            <pc:docMk/>
            <pc:sldMk cId="1029854513" sldId="333"/>
            <ac:spMk id="6" creationId="{E4497AFE-B400-BE10-FEA2-05756E66FAAA}"/>
          </ac:spMkLst>
        </pc:spChg>
        <pc:spChg chg="add del">
          <ac:chgData name="Ihsan Ullah" userId="a824c91324bdb75f" providerId="LiveId" clId="{FA590F1D-3CAA-4D53-B4D4-F6135AE0BF6B}" dt="2024-11-25T04:17:59.180" v="100" actId="478"/>
          <ac:spMkLst>
            <pc:docMk/>
            <pc:sldMk cId="1029854513" sldId="333"/>
            <ac:spMk id="7" creationId="{F9D9CCA6-5779-F29B-BB08-238634536966}"/>
          </ac:spMkLst>
        </pc:spChg>
        <pc:spChg chg="del mod">
          <ac:chgData name="Ihsan Ullah" userId="a824c91324bdb75f" providerId="LiveId" clId="{FA590F1D-3CAA-4D53-B4D4-F6135AE0BF6B}" dt="2024-11-25T04:17:15.760" v="90"/>
          <ac:spMkLst>
            <pc:docMk/>
            <pc:sldMk cId="1029854513" sldId="333"/>
            <ac:spMk id="14" creationId="{FCAD10A9-5A5D-E03D-D127-EE1BD135A7FF}"/>
          </ac:spMkLst>
        </pc:spChg>
        <pc:picChg chg="del">
          <ac:chgData name="Ihsan Ullah" userId="a824c91324bdb75f" providerId="LiveId" clId="{FA590F1D-3CAA-4D53-B4D4-F6135AE0BF6B}" dt="2024-11-25T04:15:02.173" v="66" actId="478"/>
          <ac:picMkLst>
            <pc:docMk/>
            <pc:sldMk cId="1029854513" sldId="333"/>
            <ac:picMk id="4" creationId="{6F4D3955-E40F-5B38-CC1E-5CC800C812DE}"/>
          </ac:picMkLst>
        </pc:picChg>
      </pc:sldChg>
      <pc:sldChg chg="add">
        <pc:chgData name="Ihsan Ullah" userId="a824c91324bdb75f" providerId="LiveId" clId="{FA590F1D-3CAA-4D53-B4D4-F6135AE0BF6B}" dt="2024-11-25T04:14:57.070" v="65"/>
        <pc:sldMkLst>
          <pc:docMk/>
          <pc:sldMk cId="1529622816" sldId="335"/>
        </pc:sldMkLst>
      </pc:sldChg>
    </pc:docChg>
  </pc:docChgLst>
  <pc:docChgLst>
    <pc:chgData name="Ihsan Ullah" userId="a824c91324bdb75f" providerId="LiveId" clId="{301730D0-7D7B-4D03-A4CE-ECEC8B7B0893}"/>
    <pc:docChg chg="custSel addSld modSld">
      <pc:chgData name="Ihsan Ullah" userId="a824c91324bdb75f" providerId="LiveId" clId="{301730D0-7D7B-4D03-A4CE-ECEC8B7B0893}" dt="2024-11-24T11:49:33.337" v="36" actId="207"/>
      <pc:docMkLst>
        <pc:docMk/>
      </pc:docMkLst>
      <pc:sldChg chg="addSp delSp modSp mod">
        <pc:chgData name="Ihsan Ullah" userId="a824c91324bdb75f" providerId="LiveId" clId="{301730D0-7D7B-4D03-A4CE-ECEC8B7B0893}" dt="2024-11-24T11:48:17.633" v="32" actId="1076"/>
        <pc:sldMkLst>
          <pc:docMk/>
          <pc:sldMk cId="2190848922" sldId="315"/>
        </pc:sldMkLst>
        <pc:spChg chg="mod">
          <ac:chgData name="Ihsan Ullah" userId="a824c91324bdb75f" providerId="LiveId" clId="{301730D0-7D7B-4D03-A4CE-ECEC8B7B0893}" dt="2024-11-24T11:16:38.931" v="23" actId="1076"/>
          <ac:spMkLst>
            <pc:docMk/>
            <pc:sldMk cId="2190848922" sldId="315"/>
            <ac:spMk id="2" creationId="{00000000-0000-0000-0000-000000000000}"/>
          </ac:spMkLst>
        </pc:spChg>
        <pc:spChg chg="add mod">
          <ac:chgData name="Ihsan Ullah" userId="a824c91324bdb75f" providerId="LiveId" clId="{301730D0-7D7B-4D03-A4CE-ECEC8B7B0893}" dt="2024-11-24T11:16:41.708" v="24" actId="1076"/>
          <ac:spMkLst>
            <pc:docMk/>
            <pc:sldMk cId="2190848922" sldId="315"/>
            <ac:spMk id="5" creationId="{FEC5AD28-4B1C-D233-3D62-86FB775F0C81}"/>
          </ac:spMkLst>
        </pc:spChg>
        <pc:spChg chg="mod">
          <ac:chgData name="Ihsan Ullah" userId="a824c91324bdb75f" providerId="LiveId" clId="{301730D0-7D7B-4D03-A4CE-ECEC8B7B0893}" dt="2024-11-24T11:48:17.633" v="32" actId="1076"/>
          <ac:spMkLst>
            <pc:docMk/>
            <pc:sldMk cId="2190848922" sldId="315"/>
            <ac:spMk id="14" creationId="{3C649A30-AFE3-16CA-28C1-833D8AC48A09}"/>
          </ac:spMkLst>
        </pc:spChg>
        <pc:picChg chg="del">
          <ac:chgData name="Ihsan Ullah" userId="a824c91324bdb75f" providerId="LiveId" clId="{301730D0-7D7B-4D03-A4CE-ECEC8B7B0893}" dt="2024-11-24T11:14:39.738" v="11" actId="478"/>
          <ac:picMkLst>
            <pc:docMk/>
            <pc:sldMk cId="2190848922" sldId="315"/>
            <ac:picMk id="4" creationId="{859BB43F-2C28-2685-873D-D68C43F6BEC8}"/>
          </ac:picMkLst>
        </pc:picChg>
      </pc:sldChg>
      <pc:sldChg chg="add">
        <pc:chgData name="Ihsan Ullah" userId="a824c91324bdb75f" providerId="LiveId" clId="{301730D0-7D7B-4D03-A4CE-ECEC8B7B0893}" dt="2024-11-24T11:13:40.358" v="0"/>
        <pc:sldMkLst>
          <pc:docMk/>
          <pc:sldMk cId="1029854513" sldId="333"/>
        </pc:sldMkLst>
      </pc:sldChg>
      <pc:sldChg chg="addSp delSp modSp add mod">
        <pc:chgData name="Ihsan Ullah" userId="a824c91324bdb75f" providerId="LiveId" clId="{301730D0-7D7B-4D03-A4CE-ECEC8B7B0893}" dt="2024-11-24T11:49:33.337" v="36" actId="207"/>
        <pc:sldMkLst>
          <pc:docMk/>
          <pc:sldMk cId="2940799233" sldId="334"/>
        </pc:sldMkLst>
        <pc:spChg chg="add mod">
          <ac:chgData name="Ihsan Ullah" userId="a824c91324bdb75f" providerId="LiveId" clId="{301730D0-7D7B-4D03-A4CE-ECEC8B7B0893}" dt="2024-11-24T11:49:33.337" v="36" actId="207"/>
          <ac:spMkLst>
            <pc:docMk/>
            <pc:sldMk cId="2940799233" sldId="334"/>
            <ac:spMk id="4" creationId="{272E61CC-B1F0-620B-F09A-6C35CA0BE8EE}"/>
          </ac:spMkLst>
        </pc:spChg>
        <pc:spChg chg="del">
          <ac:chgData name="Ihsan Ullah" userId="a824c91324bdb75f" providerId="LiveId" clId="{301730D0-7D7B-4D03-A4CE-ECEC8B7B0893}" dt="2024-11-24T11:17:41.041" v="28" actId="478"/>
          <ac:spMkLst>
            <pc:docMk/>
            <pc:sldMk cId="2940799233" sldId="334"/>
            <ac:spMk id="5" creationId="{98E29C1F-A820-34DC-5DDF-E837C39BF5AD}"/>
          </ac:spMkLst>
        </pc:spChg>
        <pc:spChg chg="add mod">
          <ac:chgData name="Ihsan Ullah" userId="a824c91324bdb75f" providerId="LiveId" clId="{301730D0-7D7B-4D03-A4CE-ECEC8B7B0893}" dt="2024-11-24T11:49:26.448" v="35" actId="1076"/>
          <ac:spMkLst>
            <pc:docMk/>
            <pc:sldMk cId="2940799233" sldId="334"/>
            <ac:spMk id="7" creationId="{230C1776-3A71-82E1-B0FF-75BF51F41DAC}"/>
          </ac:spMkLst>
        </pc:spChg>
        <pc:spChg chg="del">
          <ac:chgData name="Ihsan Ullah" userId="a824c91324bdb75f" providerId="LiveId" clId="{301730D0-7D7B-4D03-A4CE-ECEC8B7B0893}" dt="2024-11-24T11:17:34.946" v="27" actId="478"/>
          <ac:spMkLst>
            <pc:docMk/>
            <pc:sldMk cId="2940799233" sldId="334"/>
            <ac:spMk id="14" creationId="{BDD3D964-EA92-3AEF-996D-F2C13E24BA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93240-2D7C-4028-9DF1-F62E7F35A780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50EDE-2E4F-4980-A66D-F952F204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C1B0-871E-6BB9-3A72-3AF84735A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A827-5A3D-A61D-A13C-476F21FC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B827-FB14-A06D-7611-3F628C83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26B3-D215-D521-8495-9E4433B4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C76E-8E6F-4EC7-E35F-6881960D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09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5855-051E-C94B-3B76-F370A52F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8DDFF-6C42-12C4-270A-D00E5B3A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7BE1E-7756-5493-20CE-6B1B50CD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9A4A-6ABA-3074-36E8-9A7B667D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C1D5-69F4-51A4-7B48-86185A16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4276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D676B-8497-4865-9FF8-434D7B74D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2454-F3D5-5DD7-9FFD-25D5E12C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0495-8618-F9DD-3A0D-54B040C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EDD5-C792-C0DB-4A61-AB45715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EAD3-2856-6829-CD76-91581F3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6882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2847-1A72-572D-8584-3372BF0F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0D19-D117-85CE-FE15-B6030731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F77E-234F-1597-4D82-C530CD4D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74AE-7BA7-EDE8-5016-C925D1A9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2957-C00D-DAC9-4911-851E090A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9494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4B2A-75B7-E9BC-73E4-45941A42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EF0C-7DF8-B6E7-65C9-9BE58666F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2307-41F5-AC04-07F8-EC07D0ED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C528-FC04-9FA1-2504-0475816F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3DAF-6276-1C69-D9BC-068C75B1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276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103-28B0-8F6A-48C0-609D6651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2700-B049-1C85-1EE1-25D782F63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A053-3296-D760-A784-2D87D930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FFF1-47DB-086F-4B05-9DFBA5FC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A88CD-B1B0-6A4D-95EC-42949329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11C7B-A824-7795-0D04-295E0782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348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AB13-30B9-7538-3A41-DC00B1C9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2C76-9147-BB13-4729-1DD89E65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D0A5-D7D2-AA99-2232-F07B40242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17279-C59F-822B-AE9B-1E281DD3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42EB-A727-2564-6BF4-32EB0FD5D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D486-43A7-A37E-2C7D-8CDC19EA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44BF5-1D53-D0F7-5F32-60072671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40F33-D360-E1DC-726E-4A705C50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4697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07D-2588-5925-A21B-0BBBF633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D11F4-622D-7613-A82C-6E5DDBFC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DE78F-95B4-A998-85CB-C93A144A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769B6-49CF-249C-563E-3C88D12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420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4111B-DCB4-058D-9485-19C3EA4E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9F886-683D-F0AF-F5E7-A637F88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82BA3-E242-D828-86BE-C016B04B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94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341-16F8-D847-C31E-6EB42445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5CFE-01A3-49A7-DE07-B4EE80E1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70450-D2EE-456A-B8A0-053D72131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505AF-6C74-6A04-7786-761ADC9E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C563-E27B-B270-2489-163A61E6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14FA-A113-4CB7-0BE1-C46AE0C4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6172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2AC4-EA83-C19E-7E9B-94FA7922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DDAA-FDFD-0FF8-2EDD-5BF58154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6D99B-77F6-3B88-84EF-F371D19D4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53780-0AAA-B024-0707-65AD08C7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EEA12-24E7-C79C-6749-399641F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BE9A4-E3ED-CCB9-85E9-6256F906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351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2687A-089D-0306-A4B8-3B9ECFFA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A399-7C1F-ED61-58FD-FF79C33C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A566-2F7D-C90F-EE21-8DDE9D65D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Programming </a:t>
            </a:r>
            <a:r>
              <a:rPr lang="en-US"/>
              <a:t>Design</a:t>
            </a:r>
            <a:r>
              <a:rPr lang="en-US" spc="5"/>
              <a:t> </a:t>
            </a:r>
            <a:r>
              <a:rPr lang="en-US"/>
              <a:t>–</a:t>
            </a:r>
            <a:r>
              <a:rPr lang="en-US" spc="-10"/>
              <a:t> Inheritance</a:t>
            </a:r>
            <a:endParaRPr lang="en-US" spc="-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43D2-D7B7-1E03-9E63-E43B0E8B5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Ling-</a:t>
            </a:r>
            <a:r>
              <a:rPr lang="en-US"/>
              <a:t>Chieh</a:t>
            </a:r>
            <a:r>
              <a:rPr lang="en-US" spc="20"/>
              <a:t> </a:t>
            </a:r>
            <a:r>
              <a:rPr lang="en-US"/>
              <a:t>Kung</a:t>
            </a:r>
            <a:r>
              <a:rPr lang="en-US" spc="-15"/>
              <a:t> </a:t>
            </a:r>
            <a:r>
              <a:rPr lang="en-US"/>
              <a:t>(NTU</a:t>
            </a:r>
            <a:r>
              <a:rPr lang="en-US" spc="-5"/>
              <a:t> </a:t>
            </a:r>
            <a:r>
              <a:rPr lang="en-US" spc="-25"/>
              <a:t>IM)</a:t>
            </a:r>
            <a:endParaRPr lang="en-US" spc="-2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3F54-B851-B13D-F6F7-FD66F4349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15"/>
              <a:t> </a:t>
            </a:r>
            <a:r>
              <a:rPr lang="en-US"/>
              <a:t>/ </a:t>
            </a:r>
            <a:r>
              <a:rPr lang="en-US" spc="-25"/>
              <a:t>35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34523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3429000"/>
            <a:ext cx="5064034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434AB5-B944-CAE1-65ED-3E23410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</a:t>
            </a:fld>
            <a:r>
              <a:rPr lang="en-US" spc="-20"/>
              <a:t> </a:t>
            </a:r>
            <a:endParaRPr lang="en-US"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7121434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Multidimensional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10FD0-04CD-F303-B48B-8ACDABE75BEE}"/>
              </a:ext>
            </a:extLst>
          </p:cNvPr>
          <p:cNvSpPr txBox="1"/>
          <p:nvPr/>
        </p:nvSpPr>
        <p:spPr>
          <a:xfrm>
            <a:off x="1066800" y="1524000"/>
            <a:ext cx="701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element = matrix[3][3]; </a:t>
            </a:r>
          </a:p>
          <a:p>
            <a:r>
              <a:rPr lang="en-US" dirty="0"/>
              <a:t>// Accesses the element at second row, third column (value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24DCB-0727-C293-E322-28A5DD9D79DA}"/>
              </a:ext>
            </a:extLst>
          </p:cNvPr>
          <p:cNvSpPr txBox="1"/>
          <p:nvPr/>
        </p:nvSpPr>
        <p:spPr>
          <a:xfrm>
            <a:off x="1371600" y="2747516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matrix[3][3] = {</a:t>
            </a:r>
          </a:p>
          <a:p>
            <a:r>
              <a:rPr lang="en-US" dirty="0"/>
              <a:t>    {1, 2, 3},</a:t>
            </a:r>
          </a:p>
          <a:p>
            <a:r>
              <a:rPr lang="en-US" dirty="0"/>
              <a:t>    {4, 5, 6},</a:t>
            </a:r>
          </a:p>
          <a:p>
            <a:r>
              <a:rPr lang="en-US" dirty="0"/>
              <a:t>    {7, 8, 9}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834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Linked Lists in 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4" y="1447800"/>
            <a:ext cx="8622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data structure consisting of nodes where each node contains data and a pointer to the next node.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Allows for efficient insertion and deletion of elements.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Dynamic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Elements (nodes) are not stored at contiguous memory locations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Each node points to the next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55EDD-10CE-3C85-A117-02C42594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19600"/>
            <a:ext cx="5257800" cy="13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Types of 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4" y="1143000"/>
            <a:ext cx="86229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/>
                <a:cs typeface="Times New Roman"/>
              </a:rPr>
              <a:t>Singly Linked List: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Each node points to the next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Last node points to </a:t>
            </a:r>
            <a:r>
              <a:rPr lang="en-US" sz="2400" dirty="0" err="1">
                <a:latin typeface="Times New Roman"/>
                <a:cs typeface="Times New Roman"/>
              </a:rPr>
              <a:t>nullptr</a:t>
            </a:r>
            <a:endParaRPr lang="en-US" sz="2400" dirty="0">
              <a:latin typeface="Times New Roman"/>
              <a:cs typeface="Times New Roman"/>
            </a:endParaRP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  <a:p>
            <a:pPr algn="l"/>
            <a:r>
              <a:rPr lang="en-US" sz="2400" b="1" dirty="0">
                <a:latin typeface="Times New Roman"/>
                <a:cs typeface="Times New Roman"/>
              </a:rPr>
              <a:t>Doubly Linked List: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Each node points to both the next and previous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Allows traversal in both directions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algn="l"/>
            <a:r>
              <a:rPr lang="en-US" sz="2400" b="1" dirty="0">
                <a:latin typeface="Times New Roman"/>
                <a:cs typeface="Times New Roman"/>
              </a:rPr>
              <a:t>Circular Linked List: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Last node points back to the first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Can be singly or doubly linked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7779339-C7B8-80B9-25E9-B9CA422C1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95400"/>
            <a:ext cx="351875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5C754512-FB4F-ADC7-C41E-FB4467ED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35" y="3352800"/>
            <a:ext cx="39423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rcular-Linked-List">
            <a:extLst>
              <a:ext uri="{FF2B5EF4-FFF2-40B4-BE49-F238E27FC236}">
                <a16:creationId xmlns:a16="http://schemas.microsoft.com/office/drawing/2014/main" id="{F03F59E1-433E-8BF3-7F95-89AE66E6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334000"/>
            <a:ext cx="3225192" cy="13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8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47" y="29183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Linked List: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152400" y="684215"/>
            <a:ext cx="8622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/>
                <a:cs typeface="Times New Roman"/>
              </a:rPr>
              <a:t>Example: Creating a Singly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D957F-1587-E3A1-BA0C-4F1061DEF08F}"/>
              </a:ext>
            </a:extLst>
          </p:cNvPr>
          <p:cNvSpPr txBox="1"/>
          <p:nvPr/>
        </p:nvSpPr>
        <p:spPr>
          <a:xfrm>
            <a:off x="1447800" y="1202671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namespace std;</a:t>
            </a:r>
          </a:p>
          <a:p>
            <a:endParaRPr lang="en-US" sz="1400" dirty="0"/>
          </a:p>
          <a:p>
            <a:r>
              <a:rPr lang="en-US" sz="1400" dirty="0"/>
              <a:t>struct Node {</a:t>
            </a:r>
          </a:p>
          <a:p>
            <a:r>
              <a:rPr lang="en-US" sz="1400" dirty="0"/>
              <a:t>    int data;</a:t>
            </a:r>
          </a:p>
          <a:p>
            <a:r>
              <a:rPr lang="en-US" sz="1400" dirty="0"/>
              <a:t>    Node* next;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Node* head = new Node();</a:t>
            </a:r>
          </a:p>
          <a:p>
            <a:r>
              <a:rPr lang="en-US" sz="1400" dirty="0"/>
              <a:t>    Node* second = new Node();</a:t>
            </a:r>
          </a:p>
          <a:p>
            <a:r>
              <a:rPr lang="en-US" sz="1400" dirty="0"/>
              <a:t>    Node* third = new Node();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head-&gt;data = 1; // Assign data to first node</a:t>
            </a:r>
          </a:p>
          <a:p>
            <a:r>
              <a:rPr lang="en-US" sz="1400" dirty="0"/>
              <a:t>    head-&gt;next = second; // Link first node to second node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second-&gt;data = 2; // Assign data to second node</a:t>
            </a:r>
          </a:p>
          <a:p>
            <a:r>
              <a:rPr lang="en-US" sz="1400" dirty="0"/>
              <a:t>    second-&gt;next = third; // Link second node to third node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third-&gt;data = 3; // Assign data to third node</a:t>
            </a:r>
          </a:p>
          <a:p>
            <a:r>
              <a:rPr lang="en-US" sz="1400" dirty="0"/>
              <a:t>    third-&gt;next = </a:t>
            </a:r>
            <a:r>
              <a:rPr lang="en-US" sz="1400" dirty="0" err="1"/>
              <a:t>nullptr</a:t>
            </a:r>
            <a:r>
              <a:rPr lang="en-US" sz="1400" dirty="0"/>
              <a:t>; // End of the list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1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Stacks in 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4" y="1447800"/>
            <a:ext cx="86229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stack is a linear data structure that follows the Last In, First Out (LIFO)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Elements are added (pushed) and removed (popped) from the top of the stack.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LIFO (Last In, First Out)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Basic operations: push, pop, top, </a:t>
            </a:r>
            <a:r>
              <a:rPr lang="en-US" sz="2400" dirty="0" err="1">
                <a:latin typeface="Times New Roman"/>
                <a:cs typeface="Times New Roman"/>
              </a:rPr>
              <a:t>isEmpty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Used in various applications like expression evaluation, syntax parsing, and function call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323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Stacks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1A727-5F95-7DB7-F54E-EA22A5501DF2}"/>
              </a:ext>
            </a:extLst>
          </p:cNvPr>
          <p:cNvSpPr txBox="1"/>
          <p:nvPr/>
        </p:nvSpPr>
        <p:spPr>
          <a:xfrm>
            <a:off x="791903" y="1249043"/>
            <a:ext cx="5867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&lt;stack&gt;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stack&lt;int&gt; s;</a:t>
            </a:r>
          </a:p>
          <a:p>
            <a:r>
              <a:rPr lang="en-US" dirty="0"/>
              <a:t>    </a:t>
            </a:r>
            <a:r>
              <a:rPr lang="en-US" dirty="0" err="1"/>
              <a:t>s.push</a:t>
            </a:r>
            <a:r>
              <a:rPr lang="en-US" dirty="0"/>
              <a:t>(1);    // Stack: [1]</a:t>
            </a:r>
          </a:p>
          <a:p>
            <a:r>
              <a:rPr lang="en-US" dirty="0"/>
              <a:t>    </a:t>
            </a:r>
            <a:r>
              <a:rPr lang="en-US" dirty="0" err="1"/>
              <a:t>s.push</a:t>
            </a:r>
            <a:r>
              <a:rPr lang="en-US" dirty="0"/>
              <a:t>(2);    // Stack: [1, 2]</a:t>
            </a:r>
          </a:p>
          <a:p>
            <a:r>
              <a:rPr lang="en-US" dirty="0"/>
              <a:t>    </a:t>
            </a:r>
            <a:r>
              <a:rPr lang="en-US" dirty="0" err="1"/>
              <a:t>s.push</a:t>
            </a:r>
            <a:r>
              <a:rPr lang="en-US" dirty="0"/>
              <a:t>(3);    // Stack: [1, 2, 3]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"Top element: " &lt;&lt; </a:t>
            </a:r>
            <a:r>
              <a:rPr lang="en-US" dirty="0" err="1"/>
              <a:t>s.top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 // Output: 3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s.pop</a:t>
            </a:r>
            <a:r>
              <a:rPr lang="en-US" dirty="0"/>
              <a:t>();      // Stack: [1, 2]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"Top element after pop: " &lt;&lt; </a:t>
            </a:r>
            <a:r>
              <a:rPr lang="en-US" dirty="0" err="1"/>
              <a:t>s.top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 // Output: 2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5A140F-0120-34AC-A7E1-0CCB94E3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34894"/>
            <a:ext cx="289908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8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Queues in 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171907" y="1143000"/>
            <a:ext cx="86229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queue is a linear data structure that follows the First In, First Out (FIFO)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Elements are added (enqueued) at the back and removed (dequeued) from the front.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FIFO (First In, First Out)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Basic operations: enqueue, dequeue, front, rear, </a:t>
            </a:r>
            <a:r>
              <a:rPr lang="en-US" sz="2400" dirty="0" err="1">
                <a:latin typeface="Times New Roman"/>
                <a:cs typeface="Times New Roman"/>
              </a:rPr>
              <a:t>isEmpty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Used in various applications like scheduling, buffering, and breadth-first search.</a:t>
            </a:r>
          </a:p>
        </p:txBody>
      </p:sp>
    </p:spTree>
    <p:extLst>
      <p:ext uri="{BB962C8B-B14F-4D97-AF65-F5344CB8AC3E}">
        <p14:creationId xmlns:p14="http://schemas.microsoft.com/office/powerpoint/2010/main" val="169996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Queues in C++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70F6-1066-F730-46A1-1C264EF9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9" y="1385602"/>
            <a:ext cx="822122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Queues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904F6-47EC-E9CF-4015-0134D88849C7}"/>
              </a:ext>
            </a:extLst>
          </p:cNvPr>
          <p:cNvSpPr txBox="1"/>
          <p:nvPr/>
        </p:nvSpPr>
        <p:spPr>
          <a:xfrm>
            <a:off x="3124200" y="1066800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&lt;queue&gt;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queue&lt;int&gt; q;</a:t>
            </a:r>
          </a:p>
          <a:p>
            <a:r>
              <a:rPr lang="en-US" dirty="0"/>
              <a:t>    </a:t>
            </a:r>
            <a:r>
              <a:rPr lang="en-US" dirty="0" err="1"/>
              <a:t>q.push</a:t>
            </a:r>
            <a:r>
              <a:rPr lang="en-US" dirty="0"/>
              <a:t>(1);    // Enqueue: [1]</a:t>
            </a:r>
          </a:p>
          <a:p>
            <a:r>
              <a:rPr lang="en-US" dirty="0"/>
              <a:t>    </a:t>
            </a:r>
            <a:r>
              <a:rPr lang="en-US" dirty="0" err="1"/>
              <a:t>q.push</a:t>
            </a:r>
            <a:r>
              <a:rPr lang="en-US" dirty="0"/>
              <a:t>(2);    // Enqueue: [1, 2]</a:t>
            </a:r>
          </a:p>
          <a:p>
            <a:r>
              <a:rPr lang="en-US" dirty="0"/>
              <a:t>    </a:t>
            </a:r>
            <a:r>
              <a:rPr lang="en-US" dirty="0" err="1"/>
              <a:t>q.push</a:t>
            </a:r>
            <a:r>
              <a:rPr lang="en-US" dirty="0"/>
              <a:t>(3);    // Enqueue: [1, 2, 3]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"Front element: " &lt;&lt; </a:t>
            </a:r>
            <a:r>
              <a:rPr lang="en-US" dirty="0" err="1"/>
              <a:t>q.front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 // Output: 1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q.pop</a:t>
            </a:r>
            <a:r>
              <a:rPr lang="en-US" dirty="0"/>
              <a:t>();      // Dequeue: [2, 3]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"Front element after dequeue: " &lt;&lt; </a:t>
            </a:r>
            <a:r>
              <a:rPr lang="en-US" dirty="0" err="1"/>
              <a:t>q.front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 // Output: 2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1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762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structures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45081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dirty="0">
                <a:latin typeface="Times New Roman"/>
                <a:cs typeface="Times New Roman"/>
              </a:rPr>
              <a:t>struct</a:t>
            </a:r>
            <a:r>
              <a:rPr lang="en-US" sz="2400" dirty="0">
                <a:latin typeface="Times New Roman"/>
                <a:cs typeface="Times New Roman"/>
              </a:rPr>
              <a:t> is a user-defined data type in C++ used to group different types of data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 allows the storage of data members of different types in one entity.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 very similar to </a:t>
            </a:r>
            <a:r>
              <a:rPr lang="en-US" sz="2400" b="1" dirty="0">
                <a:latin typeface="Times New Roman"/>
                <a:cs typeface="Times New Roman"/>
              </a:rPr>
              <a:t>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5AD28-4B1C-D233-3D62-86FB775F0C81}"/>
              </a:ext>
            </a:extLst>
          </p:cNvPr>
          <p:cNvSpPr txBox="1"/>
          <p:nvPr/>
        </p:nvSpPr>
        <p:spPr>
          <a:xfrm>
            <a:off x="4876800" y="733246"/>
            <a:ext cx="35814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namespace std;</a:t>
            </a:r>
          </a:p>
          <a:p>
            <a:endParaRPr lang="en-US" sz="1400" dirty="0"/>
          </a:p>
          <a:p>
            <a:r>
              <a:rPr lang="en-US" sz="1400" dirty="0"/>
              <a:t>// Define a struct to hold information about a book</a:t>
            </a:r>
          </a:p>
          <a:p>
            <a:r>
              <a:rPr lang="en-US" sz="1400" dirty="0"/>
              <a:t>struct Book {</a:t>
            </a:r>
          </a:p>
          <a:p>
            <a:r>
              <a:rPr lang="en-US" sz="1400" dirty="0"/>
              <a:t>    string title;</a:t>
            </a:r>
          </a:p>
          <a:p>
            <a:r>
              <a:rPr lang="en-US" sz="1400" dirty="0"/>
              <a:t>    string author;</a:t>
            </a:r>
          </a:p>
          <a:p>
            <a:r>
              <a:rPr lang="en-US" sz="1400" dirty="0"/>
              <a:t>    int year;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// Create an object of type Book</a:t>
            </a:r>
          </a:p>
          <a:p>
            <a:r>
              <a:rPr lang="en-US" sz="1400" dirty="0"/>
              <a:t>    Book </a:t>
            </a:r>
            <a:r>
              <a:rPr lang="en-US" sz="1400" dirty="0" err="1"/>
              <a:t>myBook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// Assign values to the structure members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myBook.title</a:t>
            </a:r>
            <a:r>
              <a:rPr lang="en-US" sz="1400" dirty="0"/>
              <a:t> = "C++ Programming";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myBook.author</a:t>
            </a:r>
            <a:r>
              <a:rPr lang="en-US" sz="1400" dirty="0"/>
              <a:t> = "Bjarne </a:t>
            </a:r>
            <a:r>
              <a:rPr lang="en-US" sz="1400" dirty="0" err="1"/>
              <a:t>Stroustrup</a:t>
            </a:r>
            <a:r>
              <a:rPr lang="en-US" sz="1400" dirty="0"/>
              <a:t>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myBook.year</a:t>
            </a:r>
            <a:r>
              <a:rPr lang="en-US" sz="1400" dirty="0"/>
              <a:t> = 1985;</a:t>
            </a:r>
          </a:p>
          <a:p>
            <a:endParaRPr lang="en-US" sz="1400" dirty="0"/>
          </a:p>
          <a:p>
            <a:r>
              <a:rPr lang="en-US" sz="1400" dirty="0"/>
              <a:t>    // Access and display the members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"Title: " &lt;&lt; </a:t>
            </a:r>
            <a:r>
              <a:rPr lang="en-US" sz="1400" dirty="0" err="1"/>
              <a:t>myBook.title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"Author: " &lt;&lt; </a:t>
            </a:r>
            <a:r>
              <a:rPr lang="en-US" sz="1400" dirty="0" err="1"/>
              <a:t>myBook.author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"Year: " &lt;&lt; </a:t>
            </a:r>
            <a:r>
              <a:rPr lang="en-US" sz="1400" dirty="0" err="1"/>
              <a:t>myBook.year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84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44DF1-6DDD-24D6-6F2F-1340C615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498A19-05EF-5A72-4E27-ACD63756927E}"/>
              </a:ext>
            </a:extLst>
          </p:cNvPr>
          <p:cNvSpPr txBox="1"/>
          <p:nvPr/>
        </p:nvSpPr>
        <p:spPr>
          <a:xfrm>
            <a:off x="152400" y="762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structures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E61CC-B1F0-620B-F09A-6C35CA0BE8EE}"/>
              </a:ext>
            </a:extLst>
          </p:cNvPr>
          <p:cNvSpPr txBox="1"/>
          <p:nvPr/>
        </p:nvSpPr>
        <p:spPr>
          <a:xfrm>
            <a:off x="3276600" y="914400"/>
            <a:ext cx="46341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 &lt;iostream&gt;</a:t>
            </a:r>
          </a:p>
          <a:p>
            <a:r>
              <a:rPr lang="en-US" sz="1400" dirty="0"/>
              <a:t>using namespace std;</a:t>
            </a:r>
          </a:p>
          <a:p>
            <a:endParaRPr lang="en-US" sz="1400" dirty="0"/>
          </a:p>
          <a:p>
            <a:r>
              <a:rPr lang="en-US" sz="1400" dirty="0"/>
              <a:t>// Define a struct for a rectangle</a:t>
            </a:r>
          </a:p>
          <a:p>
            <a:r>
              <a:rPr lang="en-US" sz="1400" dirty="0"/>
              <a:t>struct Rectangle {</a:t>
            </a:r>
          </a:p>
          <a:p>
            <a:r>
              <a:rPr lang="en-US" sz="1400" dirty="0"/>
              <a:t>    double length;</a:t>
            </a:r>
          </a:p>
          <a:p>
            <a:r>
              <a:rPr lang="en-US" sz="1400" dirty="0"/>
              <a:t>    double width;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// Function to calculate area (pass by reference)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calculateArea</a:t>
            </a:r>
            <a:r>
              <a:rPr lang="en-US" sz="1400" dirty="0"/>
              <a:t>(Rectangle </a:t>
            </a:r>
            <a:r>
              <a:rPr lang="en-US" sz="1400" dirty="0">
                <a:solidFill>
                  <a:srgbClr val="FF0000"/>
                </a:solidFill>
              </a:rPr>
              <a:t>&amp;</a:t>
            </a:r>
            <a:r>
              <a:rPr lang="en-US" sz="1400" dirty="0" err="1">
                <a:solidFill>
                  <a:srgbClr val="FF0000"/>
                </a:solidFill>
              </a:rPr>
              <a:t>rect</a:t>
            </a:r>
            <a:r>
              <a:rPr lang="en-US" sz="1400" dirty="0"/>
              <a:t>) {</a:t>
            </a:r>
          </a:p>
          <a:p>
            <a:r>
              <a:rPr lang="en-US" sz="1400" dirty="0"/>
              <a:t>    double area = </a:t>
            </a:r>
            <a:r>
              <a:rPr lang="en-US" sz="1400" dirty="0" err="1"/>
              <a:t>rect.length</a:t>
            </a:r>
            <a:r>
              <a:rPr lang="en-US" sz="1400" dirty="0"/>
              <a:t> * </a:t>
            </a:r>
            <a:r>
              <a:rPr lang="en-US" sz="1400" dirty="0" err="1"/>
              <a:t>rect.width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 &lt;&lt; "Area of rectangle: " &lt;&lt; area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int main() {</a:t>
            </a:r>
          </a:p>
          <a:p>
            <a:r>
              <a:rPr lang="en-US" sz="1400" dirty="0"/>
              <a:t>    // Create an object of type Rectangle</a:t>
            </a:r>
          </a:p>
          <a:p>
            <a:r>
              <a:rPr lang="en-US" sz="1400" dirty="0"/>
              <a:t>    Rectangle </a:t>
            </a:r>
            <a:r>
              <a:rPr lang="en-US" sz="1400" dirty="0" err="1"/>
              <a:t>rect</a:t>
            </a:r>
            <a:r>
              <a:rPr lang="en-US" sz="1400" dirty="0"/>
              <a:t> = {5.0, 3.0};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// Pass structure by reference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calculateArea</a:t>
            </a:r>
            <a:r>
              <a:rPr lang="en-US" sz="1400" dirty="0"/>
              <a:t>(</a:t>
            </a:r>
            <a:r>
              <a:rPr lang="en-US" sz="1400" dirty="0" err="1"/>
              <a:t>rect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C1776-3A71-82E1-B0FF-75BF51F41DAC}"/>
              </a:ext>
            </a:extLst>
          </p:cNvPr>
          <p:cNvSpPr txBox="1"/>
          <p:nvPr/>
        </p:nvSpPr>
        <p:spPr>
          <a:xfrm>
            <a:off x="167936" y="914400"/>
            <a:ext cx="4634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294079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58D9-104F-644B-9F8C-DF456496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60A1B0-AB4F-AB79-BEA6-6E759FD3AB0C}"/>
              </a:ext>
            </a:extLst>
          </p:cNvPr>
          <p:cNvSpPr txBox="1"/>
          <p:nvPr/>
        </p:nvSpPr>
        <p:spPr>
          <a:xfrm>
            <a:off x="381000" y="611118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Structure Vs Class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5AEDBA-974F-C690-CACC-ECB812D0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985"/>
            <a:ext cx="8534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Access Modifier: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Members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default.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Members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default.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Primarily used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data grouping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plain data structures).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 programming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(OOP), encapsulating data and behavior.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Default inheritance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Default inheritance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Suitable for lightweight, simple structures without much functionality.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Designed for more complex designs with encapsulation, polymorphism, and abstraction.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can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specifiers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but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preferred for OOP because of its default private nature and semantic clarity.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497AFE-B400-BE10-FEA2-05756E66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C3867-E29B-414D-8F58-4C1349144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A8DC78-7007-F16F-5E6A-1C7CB72B882A}"/>
              </a:ext>
            </a:extLst>
          </p:cNvPr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Data Structures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44FD6-2024-D556-494F-D4C72EE9C302}"/>
              </a:ext>
            </a:extLst>
          </p:cNvPr>
          <p:cNvSpPr txBox="1"/>
          <p:nvPr/>
        </p:nvSpPr>
        <p:spPr>
          <a:xfrm>
            <a:off x="216205" y="1447800"/>
            <a:ext cx="8534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/>
                <a:cs typeface="Times New Roman"/>
              </a:rPr>
              <a:t>What are Data Structures</a:t>
            </a:r>
          </a:p>
          <a:p>
            <a:pPr algn="l"/>
            <a:endParaRPr lang="en-US" sz="2400" b="1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Data structures are specialized formats for organizing, processing, retrieving, and storing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They provide a way to efficiently access and manipulate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Different data structures are suited for different types of data and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3588B-9C91-32D7-38CD-EB13A785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94015"/>
            <a:ext cx="3429000" cy="13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Introduction to Data Structures in C++</a:t>
            </a:r>
            <a:endParaRPr lang="en-US" sz="3800" dirty="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5" y="1447800"/>
            <a:ext cx="8534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Times New Roman"/>
                <a:cs typeface="Times New Roman"/>
              </a:rPr>
              <a:t>Why Use Data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Data structures improve the efficiency of programs.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They make code more organized and easier to understand.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They allow for reusability of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They help to manage memory efficiently.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Reduce the time it takes to access and manipulate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Improve the organization of our code, making it easier to read and maintain.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Reuse code that implements common data structures.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Minimize memory usage by avoiding unnecessary data duplication.</a:t>
            </a:r>
          </a:p>
        </p:txBody>
      </p:sp>
    </p:spTree>
    <p:extLst>
      <p:ext uri="{BB962C8B-B14F-4D97-AF65-F5344CB8AC3E}">
        <p14:creationId xmlns:p14="http://schemas.microsoft.com/office/powerpoint/2010/main" val="15930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Types of Data Structures in 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4" y="1447800"/>
            <a:ext cx="86229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There are many different types of data structures in C++.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Some of the most common ones include: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Arrays</a:t>
            </a:r>
            <a:r>
              <a:rPr lang="en-US" sz="2400" dirty="0">
                <a:latin typeface="Times New Roman"/>
                <a:cs typeface="Times New Roman"/>
              </a:rPr>
              <a:t>: A collection of items stored at contiguous memory locations.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Linked lists</a:t>
            </a:r>
            <a:r>
              <a:rPr lang="en-US" sz="2400" dirty="0">
                <a:latin typeface="Times New Roman"/>
                <a:cs typeface="Times New Roman"/>
              </a:rPr>
              <a:t>: A collection of nodes where each node contains data and a reference to the next node in the list.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Stacks: </a:t>
            </a:r>
            <a:r>
              <a:rPr lang="en-US" sz="2400" dirty="0">
                <a:latin typeface="Times New Roman"/>
                <a:cs typeface="Times New Roman"/>
              </a:rPr>
              <a:t>A LIFO (Last In, First Out) data structure.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Queues: A FIFO (First In, First Out) data structure.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Trees: </a:t>
            </a:r>
            <a:r>
              <a:rPr lang="en-US" sz="2400" dirty="0">
                <a:latin typeface="Times New Roman"/>
                <a:cs typeface="Times New Roman"/>
              </a:rPr>
              <a:t>A hierarchical data structure that simulates a tree-like structure.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/>
                <a:cs typeface="Times New Roman"/>
              </a:rPr>
              <a:t>Graphs</a:t>
            </a:r>
            <a:r>
              <a:rPr lang="en-US" sz="2400" dirty="0">
                <a:latin typeface="Times New Roman"/>
                <a:cs typeface="Times New Roman"/>
              </a:rPr>
              <a:t>: A collection of nodes connected by edges.</a:t>
            </a:r>
          </a:p>
        </p:txBody>
      </p:sp>
    </p:spTree>
    <p:extLst>
      <p:ext uri="{BB962C8B-B14F-4D97-AF65-F5344CB8AC3E}">
        <p14:creationId xmlns:p14="http://schemas.microsoft.com/office/powerpoint/2010/main" val="11506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Arrays in C++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49A30-AFE3-16CA-28C1-833D8AC48A09}"/>
              </a:ext>
            </a:extLst>
          </p:cNvPr>
          <p:cNvSpPr txBox="1"/>
          <p:nvPr/>
        </p:nvSpPr>
        <p:spPr>
          <a:xfrm>
            <a:off x="216204" y="1447800"/>
            <a:ext cx="86229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 array is a collection of elements of the same data type stored in contiguous memory locations.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Allows storing multiple values in a single variable.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Each element can be accessed using an index.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BE4BD-3DE3-34EA-F315-5563D654CC31}"/>
              </a:ext>
            </a:extLst>
          </p:cNvPr>
          <p:cNvSpPr txBox="1"/>
          <p:nvPr/>
        </p:nvSpPr>
        <p:spPr>
          <a:xfrm>
            <a:off x="1066800" y="335280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data_type</a:t>
            </a:r>
            <a:r>
              <a:rPr lang="en-US" dirty="0"/>
              <a:t> </a:t>
            </a:r>
            <a:r>
              <a:rPr lang="en-US" dirty="0" err="1"/>
              <a:t>array_name</a:t>
            </a:r>
            <a:r>
              <a:rPr lang="en-US" dirty="0"/>
              <a:t>[</a:t>
            </a:r>
            <a:r>
              <a:rPr lang="en-US" dirty="0" err="1"/>
              <a:t>array_size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int numbers[5]; // Declares an array of 5 integers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3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381000"/>
            <a:ext cx="820481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800" b="1" spc="-10" dirty="0">
                <a:solidFill>
                  <a:srgbClr val="4F81BC"/>
                </a:solidFill>
                <a:latin typeface="Times New Roman"/>
                <a:cs typeface="Times New Roman"/>
              </a:rPr>
              <a:t>Arrays in C++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10FD0-04CD-F303-B48B-8ACDABE75BEE}"/>
              </a:ext>
            </a:extLst>
          </p:cNvPr>
          <p:cNvSpPr txBox="1"/>
          <p:nvPr/>
        </p:nvSpPr>
        <p:spPr>
          <a:xfrm>
            <a:off x="2197404" y="1443841"/>
            <a:ext cx="54987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numbers[5] = {1, 2, 3, 4, 5};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"Array elements:"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"Element at index " &lt;&lt; </a:t>
            </a:r>
            <a:r>
              <a:rPr lang="en-US" dirty="0" err="1"/>
              <a:t>i</a:t>
            </a:r>
            <a:r>
              <a:rPr lang="en-US" dirty="0"/>
              <a:t> &lt;&lt; ": "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356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1608</Words>
  <Application>Microsoft Office PowerPoint</Application>
  <PresentationFormat>On-screen Show (4:3)</PresentationFormat>
  <Paragraphs>226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Aptos</vt:lpstr>
      <vt:lpstr>Aptos Display</vt:lpstr>
      <vt:lpstr>Arial</vt:lpstr>
      <vt:lpstr>Courier New</vt:lpstr>
      <vt:lpstr>Times New Roman</vt:lpstr>
      <vt:lpstr>Office Theme</vt:lpstr>
      <vt:lpstr>Data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Ihsan Ullah</cp:lastModifiedBy>
  <cp:revision>23</cp:revision>
  <dcterms:created xsi:type="dcterms:W3CDTF">2024-04-23T00:20:38Z</dcterms:created>
  <dcterms:modified xsi:type="dcterms:W3CDTF">2024-11-25T15:13:23Z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2024-04-23T00:00:00Z</vt:filetime>
  </property>
  <property fmtid="{D5CDD505-2E9C-101B-9397-08002B2CF9AE}" pid="5" name="Producer">
    <vt:lpwstr>Microsoft® Office PowerPoint® 2007</vt:lpwstr>
  </property>
</Properties>
</file>