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3"/>
    </p:embeddedFont>
    <p:embeddedFont>
      <p:font typeface="Oswald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B3F00E-317F-48B0-8549-479B51002D6A}">
  <a:tblStyle styleId="{FEB3F00E-317F-48B0-8549-479B51002D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2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c0cf2700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c0cf2700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0cf2700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0cf2700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not Visual Studio which is Microsoft’s IDE for a suite of languages such as C and C++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0cf2700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0cf2700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0cf2700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c0cf2700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0cf2700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0cf2700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0cf270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0cf270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c0cf2700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c0cf2700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0cf2700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0cf2700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0cf2700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0cf2700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l.github.io/ID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www.jetbrains.com/pycharm/featur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l.github.io/I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X0CEKGUm76fba3M49CCKAdEHAybnazUe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45900" y="255300"/>
            <a:ext cx="78522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Visual Studio Code</a:t>
            </a:r>
            <a:endParaRPr sz="3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(VSCode)</a:t>
            </a:r>
            <a:endParaRPr sz="39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2511000" y="3551475"/>
            <a:ext cx="41220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Milo Baker-Durante and Sol Benishay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500" y="1788038"/>
            <a:ext cx="1587000" cy="15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https://pypl.github.io/IDE.html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https://code.visualstudio.com/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</a:t>
            </a:r>
            <a:r>
              <a:rPr lang="en">
                <a:solidFill>
                  <a:srgbClr val="FFFFFF"/>
                </a:solidFill>
              </a:rPr>
              <a:t>/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https://atom.io/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https://www.eclipse.org/ide/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https://www.jetbrains.com/idea/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Visual Studio Code, created by Microsoft, is a a production-level code editor with support for many languages and extensible functionality that can replicate an IDE environment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According to the “Top IDE Index” (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https://pypl.github.io/IDE.html</a:t>
            </a:r>
            <a:r>
              <a:rPr lang="en">
                <a:solidFill>
                  <a:srgbClr val="FFFFFF"/>
                </a:solidFill>
              </a:rPr>
              <a:t>), that is based on how often a tools download page is Google searched, Visual Studio Code ranks #4 in most popular IDE/Editors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Overall great code editor that is versatile, lightweight, fast, and customizable to almost anyone’s taste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Motivation for choosing that IDE/Code Editor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Notable Features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How to install/use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Comparison with the alternatives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An Example Coding Demonstration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Discussion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Motivation for choosing that IDE/Code Editor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Can support a lot of different languages</a:t>
            </a:r>
            <a:endParaRPr>
              <a:solidFill>
                <a:srgbClr val="FFFFFF"/>
              </a:solidFill>
            </a:endParaRPr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Built-in Jupyter</a:t>
            </a:r>
            <a:endParaRPr>
              <a:solidFill>
                <a:srgbClr val="FFFFFF"/>
              </a:solidFill>
            </a:endParaRPr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Great customizability and extensibility</a:t>
            </a:r>
            <a:endParaRPr>
              <a:solidFill>
                <a:srgbClr val="FFFFFF"/>
              </a:solidFill>
            </a:endParaRPr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Relatively straightforward with an overall great and easy to use UI</a:t>
            </a:r>
            <a:endParaRPr>
              <a:solidFill>
                <a:srgbClr val="FFFFFF"/>
              </a:solidFill>
            </a:endParaRPr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May an easier progression for someone moving from IDLE than some of the Python IDEs</a:t>
            </a:r>
            <a:endParaRPr>
              <a:solidFill>
                <a:srgbClr val="FFFFFF"/>
              </a:solidFill>
            </a:endParaRPr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Lightweight so makes running code, moving between workspaces/projects/files smoother</a:t>
            </a:r>
            <a:endParaRPr>
              <a:solidFill>
                <a:srgbClr val="FFFFFF"/>
              </a:solidFill>
            </a:endParaRPr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Theme, keyboard shortcuts, and other preferences can easily be changed</a:t>
            </a:r>
            <a:endParaRPr>
              <a:solidFill>
                <a:srgbClr val="FFFFFF"/>
              </a:solidFill>
            </a:endParaRPr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Great productivity increasing production-level editor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Features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“IntelliSense” code completion, debugging, syntax highlighting, and refactoring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Huge library of extensions for improved functionality with many languages and technologies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edit and collaborate with others on programs at the same 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Has multiple different key bindings and shortcut packages (IntelliJ, Atom packages) that can be installed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Includes a tab for problems it has detected with your code, and highlights syntax errors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Fully featured Github functionality built into user interface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Has a command palette where you can easily access and search commands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13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71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Go to: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Click “Download” at the top right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Choose the correct installer for your system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5" y="1823825"/>
            <a:ext cx="4454602" cy="31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975" y="1823826"/>
            <a:ext cx="4571998" cy="31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3343875" y="1724575"/>
            <a:ext cx="1166100" cy="434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627825" y="2630300"/>
            <a:ext cx="4204500" cy="2369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0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the alternatives</a:t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479475" y="939840"/>
          <a:ext cx="8185050" cy="3909645"/>
        </p:xfrm>
        <a:graphic>
          <a:graphicData uri="http://schemas.openxmlformats.org/drawingml/2006/table">
            <a:tbl>
              <a:tblPr>
                <a:noFill/>
                <a:tableStyleId>{FEB3F00E-317F-48B0-8549-479B51002D6A}</a:tableStyleId>
              </a:tblPr>
              <a:tblGrid>
                <a:gridCol w="136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VSCode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PyCharm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Atom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Eclipse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IntelliJ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Code Editor/IDE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Code Editor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IDE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Code Editor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IDE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IDE/Code Editor 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Language Support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Python, Java, JS, C++, C#, .NET Core and many more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Python, JS, Coffee Script, HTML, CSS and Markup Languages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C++, Python, R, SQL, Java, JS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Java, Python, C, C++, C#, JS, 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Java, Python, SQL, JS, HTML, Coffee Script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AutoComplete/Type Hinting/Linting/Syntax Highlighting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Yes, IntelliSense, own system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Yes, JetBrain’s system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Yes, own system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Yes, Codota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Yes, JetBrain’s system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Debugging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Includes debugging for supported languages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Includes debugging for supported languages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Includes debugging for supported languages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Includes debugging for supported languages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Includes debugging for supported languages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Extensions/Other Notable Features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 massive library of extensions,customizable,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Built-In Git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Plugins, Intelligent code editor, built-in developer tools, smart code navigation,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, Built-In Git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Extension packages, </a:t>
                      </a: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Re-mapping of key bindings, multiple coding panes, file system browser,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,Built-In Git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Extensions, </a:t>
                      </a: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Refactoring ,Docker tools, auto error reporting,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Built-In Git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Plugins, Collaborative development, spelling/grammar checker,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Built-In Git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An Example Coding Demonstration</a:t>
            </a:r>
            <a:endParaRPr sz="3400"/>
          </a:p>
        </p:txBody>
      </p:sp>
      <p:pic>
        <p:nvPicPr>
          <p:cNvPr id="107" name="Google Shape;107;p20" title="VSCode Pyhon Demonstration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57250"/>
            <a:ext cx="8520600" cy="4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Discussion/Questions to Think About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695" y="848628"/>
            <a:ext cx="8520600" cy="3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en" sz="900">
                <a:solidFill>
                  <a:srgbClr val="FFFFFF"/>
                </a:solidFill>
              </a:rPr>
              <a:t>Should you use Visual Studio Code?</a:t>
            </a:r>
            <a:endParaRPr sz="900">
              <a:solidFill>
                <a:srgbClr val="FFFFFF"/>
              </a:solidFill>
            </a:endParaRPr>
          </a:p>
          <a:p>
            <a:pPr marL="914400" lvl="1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</a:pPr>
            <a:r>
              <a:rPr lang="en" sz="900">
                <a:solidFill>
                  <a:srgbClr val="FFFFFF"/>
                </a:solidFill>
              </a:rPr>
              <a:t>If you are looking for a production-level, lightweight, and customizable code editor that can support a large number of languages for any project, VSCode may be your best option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en" sz="900">
                <a:solidFill>
                  <a:srgbClr val="FFFFFF"/>
                </a:solidFill>
              </a:rPr>
              <a:t>Would you like to use it in the future?</a:t>
            </a:r>
            <a:endParaRPr sz="900">
              <a:solidFill>
                <a:srgbClr val="FFFFFF"/>
              </a:solidFill>
            </a:endParaRPr>
          </a:p>
          <a:p>
            <a:pPr marL="914400" lvl="1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</a:pPr>
            <a:r>
              <a:rPr lang="en" sz="900">
                <a:solidFill>
                  <a:srgbClr val="FFFFFF"/>
                </a:solidFill>
              </a:rPr>
              <a:t>Sol: After having used it for the past two years, I have come to love the UI and all the features VSCode offers and will definitely continue to use it in the future</a:t>
            </a:r>
            <a:endParaRPr sz="900">
              <a:solidFill>
                <a:srgbClr val="FFFFFF"/>
              </a:solidFill>
            </a:endParaRPr>
          </a:p>
          <a:p>
            <a:pPr marL="914400" lvl="1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</a:pPr>
            <a:r>
              <a:rPr lang="en" sz="900">
                <a:solidFill>
                  <a:srgbClr val="FFFFFF"/>
                </a:solidFill>
              </a:rPr>
              <a:t>Milo: After having used it while working on this project, it is a code editor that I can definitely see myself using, especially as I  continue to learn different languages aside from Python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en" sz="900">
                <a:solidFill>
                  <a:srgbClr val="FFFFFF"/>
                </a:solidFill>
              </a:rPr>
              <a:t>Any challenges?</a:t>
            </a:r>
            <a:endParaRPr sz="900">
              <a:solidFill>
                <a:srgbClr val="FFFFFF"/>
              </a:solidFill>
            </a:endParaRPr>
          </a:p>
          <a:p>
            <a:pPr marL="914400" lvl="1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</a:pPr>
            <a:r>
              <a:rPr lang="en" sz="900">
                <a:solidFill>
                  <a:srgbClr val="FFFFFF"/>
                </a:solidFill>
              </a:rPr>
              <a:t>Sol: A great test of whether you really know something is if you can teach it to someone else. After having to do this presentation with different levels of background knowledge, I have come to realize my weaknesses when using VSCode and how much of a skill it is to teach others</a:t>
            </a:r>
            <a:endParaRPr sz="900">
              <a:solidFill>
                <a:srgbClr val="FFFFFF"/>
              </a:solidFill>
            </a:endParaRPr>
          </a:p>
          <a:p>
            <a:pPr marL="914400" lvl="1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</a:pPr>
            <a:r>
              <a:rPr lang="en" sz="900">
                <a:solidFill>
                  <a:srgbClr val="FFFFFF"/>
                </a:solidFill>
              </a:rPr>
              <a:t>Milo: I had some challenges with the user interface when transitioning to using VSCode at first, but there were multiple tutorials and walkthroughs that made it easily understandable after watching. 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Macintosh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Average</vt:lpstr>
      <vt:lpstr>Oswald</vt:lpstr>
      <vt:lpstr>Slate</vt:lpstr>
      <vt:lpstr>Visual Studio Code (VSCode)</vt:lpstr>
      <vt:lpstr>Topic</vt:lpstr>
      <vt:lpstr>Outline</vt:lpstr>
      <vt:lpstr> Motivation for choosing that IDE/Code Editor</vt:lpstr>
      <vt:lpstr>Notable Features</vt:lpstr>
      <vt:lpstr>How to Install</vt:lpstr>
      <vt:lpstr>Comparison with the alternatives</vt:lpstr>
      <vt:lpstr>An Example Coding Demonstration</vt:lpstr>
      <vt:lpstr>Discussion/Questions to Think About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 (VSCode)</dc:title>
  <cp:lastModifiedBy>Microsoft Office User</cp:lastModifiedBy>
  <cp:revision>1</cp:revision>
  <dcterms:modified xsi:type="dcterms:W3CDTF">2021-04-12T02:37:02Z</dcterms:modified>
</cp:coreProperties>
</file>