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5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9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Lacrosse Analytics: Improving Efficiency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Sol </a:t>
            </a:r>
            <a:r>
              <a:rPr lang="en-US" dirty="0" err="1"/>
              <a:t>Benishay</a:t>
            </a:r>
            <a:r>
              <a:rPr lang="en-US" dirty="0"/>
              <a:t> and Quinn </a:t>
            </a:r>
            <a:r>
              <a:rPr lang="en-US" dirty="0" err="1"/>
              <a:t>Helmig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972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Designed Experiment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89" y="2254959"/>
            <a:ext cx="4909009" cy="371270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3" y="4015610"/>
            <a:ext cx="5919536" cy="19520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0947" y="2254959"/>
            <a:ext cx="6112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JMP Regression output for assists, shots against, and goal differential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Goal Differential = 18.394+.901(A)-.655(SA)</a:t>
            </a:r>
          </a:p>
        </p:txBody>
      </p:sp>
    </p:spTree>
    <p:extLst>
      <p:ext uri="{BB962C8B-B14F-4D97-AF65-F5344CB8AC3E}">
        <p14:creationId xmlns:p14="http://schemas.microsoft.com/office/powerpoint/2010/main" val="233541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Assists and shots against have the most direct affect on goal differential</a:t>
            </a:r>
          </a:p>
          <a:p>
            <a:endParaRPr lang="en-US" dirty="0"/>
          </a:p>
          <a:p>
            <a:r>
              <a:rPr lang="en-US" dirty="0"/>
              <a:t>Optimal situation for a high goal differential is a lot of assists and low shots against</a:t>
            </a:r>
          </a:p>
          <a:p>
            <a:endParaRPr lang="en-US" dirty="0"/>
          </a:p>
          <a:p>
            <a:r>
              <a:rPr lang="en-US" dirty="0"/>
              <a:t>Experiment reaffirmed many of the clichés coaches say to their teams</a:t>
            </a:r>
          </a:p>
          <a:p>
            <a:pPr lvl="1"/>
            <a:r>
              <a:rPr lang="en-US" dirty="0"/>
              <a:t>Team, passing offense</a:t>
            </a:r>
          </a:p>
          <a:p>
            <a:pPr lvl="1"/>
            <a:r>
              <a:rPr lang="en-US" dirty="0"/>
              <a:t>Defense being of utmost importance</a:t>
            </a:r>
          </a:p>
          <a:p>
            <a:pPr lvl="1"/>
            <a:endParaRPr lang="en-US" dirty="0"/>
          </a:p>
          <a:p>
            <a:r>
              <a:rPr lang="en-US" dirty="0"/>
              <a:t>Future Steps</a:t>
            </a:r>
          </a:p>
          <a:p>
            <a:pPr lvl="1"/>
            <a:r>
              <a:rPr lang="en-US" dirty="0"/>
              <a:t>Remedies to get high assists: stressing of passing, teamwork when scoring, looking for the open man, and running drills to simulate assist situations</a:t>
            </a:r>
          </a:p>
          <a:p>
            <a:pPr lvl="1"/>
            <a:r>
              <a:rPr lang="en-US" dirty="0"/>
              <a:t>Remedies to get low shots against: emphasis of defensive techniques such as footwork, angle, and leverage. Not allowing employees to get shots off. Possibly implementing different defensive schemes.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2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of us have a lot of lacrosse knowledge, both having played in high school and Quinn being a member of the varsity team here</a:t>
            </a:r>
          </a:p>
          <a:p>
            <a:endParaRPr lang="en-US" dirty="0"/>
          </a:p>
          <a:p>
            <a:r>
              <a:rPr lang="en-US" dirty="0"/>
              <a:t>The team has not been as successful as they could have been in the past</a:t>
            </a:r>
          </a:p>
          <a:p>
            <a:endParaRPr lang="en-US" dirty="0"/>
          </a:p>
          <a:p>
            <a:r>
              <a:rPr lang="en-US" dirty="0"/>
              <a:t>Both of us thought it would be very interesting to analyze what factors led to the teams wins and efficiency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6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Analyzing the 2018 men’s teams data from the online website and variables collected on HUDL </a:t>
            </a:r>
          </a:p>
          <a:p>
            <a:r>
              <a:rPr lang="en-US" dirty="0"/>
              <a:t>We plan on using our knowledge of the game and statistics to figure out what factors have a statistically significant effect on efficiency</a:t>
            </a:r>
          </a:p>
          <a:p>
            <a:pPr lvl="1"/>
            <a:r>
              <a:rPr lang="en-US" dirty="0"/>
              <a:t>We defined efficiency as goal differential = goals forward-goals against</a:t>
            </a:r>
          </a:p>
          <a:p>
            <a:pPr lvl="1"/>
            <a:endParaRPr lang="en-US" dirty="0"/>
          </a:p>
          <a:p>
            <a:r>
              <a:rPr lang="en-US" dirty="0"/>
              <a:t>We want to find out which variables increase the teams goal forward output and decrease the opponents goals against</a:t>
            </a:r>
          </a:p>
          <a:p>
            <a:endParaRPr lang="en-US" dirty="0"/>
          </a:p>
          <a:p>
            <a:r>
              <a:rPr lang="en-US" dirty="0"/>
              <a:t>Once we find the relationships between the variables, our goal is to implement different remedies to the issues that we will reveal the team is facing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9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SIPOC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9" y="2371356"/>
            <a:ext cx="5381220" cy="38805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371355"/>
            <a:ext cx="5833731" cy="388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99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656" y="2222500"/>
            <a:ext cx="8208335" cy="4369686"/>
          </a:xfrm>
        </p:spPr>
      </p:pic>
    </p:spTree>
    <p:extLst>
      <p:ext uri="{BB962C8B-B14F-4D97-AF65-F5344CB8AC3E}">
        <p14:creationId xmlns:p14="http://schemas.microsoft.com/office/powerpoint/2010/main" val="134986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Fishbone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453" y="2222500"/>
            <a:ext cx="6906126" cy="4202363"/>
          </a:xfrm>
        </p:spPr>
      </p:pic>
    </p:spTree>
    <p:extLst>
      <p:ext uri="{BB962C8B-B14F-4D97-AF65-F5344CB8AC3E}">
        <p14:creationId xmlns:p14="http://schemas.microsoft.com/office/powerpoint/2010/main" val="154953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Stability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451" y="2222500"/>
            <a:ext cx="7846828" cy="4220830"/>
          </a:xfrm>
        </p:spPr>
      </p:pic>
    </p:spTree>
    <p:extLst>
      <p:ext uri="{BB962C8B-B14F-4D97-AF65-F5344CB8AC3E}">
        <p14:creationId xmlns:p14="http://schemas.microsoft.com/office/powerpoint/2010/main" val="193909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 Matrix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95" y="2392621"/>
            <a:ext cx="5831803" cy="4029444"/>
          </a:xfrm>
        </p:spPr>
      </p:pic>
      <p:sp>
        <p:nvSpPr>
          <p:cNvPr id="5" name="TextBox 4"/>
          <p:cNvSpPr txBox="1"/>
          <p:nvPr/>
        </p:nvSpPr>
        <p:spPr>
          <a:xfrm>
            <a:off x="170121" y="2392621"/>
            <a:ext cx="53800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We used the scatterplot matrix and the output from it to conclude that assists, shots on goal, ground balls, assists against, and shots against were the most important variables </a:t>
            </a:r>
          </a:p>
        </p:txBody>
      </p:sp>
    </p:spTree>
    <p:extLst>
      <p:ext uri="{BB962C8B-B14F-4D97-AF65-F5344CB8AC3E}">
        <p14:creationId xmlns:p14="http://schemas.microsoft.com/office/powerpoint/2010/main" val="10284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Assists Effect on Goal Differential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168" y="2270627"/>
            <a:ext cx="5221830" cy="417829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0626"/>
            <a:ext cx="5510463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60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71</TotalTime>
  <Words>354</Words>
  <Application>Microsoft Macintosh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2</vt:lpstr>
      <vt:lpstr>Quotable</vt:lpstr>
      <vt:lpstr>Lacrosse Analytics: Improving Efficiency</vt:lpstr>
      <vt:lpstr>Why?</vt:lpstr>
      <vt:lpstr>What?</vt:lpstr>
      <vt:lpstr>SIPOC</vt:lpstr>
      <vt:lpstr>FLOWCHART</vt:lpstr>
      <vt:lpstr>Fishbone Diagram</vt:lpstr>
      <vt:lpstr>Process Stability</vt:lpstr>
      <vt:lpstr>Scatterplot Matrix</vt:lpstr>
      <vt:lpstr>Assists Effect on Goal Differential</vt:lpstr>
      <vt:lpstr>Designed Experiment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Lacrosse Analytics: Improving Efficiency</dc:title>
  <dc:creator>Microsoft Office User</dc:creator>
  <cp:lastModifiedBy>Microsoft Office User</cp:lastModifiedBy>
  <cp:revision>20</cp:revision>
  <dcterms:created xsi:type="dcterms:W3CDTF">2019-03-20T17:37:42Z</dcterms:created>
  <dcterms:modified xsi:type="dcterms:W3CDTF">2020-11-02T20:38:55Z</dcterms:modified>
</cp:coreProperties>
</file>