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8-05T00:07:22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23460 9684 0,'17'-53'0,"19"-194"31,-89-723 48,17 899-79,-16 89 46,-19 52-30,0-17 0,-105 159 15,105-159-15,160-53 46,17 0-46,-18 0-16,194-18 31,-176 18-31,17 0 16,-35 0-1,-35-35 1,-106 17 62</inkml:trace>
  <inkml:trace contextRef="#ctx0" brushRef="#br0" timeOffset="633.75">24500 8449 0,'0'0'15,"71"-18"-15,-124-17 78,-17 17-62,-19-17 0,19 18-16,-1 34 15,-70 248 48,141-212-48,-35 17-15,88-70 78,17 0-78,1-35 16,88 17 15,-71 36-31,53 70 32,-71 0-17,-17 36 1,-247 229 31,36-336-32,-54 19 1,71-36 0</inkml:trace>
  <inkml:trace contextRef="#ctx0" brushRef="#br0" timeOffset="1533.55">22207 9684 0,'18'-723'63,"-18"617"-63,0 0 0,0-176 15,0 141 1,0-36 15,0-17 16,88 177 47,-17 17-94,670-53 31,-406 35-15,194 0-1,-212 18 1,-264 0-16,159 0 31,-159 0 16,-212 53-47</inkml:trace>
  <inkml:trace contextRef="#ctx0" brushRef="#br0" timeOffset="2216.5">20249 8449 0,'0'159'16,"-17"105"0,17-158-1,-18-18 1,1 71 0,17-106-1,0 18 48,70-71-63</inkml:trace>
  <inkml:trace contextRef="#ctx0" brushRef="#br0" timeOffset="2812.3">21220 8396 0,'0'0'0,"-53"-18"31,-36 18-15,1 71-1,-176 299 16,264-228-15,0 52 0,141-71-1,-53-70 1,88-71 0,1-105 30,-177 52-46,-36 1 16,-34 17 0,-54 18 15,-87 70 16</inkml:trace>
  <inkml:trace contextRef="#ctx0" brushRef="#br0" timeOffset="4277.09">23389 6615 0,'-53'-53'78,"89"-36"-62,105 19 15,-88 70-15,17 53-1,-52 35 1,-18 0 0,-265 406 46,177-459-62,17 18 16,1-35 15,123-53 31,35 35-30,-17 0-17,-1 17 1,89 54 31,-106-54-32,17 1 1,1-18-16,-1 0 31</inkml:trace>
  <inkml:trace contextRef="#ctx0" brushRef="#br0" timeOffset="4768.64">24924 9507 0</inkml:trace>
  <inkml:trace contextRef="#ctx0" brushRef="#br0" timeOffset="5100.72">25665 8678 0,'0'71'31,"-36"-1"-15,1 124 0,17 18-1,-17 0 32,70-265-16</inkml:trace>
  <inkml:trace contextRef="#ctx0" brushRef="#br0" timeOffset="5602.41">25841 8661 0,'0'0'16,"71"-71"-16,17 1 31,35 34-15,18 36 30,-158 88-30,-36 54 0,-18-107-1,-17 18 1,159-53 62,17 35-78,-18 18 16,54 53 15,-71 53-15,-53-89-1,-36 54 1,-52-107-1,0 19-15,-282-142 47</inkml:trace>
  <inkml:trace contextRef="#ctx0" brushRef="#br0" timeOffset="6688.74">26652 8537 0,'53'18'16,"230"-18"31</inkml:trace>
  <inkml:trace contextRef="#ctx0" brushRef="#br0" timeOffset="6879.46">26652 8749 0,'71'0'15,"211"70"48</inkml:trace>
  <inkml:trace contextRef="#ctx0" brushRef="#br0" timeOffset="7133.23">27411 8590 0,'70'18'0,"-105"335"63,-18-301-48</inkml:trace>
  <inkml:trace contextRef="#ctx0" brushRef="#br0" timeOffset="7450.16">27446 8414 0,'0'0'16,"71"-71"0,-1 36-1,89 17 1,106 36 15,-142 141-15,-52-1-1,-71 1 1,-53 18 0,-18-125-1,-440-16 16,387-72-15</inkml:trace>
  <inkml:trace contextRef="#ctx0" brushRef="#br0" timeOffset="8499.83">26811 7761 0,'71'53'0,"-36"-106"31,-35-17-16,0-1 17,-282-388 15,194 371-32,-54 0 1,-69-18-1,-54 18 1,124 88 31,194-53 15,18 18-46,34-89 31,-158 160-16,-35 17 0,18-36-31,-124 89 47,264-53 0,1-35-47,-1-1 16,1 36-1,-18-35 32,-106-1-31,0-17-16</inkml:trace>
  <inkml:trace contextRef="#ctx0" brushRef="#br0" timeOffset="9154.44">24007 6597 0,'52'71'16,"-52"70"15,-17-71-16,17 1 1,-18-1 0,1-17-1,-1 18 17</inkml:trace>
  <inkml:trace contextRef="#ctx0" brushRef="#br0" timeOffset="9516.51">23936 6668 0,'0'-53'15,"18"-18"1,35 0-1,105 1 1,-52 52 0,18 18-16,17 36 15,176 211 17,-282-195-17,-17 195 1,-177-106-1,106-123 1,-211 17 0,-1 1-1,18-19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8-05T01:02:14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28452 7408 0,'0'0'0,"-18"-70"47,71 87 62,35 36-93,-17 18-1,105 123 17,-106-124-32,-34 1 15,70 105 1,-36-87-1,-52 16-15,52 72 32,1 458-1,-106-335 0,17-89-15,0-140-16,-52 141 15,-124 193 48,158-458-1,36-17-46,-88-124 15,53 123-15,35 142 46,0 17-46,0 212 15,0-247-15,-18 17 0,18 1-1,53-124 32,53 0-16,106-35-15,-53 53 0,-89 17-1,1 18 1,-124 0 31</inkml:trace>
  <inkml:trace contextRef="#ctx0" brushRef="#br0" timeOffset="2882.87">30445 9155 0,'70'0'0,"-70"-71"16,0-17 15,-70 17-15,-18 1 15,-1 52-15,19 18-16,-18 18 15,17 17 1,18 36 0,53 193 31,141-193-16,-17-54-16,-54-34 1,54-124 47,-124 70-48,35 0 1,-53 124 46,36 36-46,-18-19 0,18 1-1,-1-18 16</inkml:trace>
  <inkml:trace contextRef="#ctx0" brushRef="#br0" timeOffset="3311.6">31062 8767 0,'-53'-18'15,"-158"141"32,158-34-31,35-19 0,36-17-1,-1 18 1,248 17 46,-195-71-62,-17-17 32,18-17-17</inkml:trace>
  <inkml:trace contextRef="#ctx0" brushRef="#br0" timeOffset="3719.34">31574 8855 0,'-53'-36'31,"-18"36"-15,18 36-1,-17 17 1,52 17 0,71 195 46,0-212-46,17-36-1,1-52 1</inkml:trace>
  <inkml:trace contextRef="#ctx0" brushRef="#br0" timeOffset="4133.42">31768 9066 0,'141'18'31,"-71"-18"-16,-17 0 1,18-18 0,-54-52 15,-34-1-15,-124 71 15,70 36-16,18-1 1,-35 106 0,88-70-1,53-19 1,0 19 15,17-18-15,19-53-1,-19-18 1,54-17 0</inkml:trace>
  <inkml:trace contextRef="#ctx0" brushRef="#br0" timeOffset="4577.82">32597 8925 0,'-53'-35'16,"-88"35"0,70 18 30,53 52-30,71-52 15,18 17-15,123 89 46,-176-54-62,-18 1 32,-53-18-17,-36-53 1,-34-53 31</inkml:trace>
  <inkml:trace contextRef="#ctx0" brushRef="#br0" timeOffset="5049.35">32897 8872 0,'-71'18'0,"71"53"31,71-1 0,-1-35 0,54 36 1,-72 0-17,-16-19 1,-54 19 15,-388 17 16</inkml:trace>
  <inkml:trace contextRef="#ctx0" brushRef="#br0" timeOffset="6149.52">29774 9807 0,'0'-70'15,"36"17"1,17 106 62,-53 52-62,0-16-16,35 299 31,-35-318-15,0 1-1,0-1 1,0-122 46,0-19-46,18 0 0,17 1-1,0 17 1,36 0-1,-1 35 1,-17 54 15,0 17-15,-18 88 0,1-53-1,-36-18-15,0-17 16,0 18 46</inkml:trace>
  <inkml:trace contextRef="#ctx0" brushRef="#br0" timeOffset="6719.05">30727 10266 0,'0'0'0,"-71"-53"0,18 0 15,-158 88 32,158 89-31,53-54 15,0 1-15,18-1-1,158-17 32,-106-53-47,19-53 16,-19 18-1,-34-35 1,-1-1 46,-18 124-15,1 18-31,35 70 46</inkml:trace>
  <inkml:trace contextRef="#ctx0" brushRef="#br0" timeOffset="7108.18">31097 10583 0,'0'-53'63,"-17"-35"-48,17 35 1,17-17 0,177-18 46</inkml:trace>
  <inkml:trace contextRef="#ctx0" brushRef="#br0" timeOffset="7684.38">31838 10372 0,'0'-53'15,"0"-18"1,-70 36 15,-1 0-15,1 52-1,17 1-15,-36 123 63,54-88-47,70 18-1,36-1 1,123-105 46,-141-36-62,-35-17 16,-36 0 0,18 35-1,-53-370 48,0 334-48,53 19 1</inkml:trace>
  <inkml:trace contextRef="#ctx0" brushRef="#br0" timeOffset="8332.52">31856 10266 0,'0'53'16,"0"17"-16,35 1 31,0-1-15,159-17 30,-123-106-30,0 1 0,-54-19-1,-17 0 1,0 1 46,0 123-30,18 17-17,52 1 1,71-1 31,-88-70-32,18-17 1,-18-54 0,-53 18-16,0-17 15,-53-89 32</inkml:trace>
  <inkml:trace contextRef="#ctx0" brushRef="#br0" timeOffset="8899.95">33002 10478 0,'53'-53'15,"-70"-18"1,-1 18 0,-247-17 31,195 140-32,52 1 1,36-1-1,-1-17 1,160 35 31,-107-88-31,-17-17-1,0-54 1,-53 1 15,0 123 47,18 17-62,0 1 15</inkml:trace>
  <inkml:trace contextRef="#ctx0" brushRef="#br0" timeOffset="9204.62">33302 10724 0,'18'71'0,"-36"-124"47,1-17-47,-19-1 15,1-194 48,88 195-63,18 35 31</inkml:trace>
  <inkml:trace contextRef="#ctx0" brushRef="#br0" timeOffset="9655.32">33373 10389 0,'53'0'16,"141"0"15,-124 0-15,1-35-16,-54-18 62,-69 18-46,-37 17-16,-34 1 31,52 87-15,54 1-1,34-1 1,54-17 15,17 0-15,71-35 15,-89-18-31,-52 0 31</inkml:trace>
  <inkml:trace contextRef="#ctx0" brushRef="#br0" timeOffset="11556.56">31838 10125 0,'53'-36'234,"-53"89"-203,18 18 16</inkml:trace>
  <inkml:trace contextRef="#ctx0" brushRef="#br0" timeOffset="12200.43">31891 10231 0,'-70'0'156,"70"70"-124,0 1-17</inkml:trace>
  <inkml:trace contextRef="#ctx0" brushRef="#br0" timeOffset="13466.03">30692 10266 0,'53'0'156,"17"53"-124,-52 17-17,-18 1 1</inkml:trace>
  <inkml:trace contextRef="#ctx0" brushRef="#br0" timeOffset="16982.64">25806 10760 0,'17'53'63,"-17"52"-63,0-16 15,36 175 1,-19-34-1,-17-178-15,0 72 16,0 17 15,0-70-15,0-1 31,18-140-32</inkml:trace>
  <inkml:trace contextRef="#ctx0" brushRef="#br0" timeOffset="17596.96">25912 10724 0,'52'-35'62,"19"18"-46,35 17-16,105-18 15,125-35 17,158 18-1,-389 35-15,54 0-1,-106-36-15,106 36 16,0 0-1,-1 0 48,-211 36-16,-17-19-32</inkml:trace>
  <inkml:trace contextRef="#ctx0" brushRef="#br0" timeOffset="18512.47">26017 12188 0,'0'-70'15,"0"17"142,53 18-126,53-1-16,106 19 1,52-36 0,-175 53-16,140-18 15,0 1 1,300-19 31,-458 36-32,52 0 1,-52 0 31,-1 0 0,-122-35 0</inkml:trace>
  <inkml:trace contextRef="#ctx0" brushRef="#br0" timeOffset="18983.41">28011 10654 0,'-36'70'47,"19"107"-32,34 70 1,19 17-1,-36-211-15,70 335 63,-70-335-47,-35-106 30</inkml:trace>
  <inkml:trace contextRef="#ctx0" brushRef="#br0" timeOffset="20934.55">26106 11007 0,'0'53'109,"17"-1"-93,-17 37 0,18 69-1,-18-69 1,0-19-1,0 1 1</inkml:trace>
  <inkml:trace contextRef="#ctx0" brushRef="#br0" timeOffset="21584.69">26070 11112 0,'-17'-141'47,"52"88"-31,35 1-1,1 34 16,-36 71-15,-17 141 31,-36-124-31,-35 1-1,36-18 79,70-18-47,17-17-47,124 88 47,-123-53-16</inkml:trace>
  <inkml:trace contextRef="#ctx0" brushRef="#br0" timeOffset="21895.62">26670 11060 0,'18'52'15,"-18"19"1,-36 0 0,1 123 46</inkml:trace>
  <inkml:trace contextRef="#ctx0" brushRef="#br0" timeOffset="22168.02">26741 11024 0,'52'36'32,"1"52"-17,36 106 32,-54-124-47,0-17 16</inkml:trace>
  <inkml:trace contextRef="#ctx0" brushRef="#br0" timeOffset="22332.27">26917 11395 0,'0'0'0,"-53"-36"31,-18 36-15,-70 0 31</inkml:trace>
  <inkml:trace contextRef="#ctx0" brushRef="#br0" timeOffset="23067.69">27023 11465 0,'88'-70'62,"-106"-1"-62,1 18 16,17-88-1,0 71 1,53 87 62,0 54-62,-1-18 15,19-53 16,0-53-31,-36 0-1,18-18 1,-36 1-1,1-1 48,17 159-47,-17-35-1,0 18 1,34 105-1,-16-105 1,-36-1 15</inkml:trace>
  <inkml:trace contextRef="#ctx0" brushRef="#br0" timeOffset="31347.33">18309 9190 0,'18'-71'31,"-18"124"32,-18 18-48,-17-1-15,0 124 47,17-123-31,-35-1 0</inkml:trace>
  <inkml:trace contextRef="#ctx0" brushRef="#br0" timeOffset="31632.47">18362 9013 0,'0'0'0,"53"53"32,0 36-17,-35-19 1,70 107 0,0 17 46</inkml:trace>
  <inkml:trace contextRef="#ctx0" brushRef="#br0" timeOffset="31859.55">18627 9437 0,'-53'0'16,"-18"-53"15,1 53-15,-54 18 30</inkml:trace>
  <inkml:trace contextRef="#ctx0" brushRef="#br0" timeOffset="32443.24">18891 9225 0,'53'0'0,"-106"0"62,0 0-62,-17 18 16,17 52 0,18 1-1,105 105 48,1-158-63,-1 0 31,18-18-15,-35-53-1</inkml:trace>
  <inkml:trace contextRef="#ctx0" brushRef="#br0" timeOffset="32803.78">19420 9296 0,'0'-53'16,"-52"53"0,-160 106 31,229-36-32,1 1 1,53-1-1,-1-34 17,54-19 15,-54-17-47</inkml:trace>
  <inkml:trace contextRef="#ctx0" brushRef="#br0" timeOffset="33232.18">19614 9525 0,'71'-18'0,"-18"-17"31,17 17-15,1 1-1,-36-124 32,-105 123-15,-18 36-17,52 35 1,-17 17-1,36 1 1,52-1 15,18-34-15,17-19 0,1 18-1,0-35 1,70-17-1</inkml:trace>
  <inkml:trace contextRef="#ctx0" brushRef="#br0" timeOffset="33632.57">20338 9296 0,'0'-53'16,"-71"18"-1,1 52 1,-1 1 15,36 52 1,88-34-1,17-1-16,-17-35 1,18 35 0,-1 36 15,-87-1-15,-36-34 15,-18-19-31,1-17 15,-1 0 1</inkml:trace>
  <inkml:trace contextRef="#ctx0" brushRef="#br0" timeOffset="34049.68">20620 9208 0,'35'-53'16,"-88"53"0,0 53 30,106-1-14,18 19-1,-1-18-15,-17-18-1,18 18 1,-54 0-1,-17 18 17,-88-54-32,18 18 15,-18-35 1</inkml:trace>
  <inkml:trace contextRef="#ctx0" brushRef="#br0" timeOffset="85268.26">17127 10266 0,'0'53'31,"0"88"1,18 71 15,-36-283-1,-17-176 17,70 194-32,18 0-31,18 53 16,-1 0 31</inkml:trace>
  <inkml:trace contextRef="#ctx0" brushRef="#br0" timeOffset="85743.74">17515 10495 0,'71'35'16,"0"-35"15,-19 0-15,19-17-1,-18-54 32,-71 18-31,-52 18 0,17 35-1,-18 18-15,-105 176 63,176-124-48,35 1 17,18-54-17,18 19 16,-1-36-15</inkml:trace>
  <inkml:trace contextRef="#ctx0" brushRef="#br0" timeOffset="86315.11">18221 10442 0,'0'-53'16,"-176"18"30,105 53-30,18 52 0,18-17 15,70 18 16,18-71-32,18 17 1,-1 19 0,1 17-1,-18-1 1,0 19 31,-106-36-32,-18-17 1,1-18 0,17-18-1,-18-17 1</inkml:trace>
  <inkml:trace contextRef="#ctx0" brushRef="#br0" timeOffset="86656.25">18415 9984 0,'71'388'63,"-71"-300"-63,0-18 15,0 54 1,0-54-1,0 1 17</inkml:trace>
  <inkml:trace contextRef="#ctx0" brushRef="#br0" timeOffset="87413.4">18133 10442 0,'17'-53'31,"54"18"-15,0 17 0,-1 18-1,-17-17 1,88 70 46,-106 17-62,1-17 32,-19 18-17,-17-1 1,18-123 62,-18-17-62,0-1-1,18 18 16,34-17-15,19 70 15,-18 0-15,18 35 0,-1-17 15,1 17 63,-71 36-79,17-1 1,-17 1-1</inkml:trace>
  <inkml:trace contextRef="#ctx0" brushRef="#br0" timeOffset="87564.99">19050 10089 0,'18'53'47</inkml:trace>
  <inkml:trace contextRef="#ctx0" brushRef="#br0" timeOffset="88024.43">19632 10495 0,'-35'-53'31,"-18"53"-15,-123 124 31,140-54-32,54 1 1,52-36 0,-17 18-1,88-88 32,-70 17-31,-18-17-1</inkml:trace>
  <inkml:trace contextRef="#ctx0" brushRef="#br0" timeOffset="88379.93">19914 9807 0,'0'53'31,"0"106"-15,0-71-1,0 0-15,0 371 63,0-389-48</inkml:trace>
  <inkml:trace contextRef="#ctx0" brushRef="#br0" timeOffset="88615.13">20144 10425 0,'-53'-36'15,"-230"1"17,213 35-17,-18 18 1,0-1-16</inkml:trace>
  <inkml:trace contextRef="#ctx0" brushRef="#br0" timeOffset="89132.96">20144 10566 0,'88'53'16,"35"-53"0,-52 0-1,-1 0 1,19 0-1,-19-18 1,-105-88 31,-36 53-31,1 53-1,-107 0 1,89 36-1,35 16-15,0 142 47,106-123-31,18-36 0,-1 18-1,54-35 1,70-18 31</inkml:trace>
  <inkml:trace contextRef="#ctx0" brushRef="#br0" timeOffset="89708.32">21149 10672 0,'71'-18'16,"-71"-53"0,-36 1-1,-158-1 32,124 89-31,17 52-1,0-17 1,35 18 0,159 123 46,-70-159-46,-18-52-1,17-1 1,-34-211 46,-54 140-62,0 37 0,-35-125 16,36 89 0,17-53-1,-18 70 32</inkml:trace>
  <inkml:trace contextRef="#ctx0" brushRef="#br0" timeOffset="90515.01">18221 11642 0,'71'0'0,"-1"-53"47,-88 0-31,-52 0-1,17 18 1,-106 123 46,159-18-46,0 1 0,0 70-1,36 18 1,-36-89-16,17 54 62</inkml:trace>
  <inkml:trace contextRef="#ctx0" brushRef="#br0" timeOffset="90738.56">18415 11942 0,'-53'-36'31,"-35"19"-15,0-19-1,-89 36 32</inkml:trace>
  <inkml:trace contextRef="#ctx0" brushRef="#br0" timeOffset="90968.29">18415 11853 0,'71'53'15,"-71"18"-15,17-1 32,-17 1 14</inkml:trace>
  <inkml:trace contextRef="#ctx0" brushRef="#br0" timeOffset="91131.65">18503 11712 0,'0'-70'15,"0"-1"17</inkml:trace>
  <inkml:trace contextRef="#ctx0" brushRef="#br0" timeOffset="92139.65">18750 11271 0,'0'53'63,"0"0"-63,0 35 15,0 89 1,18-1 0,-18 0-1,0-105 1,0-124 46</inkml:trace>
  <inkml:trace contextRef="#ctx0" brushRef="#br0" timeOffset="92692.49">19068 11889 0,'53'0'15,"17"0"1,1 0-16,-1-36 16,-17 19-1,-123-142 48,-19 141-48,19 36 1,-54 35 0,71 17-1,106 213 48,36-248-48,-19-35 1,1 0 0,-1 0-1,54-18 32</inkml:trace>
  <inkml:trace contextRef="#ctx0" brushRef="#br0" timeOffset="93648.76">20073 11571 0,'-53'-70'47,"-35"70"-32,-106 35 32,141 35-31,71 1 15,52-53-15,-17-1-1,18 1 1,-1 35-1,-35 17 1,36 124 31,-124-158-31,-17-36-1,17 0 1,-159-106 46</inkml:trace>
  <inkml:trace contextRef="#ctx0" brushRef="#br0" timeOffset="94300.23">20144 11695 0,'0'70'15,"88"142"48,-18-195-63,-17-17 15,18-52 17,-71-1-17,17-159 32,-17 159-31,0 106 46,0 0-31,53 176 1,-35-70-32,0-71 15,17 53 17,-35-70-17,-18-1 1,-158 89 15,105-141-15,18-36-1,-17 0 1,52-52-16,-52-18 16</inkml:trace>
  <inkml:trace contextRef="#ctx0" brushRef="#br0" timeOffset="94966.68">20973 11677 0,'-53'-53'31,"-71"53"1,54 0-32,-1 0 15,71 71 17,0-1-17,53-17 16,18-18-15,-1-35 0,1 18-1,-18 0 17,0 52-17,-18 54 16,-53-54 1,-52-70-32,-1 0 15,1 0 17,17-53-17</inkml:trace>
  <inkml:trace contextRef="#ctx0" brushRef="#br0" timeOffset="95381.5">21237 11077 0,'35'71'0,"-35"-18"15,18 35 1,0 124 0,-1 317 46,19-476-46</inkml:trace>
  <inkml:trace contextRef="#ctx0" brushRef="#br0" timeOffset="95653.89">21625 11677 0,'-141'-18'47,"53"18"-47,0 0 15,-71 18 1,18 0-1</inkml:trace>
  <inkml:trace contextRef="#ctx0" brushRef="#br0" timeOffset="96199.49">21661 11906 0,'0'0'0,"70"0"31,54-53 16,-71 0-47,-36-17 32,-52-1-1,-53 54-16,-36 70 17,54 17-17,70 54 1,0-54 0,0 18-1,35-17 1,35-71 15,54-18 0,-53-17 1,-54-36-17</inkml:trace>
  <inkml:trace contextRef="#ctx0" brushRef="#br0" timeOffset="97075.47">22031 11730 0,'35'70'47,"-17"1"-31,0 88 30,-18-212-14,0-35-17,0 17 1,70-123 46,1 194-46,-18 0 0,17 18-1,-17 52 17,-18 71-1,-35-88-16,18 18 1,-18-124 47,0-18-32,53-52-16,17 70 32,-17 71-15,124 246 14,-177-193-30,35-18 0,-53 17 15,-52-105 16</inkml:trace>
  <inkml:trace contextRef="#ctx0" brushRef="#br0" timeOffset="100731.75">20708 3034 0,'-18'-53'62,"-52"-18"-46,-1 1 15,1 35-31,17-18 16,-88-18 15,70 36-15,-458-106 31,441 141-32,-36 0 1,36 0 0,-141 17-1,-212 89 48,388-53-63,-18-35 31,71-71 110,53-18-126,18 1 16,-18 34-15,-53 89 62,-53 18-78,18-18 31,-36 17-15,-35 36 0,53-35 15,159-54 31,-35 19-62,123-1 16,-106-17 0,-18 17 15,-87 18 31</inkml:trace>
  <inkml:trace contextRef="#ctx0" brushRef="#br0" timeOffset="102187.1">15187 1570 0,'0'0'0,"0"-71"16,0 1 15,-35 123 16,17 17-47,-17 1 16,-106 193 46,70-211-62,54 18 32</inkml:trace>
  <inkml:trace contextRef="#ctx0" brushRef="#br0" timeOffset="102487.34">15064 1323 0,'70'0'31,"71"141"-15,-35 18-1,0-18 17,-18 123 30</inkml:trace>
  <inkml:trace contextRef="#ctx0" brushRef="#br0" timeOffset="102706.55">15416 1852 0,'-70'-53'16,"-1"53"0,18-17-16,-17 17 15,-1 0 1,1 0 31</inkml:trace>
  <inkml:trace contextRef="#ctx0" brushRef="#br0" timeOffset="103181.66">15946 1588 0,'-53'0'47,"0"35"-31,-88 141 31,194-123-16,17 0-16,1-35 1,-18-18 0,88 0 31</inkml:trace>
  <inkml:trace contextRef="#ctx0" brushRef="#br0" timeOffset="103561.31">16369 1570 0,'-53'-35'31,"-35"70"-15,17 18 0,18 0 15,71 158 16,52-175-32,19-19 1,-19 19 0,1-36-1</inkml:trace>
  <inkml:trace contextRef="#ctx0" brushRef="#br0" timeOffset="103948.13">16633 1782 0,'0'0'0,"71"0"0,53-36 32,-36-17-17,-53-17 16,-88 35-15,-247 105 47,283 1-63,-1-1 15,18-17 1,70 0 15,125-35 16,-125-18-31,1-36-1</inkml:trace>
  <inkml:trace contextRef="#ctx0" brushRef="#br0" timeOffset="104348.46">17339 1570 0,'18'-71'16,"-71"71"15,0 0-16,-18 36 17,54 17-1,87-18-15,1-18-1,-18-17 1,17 36-1,1 17 1,-54 17 0,-105 18 31,18-70-32,-1-18 1,1-35-1</inkml:trace>
  <inkml:trace contextRef="#ctx0" brushRef="#br0" timeOffset="104746.06">17886 1358 0,'-53'18'31,"0"17"-15,-18 0 0,54 18-1,281 106 48,-193-106-48,-36 0 17,-35 17-17,-70-52 1,-89 17 15</inkml:trace>
  <inkml:trace contextRef="#ctx0" brushRef="#br0" timeOffset="136138.91">13035 2822 0,'0'53'156,"0"18"-140,35-18-1,54 88 63,34-71-46,18-87 30,-88-19-46,0-34 15,-35-1-15,-18 1-1,-36-54 32,19 54-31</inkml:trace>
  <inkml:trace contextRef="#ctx0" brushRef="#br0" timeOffset="136911.03">13723 2999 0,'0'70'0,"0"1"16,0-1 15,0-123 47,0-17-62,-35-1 15,35 1-15,17 17-1,54-18 17,123 71 30,-123 0-46,-19 36-1,-16 16 17,-1 160 15,-35-159-32</inkml:trace>
  <inkml:trace contextRef="#ctx0" brushRef="#br0" timeOffset="137499.15">14323 2910 0,'17'53'47,"1"18"-31,17-18-1,-17 17 1,-36-123 46,-17-17-30,35 17-17,0-18 1,0 1-1,71 35 17,-1 35-17,1-36 17,-18 36-17</inkml:trace>
  <inkml:trace contextRef="#ctx0" brushRef="#br0" timeOffset="138344.78">14940 3034 0,'71'0'47,"-18"-35"-32,17 17 48,-17-53-47,-106 19 15,-17 34-16,-1 36 1,0-18 0,19 35-1,-1 35 32,35 1-31,18-18-1,35 17 17,18-17 15,18-35-32,-1-18 32,1-18-31,-18 18-1,17-17 1</inkml:trace>
  <inkml:trace contextRef="#ctx0" brushRef="#br0" timeOffset="138981.51">15628 2805 0,'-53'0'15,"-17"0"16,-1 0-15,0 17 0,36 54 46,88-18-31,18-36 16,-18 1-31,17 0 0,1 17 15,-1 18 0,-87 17 16,-54-52-31,-52 17 30,52-35-30</inkml:trace>
  <inkml:trace contextRef="#ctx0" brushRef="#br0" timeOffset="139537.31">15910 2293 0,'18'53'31,"-18"18"-15,0-19-1,18 19-15,-18 0 16,35 105 0,-53 36 31,18-142-32,0 1 1,0-1 15</inkml:trace>
  <inkml:trace contextRef="#ctx0" brushRef="#br0" timeOffset="139882.24">15681 2787 0,'53'-35'46,"17"35"-14,19 0-17,-36-18 1,17 18 0,1 0 15</inkml:trace>
  <inkml:trace contextRef="#ctx0" brushRef="#br0" timeOffset="140427.26">16175 2981 0,'0'0'0,"17"141"47,-17-194 62,0-17-77,0-1-17,0 1 1,53 17 0,0 17 15,18 54 16,-1 0-16</inkml:trace>
  <inkml:trace contextRef="#ctx0" brushRef="#br0" timeOffset="140731.46">16545 2858 0,'18'52'47,"-18"37"-32,35-19 1,-17 1 0,-18-1-1</inkml:trace>
  <inkml:trace contextRef="#ctx0" brushRef="#br0" timeOffset="140922.87">16510 2558 0</inkml:trace>
  <inkml:trace contextRef="#ctx0" brushRef="#br0" timeOffset="141503.64">17039 2910 0,'18'-52'47,"-71"34"-32,-18 36 17,1 34-1,35 19-15,35 0 15,35-1 0,18-17-15,17-18 15,1-35 0,-1-17 0,-34-54 1</inkml:trace>
  <inkml:trace contextRef="#ctx0" brushRef="#br0" timeOffset="141950.78">17286 2275 0,'35'53'78,"-35"0"-78,18 35 16,0 177 15,-18-177-31,35 0 15,-17 54 1,-18-72 0,-53-70 46</inkml:trace>
  <inkml:trace contextRef="#ctx0" brushRef="#br0" timeOffset="142198.51">17480 2646 0,'53'-18'31,"-106"18"0,0 0-15,-17 0-1,-124 53 17,123-35-17,1-1-15</inkml:trace>
  <inkml:trace contextRef="#ctx0" brushRef="#br0" timeOffset="142890.57">17568 2946 0,'53'0'16,"212"-18"46,-230-52-30,-88 34-17,-158-34 48,158 87-48,-18 19 1,18 34 15,71 54 32,-1-54-63,54 1 15,0-36 17,-19 0-17,90-52 32,-72-1-31</inkml:trace>
  <inkml:trace contextRef="#ctx0" brushRef="#br0" timeOffset="143967.79">18450 2963 0,'-35'-53'16,"-53"-52"31,17 105-32,1 0 1,17 0 0,-18 17 15,18 54 0,53-1-31,0 1 31,18-18-15,17 17 15,106 19 16,-70-72-31,-18-70-1,-18 0 1,-17-17 0,-1-195 31,-52 89-32,17 17 1,-17-17-1,0 87 1,53-34 31,-1 176 15,-17 35-46,0 177 31,0-177-47,0 18 16,0 53-1,18-71 1,70 282 46,-53-299-62</inkml:trace>
  <inkml:trace contextRef="#ctx0" brushRef="#br0" timeOffset="145247.44">15099 3828 0,'18'-53'47,"-36"-18"-16,-35 18-15,-18 36-1,1-1 1,-1 18 0,18 35 15,36 177 0,34-142-15,1 107-1,17-107 1,1 72 15,-36-1 16</inkml:trace>
  <inkml:trace contextRef="#ctx0" brushRef="#br0" timeOffset="145490.93">15134 4180 0,'-53'-17'15,"-17"-1"-15,-124 1 63,123 17-48</inkml:trace>
  <inkml:trace contextRef="#ctx0" brushRef="#br0" timeOffset="145827.1">15205 4110 0,'70'18'62,"-70"52"-46,18 1 15,0-18 1</inkml:trace>
  <inkml:trace contextRef="#ctx0" brushRef="#br0" timeOffset="146022.81">15275 3775 0</inkml:trace>
  <inkml:trace contextRef="#ctx0" brushRef="#br0" timeOffset="146397.88">15575 3598 0,'0'0'0,"0"71"0,0 229 62,0-212-62,0 71 16,0-89 0,0 1-1,18 52 48</inkml:trace>
  <inkml:trace contextRef="#ctx0" brushRef="#br0" timeOffset="146964.73">15769 4322 0,'212'35'31,"-159"-35"-15,17-18 0,-52-52 15,-36 17-15,-123 17 30,71 72-30,17 17 0,0 0-1,35 17 1,18 1 15,53-1 0,18-35-15,-18-35 0,17 0-1,1 0 1,-1 0 31,-17-52-32</inkml:trace>
  <inkml:trace contextRef="#ctx0" brushRef="#br0" timeOffset="147479.31">16598 4180 0,'-194'-70'63,"124"88"-48,17 52 16,106 1 1,0-36 15,17 18-47,1-36 31,-36 54-16,35-36 17,-105 106-1,-18-123-15,-17-36-1,-1 18 1,1-35 15</inkml:trace>
  <inkml:trace contextRef="#ctx0" brushRef="#br0" timeOffset="148167.94">16792 4180 0,'71'36'31,"-54"34"-15,72 36 31,-19-53-32,-17-53 1,0-53 0,-35-17-1,-18-1 16,0 0 1,-36 19-17,54 104 48,-18 1-63,18 36 31,-1 69-15,36 1-1,-35-88 1,-1-19 0,-105 213 30,18-265-30,-18 0 0,17-18-1,18-34 17</inkml:trace>
  <inkml:trace contextRef="#ctx0" brushRef="#br0" timeOffset="148787.75">17604 4145 0,'-53'-17'16,"-71"-19"15,54 89 0,70 18 16,158-1 0,-87-70-47,0 36 31,-19 16-15,-16 19 15,-36-18 1,-53-18-17,-18-17 1,-17-36-1,17 1 1,1-19 0</inkml:trace>
  <inkml:trace contextRef="#ctx0" brushRef="#br0" timeOffset="149146.31">17833 3687 0,'53'17'31,"-53"54"-15,0 17 0,70 282 15,-52-281-15,17-19-1,-35 1 1,-17-1-1</inkml:trace>
  <inkml:trace contextRef="#ctx0" brushRef="#br0" timeOffset="149375.01">18239 4128 0,'0'0'16,"-53"0"-1,-35-36 1,-18 19 0,-53 34-1,106 1 32</inkml:trace>
  <inkml:trace contextRef="#ctx0" brushRef="#br0" timeOffset="149903.23">18362 4410 0,'124'0'47,"-54"-18"-47,-35-52 31,-35-1-15,-53 0 0,-70 89 30,52 53-30,54-18 0,17 17-1,0 1 1,70 34 31,1-87-32,-1-18 1,-17 0 0</inkml:trace>
  <inkml:trace contextRef="#ctx0" brushRef="#br0" timeOffset="150718.54">18715 4269 0,'17'53'31,"1"17"-15,-18 1-1,18-1 32,-18-123 0,0-35-31,35-141 31,18 194-16,18 35-15,-1 52-1,-35 1 1,18 88 31,-35-70-47,-18-124 62,0-17-46,0-1 15,0 0-15,53 19-1,0-1 1,17 53 0,71 158 30,-141-87-30,0-1 0,0 1 31</inkml:trace>
  <inkml:trace contextRef="#ctx0" brushRef="#br0" timeOffset="182222.67">20743 7320 0,'0'-53'15,"-53"36"32,-17 34 0,-71 36-16,88 0 16,-88 53-16,70-53-15,18 0 0,0 17-1,-35 71 32,53-88-31,-18 18-1,35-1 1,-35 1 0,-35 123 46,71-123-46,-1-19-1,0 19 1,18 0 0,-35-1 31,35-17-32,0 18 1,0 70-1,0-88 48,-35-106-16,17 0-32,-35-88 48,71 194 15,-18 17-62,17 1 15,-17-18 0,36 17 16,34-70 0,1-70-31,-1-1 15,-17 36 0,18-18 16,-71 106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83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9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3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0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167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5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5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8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60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24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77BE91-C953-4498-9037-E390FA172CC8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FD05D4-0482-43E4-8AF6-89DB704CA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40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tackoverflow.com/questions/6853524/why-twos-complem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code/text/ascii-table.html" TargetMode="External"/><Relationship Id="rId2" Type="http://schemas.openxmlformats.org/officeDocument/2006/relationships/hyperlink" Target="https://www.johndcook.com/blog/2019/09/09/how-utf-8-work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quora.com/What-is-the-difference-between-UTF-8-and-UTF-16?share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F315-D38E-4F02-9700-82C3643F8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Week 1 Recap</a:t>
            </a:r>
          </a:p>
        </p:txBody>
      </p:sp>
    </p:spTree>
    <p:extLst>
      <p:ext uri="{BB962C8B-B14F-4D97-AF65-F5344CB8AC3E}">
        <p14:creationId xmlns:p14="http://schemas.microsoft.com/office/powerpoint/2010/main" val="30046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B7A49-2413-4C9C-90DC-FECE399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Number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32222-99D7-40BB-A76A-7DCCE47B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  <a:p>
            <a:r>
              <a:rPr lang="en-AU" u="sng" dirty="0"/>
              <a:t>Examples</a:t>
            </a:r>
          </a:p>
          <a:p>
            <a:r>
              <a:rPr lang="en-AU" dirty="0"/>
              <a:t>Decimal: (</a:t>
            </a:r>
            <a:r>
              <a:rPr lang="en-AU" dirty="0">
                <a:latin typeface="+mj-lt"/>
              </a:rPr>
              <a:t>45)</a:t>
            </a:r>
            <a:r>
              <a:rPr lang="en-AU" baseline="-25000" dirty="0">
                <a:latin typeface="+mj-lt"/>
                <a:cs typeface="Calibri" panose="020F0502020204030204" pitchFamily="34" charset="0"/>
              </a:rPr>
              <a:t>10</a:t>
            </a:r>
            <a:endParaRPr lang="en-AU" dirty="0">
              <a:latin typeface="+mj-lt"/>
            </a:endParaRPr>
          </a:p>
          <a:p>
            <a:r>
              <a:rPr lang="en-AU" dirty="0"/>
              <a:t>Binary: (00101101</a:t>
            </a:r>
            <a:r>
              <a:rPr lang="en-AU" dirty="0">
                <a:latin typeface="+mj-lt"/>
              </a:rPr>
              <a:t>)</a:t>
            </a:r>
            <a:r>
              <a:rPr lang="en-AU" baseline="-25000" dirty="0">
                <a:latin typeface="+mj-lt"/>
                <a:cs typeface="Calibri" panose="020F0502020204030204" pitchFamily="34" charset="0"/>
              </a:rPr>
              <a:t>2</a:t>
            </a:r>
            <a:endParaRPr lang="en-AU" dirty="0"/>
          </a:p>
          <a:p>
            <a:r>
              <a:rPr lang="en-AU" dirty="0"/>
              <a:t>Hexadecimal: (2D</a:t>
            </a:r>
            <a:r>
              <a:rPr lang="en-AU" dirty="0">
                <a:latin typeface="+mj-lt"/>
              </a:rPr>
              <a:t>)</a:t>
            </a:r>
            <a:r>
              <a:rPr lang="en-AU" baseline="-25000" dirty="0">
                <a:latin typeface="+mj-lt"/>
                <a:cs typeface="Calibri" panose="020F0502020204030204" pitchFamily="34" charset="0"/>
              </a:rPr>
              <a:t>10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57EF3-BBB0-40AF-80F9-BA2488F89121}"/>
              </a:ext>
            </a:extLst>
          </p:cNvPr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9D685A-2CD4-4027-B1E6-59EDC8F31420}"/>
                  </a:ext>
                </a:extLst>
              </p14:cNvPr>
              <p14:cNvContentPartPr/>
              <p14:nvPr/>
            </p14:nvContentPartPr>
            <p14:xfrm>
              <a:off x="7539368" y="5327025"/>
              <a:ext cx="2883240" cy="118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9D685A-2CD4-4027-B1E6-59EDC8F31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0008" y="5317665"/>
                <a:ext cx="2901960" cy="1206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2DAE2C-54AF-411B-B9C9-B2CFB5BF0C5C}"/>
              </a:ext>
            </a:extLst>
          </p:cNvPr>
          <p:cNvSpPr txBox="1"/>
          <p:nvPr/>
        </p:nvSpPr>
        <p:spPr>
          <a:xfrm>
            <a:off x="6702803" y="276837"/>
            <a:ext cx="5008227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1s Complement: (not as common)</a:t>
            </a:r>
          </a:p>
          <a:p>
            <a:endParaRPr lang="en-AU" u="sng" dirty="0"/>
          </a:p>
          <a:p>
            <a:r>
              <a:rPr lang="en-GB" sz="1400" dirty="0"/>
              <a:t>“The ones complement representation of a negative number is determined by taking the bitwise complement of the positive integer with the same magnitude. (i.e. flipping all the bits)”</a:t>
            </a:r>
          </a:p>
          <a:p>
            <a:endParaRPr lang="en-GB" sz="1400" u="sng" dirty="0"/>
          </a:p>
          <a:p>
            <a:r>
              <a:rPr lang="en-GB" sz="1400" u="sng" dirty="0"/>
              <a:t>Example:</a:t>
            </a:r>
            <a:r>
              <a:rPr lang="en-GB" sz="1400" dirty="0"/>
              <a:t> -24 = (00011000)</a:t>
            </a:r>
            <a:r>
              <a:rPr lang="en-GB" sz="1400" baseline="-25000" dirty="0"/>
              <a:t>2</a:t>
            </a:r>
            <a:r>
              <a:rPr lang="en-GB" sz="1400" dirty="0"/>
              <a:t> = (11100111)</a:t>
            </a:r>
            <a:r>
              <a:rPr lang="en-GB" sz="1400" baseline="-25000" dirty="0"/>
              <a:t>2 </a:t>
            </a:r>
            <a:endParaRPr lang="en-AU" sz="1400" u="sng" dirty="0"/>
          </a:p>
          <a:p>
            <a:endParaRPr lang="en-AU" u="sng" dirty="0"/>
          </a:p>
          <a:p>
            <a:r>
              <a:rPr lang="en-AU" u="sng" dirty="0"/>
              <a:t>2s Complement:</a:t>
            </a:r>
          </a:p>
          <a:p>
            <a:endParaRPr lang="en-AU" u="sng" dirty="0"/>
          </a:p>
          <a:p>
            <a:r>
              <a:rPr lang="en-AU" sz="1400" dirty="0"/>
              <a:t>Another, more common, way to represent negative numbers in binary. Technique: Flip all the bits of the binary representation of the positive integer with the same magnitude, then add 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sz="1400" dirty="0"/>
              <a:t> (IN BINARY).</a:t>
            </a:r>
          </a:p>
          <a:p>
            <a:endParaRPr lang="en-AU" sz="1400" dirty="0"/>
          </a:p>
          <a:p>
            <a:r>
              <a:rPr lang="en-AU" sz="1400" u="sng" dirty="0"/>
              <a:t>Example:</a:t>
            </a:r>
            <a:r>
              <a:rPr lang="en-AU" sz="1400" dirty="0"/>
              <a:t> -24 </a:t>
            </a:r>
            <a:r>
              <a:rPr lang="en-GB" sz="1400" dirty="0"/>
              <a:t>= (00011000)</a:t>
            </a:r>
            <a:r>
              <a:rPr lang="en-GB" sz="1400" baseline="-25000" dirty="0"/>
              <a:t>2</a:t>
            </a:r>
            <a:r>
              <a:rPr lang="en-GB" sz="1400" dirty="0"/>
              <a:t> = </a:t>
            </a:r>
            <a:r>
              <a:rPr lang="en-AU" sz="1400" dirty="0"/>
              <a:t>(11100111 + 1)</a:t>
            </a:r>
            <a:r>
              <a:rPr lang="en-AU" sz="1400" baseline="-25000" dirty="0"/>
              <a:t>2</a:t>
            </a:r>
            <a:r>
              <a:rPr lang="en-AU" sz="1400" dirty="0"/>
              <a:t> = (11101000)</a:t>
            </a:r>
            <a:r>
              <a:rPr lang="en-AU" sz="1400" baseline="-25000" dirty="0"/>
              <a:t>2</a:t>
            </a:r>
          </a:p>
          <a:p>
            <a:endParaRPr lang="en-AU" sz="1400" baseline="-25000" dirty="0"/>
          </a:p>
          <a:p>
            <a:r>
              <a:rPr lang="en-AU" sz="1400" dirty="0"/>
              <a:t>Also works backward: subtract 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sz="1400" dirty="0"/>
              <a:t>, flip all bits, the result is the negative integer.</a:t>
            </a:r>
          </a:p>
          <a:p>
            <a:endParaRPr lang="en-AU" u="sng" dirty="0"/>
          </a:p>
          <a:p>
            <a:r>
              <a:rPr lang="en-AU" sz="1100" dirty="0">
                <a:hlinkClick r:id="rId4"/>
              </a:rPr>
              <a:t>https://stackoverflow.com/questions/6853524/why-twos-complement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57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B7A49-2413-4C9C-90DC-FECE399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32222-99D7-40BB-A76A-7DCCE47B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411" y="3541529"/>
            <a:ext cx="4379221" cy="2783770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rgbClr val="FFC000"/>
                </a:solidFill>
              </a:rPr>
              <a:t>ASCII: </a:t>
            </a:r>
            <a:r>
              <a:rPr lang="en-AU" dirty="0"/>
              <a:t>7-bit encoding</a:t>
            </a:r>
          </a:p>
          <a:p>
            <a:r>
              <a:rPr lang="en-AU" dirty="0">
                <a:solidFill>
                  <a:srgbClr val="FFC000"/>
                </a:solidFill>
              </a:rPr>
              <a:t>Unicode:</a:t>
            </a:r>
            <a:r>
              <a:rPr lang="en-AU" dirty="0"/>
              <a:t> 32-bit encoding</a:t>
            </a:r>
          </a:p>
          <a:p>
            <a:r>
              <a:rPr lang="en-AU" b="1" dirty="0"/>
              <a:t>BUT WAIT! </a:t>
            </a:r>
            <a:r>
              <a:rPr lang="en-AU" dirty="0"/>
              <a:t>Isn’t 32 bits a waste of space if your document only uses ASCII characters?? YES</a:t>
            </a:r>
          </a:p>
          <a:p>
            <a:r>
              <a:rPr lang="en-AU" u="sng" dirty="0"/>
              <a:t>Solution?</a:t>
            </a:r>
            <a:r>
              <a:rPr lang="en-AU" dirty="0"/>
              <a:t> UTF – Unicode Transformation Format</a:t>
            </a:r>
          </a:p>
          <a:p>
            <a:endParaRPr lang="en-AU" dirty="0"/>
          </a:p>
          <a:p>
            <a:r>
              <a:rPr lang="en-AU" dirty="0"/>
              <a:t>How does UTF-8 Encoding Work? </a:t>
            </a:r>
            <a:r>
              <a:rPr lang="en-AU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https://www.johndcook.com/blog/2019/09/09/how-utf-8-works/</a:t>
            </a:r>
            <a:r>
              <a:rPr lang="en-AU" dirty="0">
                <a:solidFill>
                  <a:srgbClr val="7030A0"/>
                </a:solidFill>
              </a:rPr>
              <a:t> 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57EF3-BBB0-40AF-80F9-BA2488F891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581A9-1C8A-40DE-A084-9D6C73136C2C}"/>
              </a:ext>
            </a:extLst>
          </p:cNvPr>
          <p:cNvSpPr txBox="1"/>
          <p:nvPr/>
        </p:nvSpPr>
        <p:spPr>
          <a:xfrm>
            <a:off x="6627303" y="318782"/>
            <a:ext cx="5259897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ASCII</a:t>
            </a:r>
          </a:p>
          <a:p>
            <a:r>
              <a:rPr lang="en-AU" dirty="0"/>
              <a:t>A	= (0</a:t>
            </a:r>
            <a:r>
              <a:rPr lang="en-AU" dirty="0">
                <a:solidFill>
                  <a:srgbClr val="FF0000"/>
                </a:solidFill>
              </a:rPr>
              <a:t>1000001</a:t>
            </a:r>
            <a:r>
              <a:rPr lang="en-AU" dirty="0"/>
              <a:t>)</a:t>
            </a:r>
            <a:r>
              <a:rPr lang="en-AU" baseline="-25000" dirty="0"/>
              <a:t>2	</a:t>
            </a:r>
            <a:r>
              <a:rPr lang="en-AU" dirty="0"/>
              <a:t>= (65)</a:t>
            </a:r>
            <a:r>
              <a:rPr lang="en-AU" baseline="-25000" dirty="0"/>
              <a:t>10</a:t>
            </a:r>
            <a:r>
              <a:rPr lang="en-AU" dirty="0"/>
              <a:t>	= </a:t>
            </a:r>
            <a:r>
              <a:rPr lang="en-AU" dirty="0">
                <a:latin typeface="Bauhaus 93" panose="04030905020B02020C02" pitchFamily="82" charset="0"/>
              </a:rPr>
              <a:t>A</a:t>
            </a:r>
            <a:r>
              <a:rPr lang="en-AU" dirty="0"/>
              <a:t> (Same grapheme, 								different font)</a:t>
            </a:r>
            <a:endParaRPr lang="en-AU" dirty="0">
              <a:latin typeface="Bauhaus 93" panose="04030905020B02020C02" pitchFamily="82" charset="0"/>
            </a:endParaRPr>
          </a:p>
          <a:p>
            <a:r>
              <a:rPr lang="en-AU" dirty="0"/>
              <a:t>2	= (0</a:t>
            </a:r>
            <a:r>
              <a:rPr lang="en-AU" dirty="0">
                <a:solidFill>
                  <a:srgbClr val="FF0000"/>
                </a:solidFill>
              </a:rPr>
              <a:t>0110010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	= (50)</a:t>
            </a:r>
            <a:r>
              <a:rPr lang="en-AU" baseline="-25000" dirty="0"/>
              <a:t>10</a:t>
            </a:r>
            <a:endParaRPr lang="en-AU" dirty="0"/>
          </a:p>
          <a:p>
            <a:r>
              <a:rPr lang="en-AU" dirty="0"/>
              <a:t>#	= (0</a:t>
            </a:r>
            <a:r>
              <a:rPr lang="en-AU" dirty="0">
                <a:solidFill>
                  <a:srgbClr val="FF0000"/>
                </a:solidFill>
              </a:rPr>
              <a:t>0100011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	= (35)</a:t>
            </a:r>
            <a:r>
              <a:rPr lang="en-AU" baseline="-25000" dirty="0"/>
              <a:t>10</a:t>
            </a:r>
          </a:p>
          <a:p>
            <a:endParaRPr lang="en-AU" dirty="0"/>
          </a:p>
          <a:p>
            <a:r>
              <a:rPr lang="en-AU" sz="1400" dirty="0">
                <a:hlinkClick r:id="rId3"/>
              </a:rPr>
              <a:t>https://www.rapidtables.com/code/text/ascii-table.html</a:t>
            </a:r>
            <a:r>
              <a:rPr lang="en-AU" sz="1400" dirty="0">
                <a:solidFill>
                  <a:srgbClr val="49C0EB"/>
                </a:solidFill>
              </a:rPr>
              <a:t> [2]</a:t>
            </a:r>
          </a:p>
          <a:p>
            <a:endParaRPr lang="en-AU" sz="1400" dirty="0"/>
          </a:p>
          <a:p>
            <a:r>
              <a:rPr lang="en-AU" sz="1400" u="sng" dirty="0"/>
              <a:t>UNICODE</a:t>
            </a:r>
          </a:p>
          <a:p>
            <a:endParaRPr lang="en-AU" sz="1400" dirty="0"/>
          </a:p>
          <a:p>
            <a:r>
              <a:rPr lang="en-AU" sz="1400" dirty="0"/>
              <a:t>©	= (11000010:10101001)</a:t>
            </a:r>
            <a:r>
              <a:rPr lang="en-AU" sz="1400" baseline="-25000" dirty="0"/>
              <a:t>2</a:t>
            </a:r>
            <a:r>
              <a:rPr lang="en-AU" sz="1400" dirty="0"/>
              <a:t>	= 0xC2 0xA9 in UTF-8</a:t>
            </a:r>
          </a:p>
          <a:p>
            <a:r>
              <a:rPr lang="en-AU" sz="1400" baseline="-25000" dirty="0"/>
              <a:t>					</a:t>
            </a:r>
            <a:r>
              <a:rPr lang="en-AU" sz="1400" dirty="0"/>
              <a:t>= 0x0049 in UTF-16</a:t>
            </a:r>
            <a:endParaRPr lang="en-AU" sz="1400" baseline="-25000" dirty="0"/>
          </a:p>
          <a:p>
            <a:endParaRPr lang="en-AU" sz="1400" baseline="-25000" dirty="0"/>
          </a:p>
          <a:p>
            <a:r>
              <a:rPr lang="en-AU" sz="1400" dirty="0"/>
              <a:t>If you’re interested in the difference between UTF-8 and UTF-16, here’s a decent explanation:</a:t>
            </a:r>
          </a:p>
          <a:p>
            <a:r>
              <a:rPr lang="en-AU" sz="1400" dirty="0">
                <a:hlinkClick r:id="rId4"/>
              </a:rPr>
              <a:t>https://www.quora.com/What-is-the-difference-between-UTF-8-and-UTF-16?share=1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49C0EB"/>
                </a:solidFill>
              </a:rPr>
              <a:t>[3]</a:t>
            </a:r>
            <a:r>
              <a:rPr lang="en-AU" sz="1400" dirty="0"/>
              <a:t>  </a:t>
            </a:r>
          </a:p>
          <a:p>
            <a:endParaRPr lang="en-AU" sz="1400" dirty="0"/>
          </a:p>
          <a:p>
            <a:r>
              <a:rPr lang="en-AU" sz="1400" dirty="0"/>
              <a:t>This is only extra knowledge, it’s just handy to know </a:t>
            </a:r>
            <a:r>
              <a:rPr lang="ja-JP" altLang="en-US" sz="1400" dirty="0"/>
              <a:t>ツ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8286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B7A49-2413-4C9C-90DC-FECE399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Instructions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32222-99D7-40BB-A76A-7DCCE47B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Programming Code (e.g. C)</a:t>
            </a:r>
          </a:p>
          <a:p>
            <a:r>
              <a:rPr lang="en-AU" dirty="0">
                <a:effectLst/>
                <a:latin typeface="u2000"/>
              </a:rPr>
              <a:t>↓</a:t>
            </a:r>
          </a:p>
          <a:p>
            <a:r>
              <a:rPr lang="en-AU" dirty="0">
                <a:latin typeface="u2000"/>
              </a:rPr>
              <a:t>Assembler Language (e.g. Assembly Code)</a:t>
            </a:r>
          </a:p>
          <a:p>
            <a:r>
              <a:rPr lang="en-AU" dirty="0">
                <a:effectLst/>
                <a:latin typeface="u2000"/>
              </a:rPr>
              <a:t>↓</a:t>
            </a:r>
          </a:p>
          <a:p>
            <a:r>
              <a:rPr lang="en-AU" dirty="0">
                <a:latin typeface="u2000"/>
              </a:rPr>
              <a:t>Binary (“Machine Code”)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57EF3-BBB0-40AF-80F9-BA2488F891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52FF96F-7437-4B4B-B206-AFEE4DCDC57B}"/>
              </a:ext>
            </a:extLst>
          </p:cNvPr>
          <p:cNvSpPr txBox="1">
            <a:spLocks/>
          </p:cNvSpPr>
          <p:nvPr/>
        </p:nvSpPr>
        <p:spPr>
          <a:xfrm>
            <a:off x="7391931" y="548057"/>
            <a:ext cx="3794760" cy="2194037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Instructions are defined by “Instruction Set Architectures” (ISAs).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Designed in 1978, x86 architecture was one of the first ISAs for microprocessor-based computing.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4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B7A49-2413-4C9C-90DC-FECE399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Operating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32222-99D7-40BB-A76A-7DCCE47B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u="sng" dirty="0"/>
              <a:t>Absolute Path Name:</a:t>
            </a:r>
          </a:p>
          <a:p>
            <a:r>
              <a:rPr lang="en-AU" dirty="0"/>
              <a:t>/home/Dylan/Desktop/</a:t>
            </a:r>
            <a:r>
              <a:rPr lang="en-AU" dirty="0" err="1"/>
              <a:t>uni</a:t>
            </a:r>
            <a:r>
              <a:rPr lang="en-AU" dirty="0"/>
              <a:t>/document.txt</a:t>
            </a:r>
          </a:p>
          <a:p>
            <a:r>
              <a:rPr lang="en-AU" u="sng" dirty="0"/>
              <a:t>Relative Path Name:</a:t>
            </a:r>
          </a:p>
          <a:p>
            <a:r>
              <a:rPr lang="en-AU" dirty="0"/>
              <a:t>../Desktop/stuff/</a:t>
            </a:r>
            <a:r>
              <a:rPr lang="en-AU" dirty="0" err="1"/>
              <a:t>uni</a:t>
            </a:r>
            <a:r>
              <a:rPr lang="en-AU" dirty="0"/>
              <a:t>/document.txt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57EF3-BBB0-40AF-80F9-BA2488F891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610EF69A-9CB5-4272-BBC6-3F0A291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54" y="151835"/>
            <a:ext cx="4280092" cy="29453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92325F-A9E7-4879-B748-B78F124B9E87}"/>
                  </a:ext>
                </a:extLst>
              </p14:cNvPr>
              <p14:cNvContentPartPr/>
              <p14:nvPr/>
            </p14:nvContentPartPr>
            <p14:xfrm>
              <a:off x="4692600" y="476280"/>
              <a:ext cx="7493400" cy="408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92325F-A9E7-4879-B748-B78F124B9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240" y="466920"/>
                <a:ext cx="7512120" cy="41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6314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236</TotalTime>
  <Words>434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Gill Sans MT</vt:lpstr>
      <vt:lpstr>u2000</vt:lpstr>
      <vt:lpstr>Parcel</vt:lpstr>
      <vt:lpstr>Week 1 Recap</vt:lpstr>
      <vt:lpstr>Number systems</vt:lpstr>
      <vt:lpstr>Character representation</vt:lpstr>
      <vt:lpstr>Instructions</vt:lpstr>
      <vt:lpstr>Operating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Recap</dc:title>
  <dc:creator>Dylan Duplessis</dc:creator>
  <cp:lastModifiedBy>Dylan Duplessis</cp:lastModifiedBy>
  <cp:revision>9</cp:revision>
  <dcterms:created xsi:type="dcterms:W3CDTF">2021-08-04T23:23:46Z</dcterms:created>
  <dcterms:modified xsi:type="dcterms:W3CDTF">2021-08-05T03:24:08Z</dcterms:modified>
</cp:coreProperties>
</file>