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819" y="781619"/>
            <a:ext cx="16628077" cy="8898677"/>
            <a:chOff x="828819" y="781619"/>
            <a:chExt cx="16628077" cy="889867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8819" y="781619"/>
              <a:ext cx="16628077" cy="8898677"/>
              <a:chOff x="828819" y="781619"/>
              <a:chExt cx="16628077" cy="889867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819" y="781619"/>
                <a:ext cx="16628077" cy="889867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28819" y="781619"/>
              <a:ext cx="16628077" cy="8796197"/>
              <a:chOff x="828819" y="781619"/>
              <a:chExt cx="16628077" cy="87961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8819" y="781619"/>
                <a:ext cx="16628077" cy="87961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8819" y="781619"/>
              <a:ext cx="16628077" cy="8693718"/>
              <a:chOff x="828819" y="781619"/>
              <a:chExt cx="16628077" cy="869371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8819" y="781619"/>
                <a:ext cx="16628077" cy="86937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8819" y="781619"/>
              <a:ext cx="16628077" cy="8591239"/>
              <a:chOff x="828819" y="781619"/>
              <a:chExt cx="16628077" cy="859123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8819" y="781619"/>
                <a:ext cx="16628077" cy="85912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8819" y="781619"/>
              <a:ext cx="16628077" cy="8488760"/>
              <a:chOff x="828819" y="781619"/>
              <a:chExt cx="16628077" cy="848876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8819" y="781619"/>
                <a:ext cx="16628077" cy="848876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20946" y="605419"/>
            <a:ext cx="15843823" cy="480199"/>
            <a:chOff x="1220946" y="605419"/>
            <a:chExt cx="15843823" cy="48019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0946" y="605419"/>
              <a:ext cx="143829" cy="480199"/>
              <a:chOff x="1220946" y="605419"/>
              <a:chExt cx="143829" cy="48019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094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824792" y="605419"/>
              <a:ext cx="143829" cy="480199"/>
              <a:chOff x="1824792" y="605419"/>
              <a:chExt cx="143829" cy="4801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479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428638" y="605419"/>
              <a:ext cx="143829" cy="480199"/>
              <a:chOff x="2428638" y="605419"/>
              <a:chExt cx="143829" cy="48019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2863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032484" y="605419"/>
              <a:ext cx="143829" cy="480199"/>
              <a:chOff x="3032484" y="605419"/>
              <a:chExt cx="143829" cy="48019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03248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636329" y="605419"/>
              <a:ext cx="143829" cy="480199"/>
              <a:chOff x="3636329" y="605419"/>
              <a:chExt cx="143829" cy="48019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36329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240175" y="605419"/>
              <a:ext cx="143829" cy="480199"/>
              <a:chOff x="4240175" y="605419"/>
              <a:chExt cx="143829" cy="48019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40175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844021" y="605419"/>
              <a:ext cx="143829" cy="480199"/>
              <a:chOff x="4844021" y="605419"/>
              <a:chExt cx="143829" cy="48019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44021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447867" y="605419"/>
              <a:ext cx="143829" cy="480199"/>
              <a:chOff x="5447867" y="605419"/>
              <a:chExt cx="143829" cy="48019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44786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051713" y="605419"/>
              <a:ext cx="143829" cy="480199"/>
              <a:chOff x="6051713" y="605419"/>
              <a:chExt cx="143829" cy="48019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05171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655559" y="605419"/>
              <a:ext cx="143829" cy="480199"/>
              <a:chOff x="6655559" y="605419"/>
              <a:chExt cx="143829" cy="48019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55559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259405" y="605419"/>
              <a:ext cx="143829" cy="480199"/>
              <a:chOff x="7259405" y="605419"/>
              <a:chExt cx="143829" cy="48019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59405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863251" y="605419"/>
              <a:ext cx="143829" cy="480199"/>
              <a:chOff x="7863251" y="605419"/>
              <a:chExt cx="143829" cy="48019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863251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8467097" y="605419"/>
              <a:ext cx="143829" cy="480199"/>
              <a:chOff x="8467097" y="605419"/>
              <a:chExt cx="143829" cy="48019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46709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070943" y="605419"/>
              <a:ext cx="143829" cy="480199"/>
              <a:chOff x="9070943" y="605419"/>
              <a:chExt cx="143829" cy="48019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07094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674788" y="605419"/>
              <a:ext cx="143829" cy="480199"/>
              <a:chOff x="9674788" y="605419"/>
              <a:chExt cx="143829" cy="48019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67478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0278634" y="605419"/>
              <a:ext cx="143829" cy="480199"/>
              <a:chOff x="10278634" y="605419"/>
              <a:chExt cx="143829" cy="48019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27863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882480" y="605419"/>
              <a:ext cx="143829" cy="480199"/>
              <a:chOff x="10882480" y="605419"/>
              <a:chExt cx="143829" cy="48019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882480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486326" y="605419"/>
              <a:ext cx="143829" cy="480199"/>
              <a:chOff x="11486326" y="605419"/>
              <a:chExt cx="143829" cy="48019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48632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090172" y="605419"/>
              <a:ext cx="143829" cy="480199"/>
              <a:chOff x="12090172" y="605419"/>
              <a:chExt cx="143829" cy="48019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09017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2694018" y="605419"/>
              <a:ext cx="143829" cy="480199"/>
              <a:chOff x="12694018" y="605419"/>
              <a:chExt cx="143829" cy="48019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69401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3297864" y="605419"/>
              <a:ext cx="143829" cy="480199"/>
              <a:chOff x="13297864" y="605419"/>
              <a:chExt cx="143829" cy="480199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29786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3901710" y="605419"/>
              <a:ext cx="143829" cy="480199"/>
              <a:chOff x="13901710" y="605419"/>
              <a:chExt cx="143829" cy="480199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901710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4505556" y="605419"/>
              <a:ext cx="143829" cy="480199"/>
              <a:chOff x="14505556" y="605419"/>
              <a:chExt cx="143829" cy="480199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50555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5109402" y="605419"/>
              <a:ext cx="143829" cy="480199"/>
              <a:chOff x="15109402" y="605419"/>
              <a:chExt cx="143829" cy="480199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10940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5713247" y="605419"/>
              <a:ext cx="143829" cy="480199"/>
              <a:chOff x="15713247" y="605419"/>
              <a:chExt cx="143829" cy="480199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571324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6317093" y="605419"/>
              <a:ext cx="143829" cy="480199"/>
              <a:chOff x="16317093" y="605419"/>
              <a:chExt cx="143829" cy="480199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631709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6920939" y="605419"/>
              <a:ext cx="143829" cy="480199"/>
              <a:chOff x="16920939" y="605419"/>
              <a:chExt cx="143829" cy="480199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6920939" y="605419"/>
                <a:ext cx="143829" cy="480199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3097592" y="2383663"/>
            <a:ext cx="1143599" cy="1143599"/>
            <a:chOff x="13097592" y="2383663"/>
            <a:chExt cx="1143599" cy="1143599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097592" y="2383663"/>
              <a:ext cx="1143599" cy="1143599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647744" y="7960834"/>
            <a:ext cx="14990226" cy="21429"/>
            <a:chOff x="1647744" y="7960834"/>
            <a:chExt cx="14990226" cy="21429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7744" y="7960834"/>
              <a:ext cx="14990226" cy="21429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209702" y="3200591"/>
            <a:ext cx="10156971" cy="3252086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649976" y="6534294"/>
            <a:ext cx="6801562" cy="998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32967" y="966976"/>
            <a:ext cx="12219780" cy="8351762"/>
            <a:chOff x="3032967" y="966976"/>
            <a:chExt cx="12219780" cy="8351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967" y="966976"/>
              <a:ext cx="12219780" cy="8351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2024-04-09T16:51:59Z</dcterms:created>
  <dcterms:modified xsi:type="dcterms:W3CDTF">2024-04-09T16:51:59Z</dcterms:modified>
</cp:coreProperties>
</file>