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B2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4295" y="-2790894"/>
            <a:ext cx="21101248" cy="2309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9389" y="8953173"/>
            <a:ext cx="691661" cy="691661"/>
            <a:chOff x="1149389" y="8953173"/>
            <a:chExt cx="691661" cy="6916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389" y="8953173"/>
              <a:ext cx="691661" cy="6916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697" y="8655830"/>
            <a:ext cx="1601857" cy="13476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89707" y="8486256"/>
            <a:ext cx="2990524" cy="2104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67485" y="9611463"/>
            <a:ext cx="13049538" cy="14740"/>
            <a:chOff x="2267485" y="9611463"/>
            <a:chExt cx="13049538" cy="147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7485" y="9611463"/>
              <a:ext cx="13049538" cy="147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6318" y="2295123"/>
            <a:ext cx="4215571" cy="21213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D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73193" y="9026042"/>
            <a:ext cx="4261304" cy="1267723"/>
            <a:chOff x="9773193" y="9026042"/>
            <a:chExt cx="4261304" cy="1267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3193" y="9026042"/>
              <a:ext cx="4261304" cy="12677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7166" y="4942293"/>
            <a:ext cx="4244723" cy="4083750"/>
            <a:chOff x="1267166" y="4942293"/>
            <a:chExt cx="4244723" cy="40837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166" y="4942293"/>
              <a:ext cx="4244723" cy="40837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11889" y="4942293"/>
            <a:ext cx="4261304" cy="4083750"/>
            <a:chOff x="5511889" y="4942293"/>
            <a:chExt cx="4261304" cy="40837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1889" y="4942293"/>
              <a:ext cx="4261304" cy="40837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73193" y="4942293"/>
            <a:ext cx="4261304" cy="4083750"/>
            <a:chOff x="9773193" y="4942293"/>
            <a:chExt cx="4261304" cy="40837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3193" y="4942293"/>
              <a:ext cx="4261304" cy="40837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24410" y="4942293"/>
            <a:ext cx="4261304" cy="4083750"/>
            <a:chOff x="14024410" y="4942293"/>
            <a:chExt cx="4261304" cy="40837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24410" y="4942293"/>
              <a:ext cx="4261304" cy="40837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24410" y="9026042"/>
            <a:ext cx="4261304" cy="1386780"/>
            <a:chOff x="14024410" y="9026042"/>
            <a:chExt cx="4261304" cy="13867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24410" y="9026042"/>
              <a:ext cx="4261304" cy="13867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3814" y="9026042"/>
            <a:ext cx="4248075" cy="1386780"/>
            <a:chOff x="1263814" y="9026042"/>
            <a:chExt cx="4248075" cy="13867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3814" y="9026042"/>
              <a:ext cx="4248075" cy="13867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11889" y="9015772"/>
            <a:ext cx="4261304" cy="1273325"/>
            <a:chOff x="5511889" y="9015772"/>
            <a:chExt cx="4261304" cy="12733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1889" y="9015772"/>
              <a:ext cx="4261304" cy="127332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5342" y="9408286"/>
            <a:ext cx="3509352" cy="58214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3404" y="9393329"/>
            <a:ext cx="3734343" cy="58214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28793" y="9452817"/>
            <a:ext cx="3423400" cy="52593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174280" y="9452817"/>
            <a:ext cx="3424695" cy="5259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0404" y="6970703"/>
            <a:ext cx="4838390" cy="7111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85557" y="6519370"/>
            <a:ext cx="5410162" cy="5812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42128" y="6970691"/>
            <a:ext cx="5125619" cy="7111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95385" y="6519372"/>
            <a:ext cx="5398867" cy="5812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03413" y="6970696"/>
            <a:ext cx="5078000" cy="7111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56685" y="6519377"/>
            <a:ext cx="5389343" cy="5812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30707" y="6970688"/>
            <a:ext cx="4812029" cy="7111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713785" y="6519367"/>
            <a:ext cx="5401829" cy="581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-4055848" y="4957115"/>
            <a:ext cx="10650057" cy="7143"/>
            <a:chOff x="-4055848" y="4957115"/>
            <a:chExt cx="10650057" cy="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4055848" y="4957115"/>
              <a:ext cx="10650057" cy="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70322" y="1186905"/>
            <a:ext cx="17197934" cy="7143"/>
            <a:chOff x="1270322" y="1186905"/>
            <a:chExt cx="17197934" cy="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70322" y="1186905"/>
              <a:ext cx="17197934" cy="714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295458" y="384006"/>
            <a:ext cx="1844400" cy="50024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266453" y="216748"/>
            <a:ext cx="101609" cy="1835248"/>
            <a:chOff x="5266453" y="216748"/>
            <a:chExt cx="101609" cy="183524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5266453" y="216748"/>
              <a:ext cx="101609" cy="1835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D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7166" y="1186905"/>
            <a:ext cx="17169778" cy="7839138"/>
            <a:chOff x="1267166" y="1186905"/>
            <a:chExt cx="17169778" cy="783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7166" y="1186905"/>
              <a:ext cx="17169778" cy="78391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3814" y="9026042"/>
            <a:ext cx="18754451" cy="1386780"/>
            <a:chOff x="1263814" y="9026042"/>
            <a:chExt cx="18754451" cy="13867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814" y="9026042"/>
              <a:ext cx="18754451" cy="13867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5342" y="9408286"/>
            <a:ext cx="3509352" cy="582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1509" y="6757781"/>
            <a:ext cx="785657" cy="3527933"/>
            <a:chOff x="481509" y="6757781"/>
            <a:chExt cx="785657" cy="35279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842448" y="7724520"/>
              <a:ext cx="4838390" cy="71118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1612063" y="7469392"/>
              <a:ext cx="5410162" cy="581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4052" y="-774495"/>
            <a:ext cx="11327390" cy="3396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55848" y="4957115"/>
            <a:ext cx="10650057" cy="7143"/>
            <a:chOff x="-4055848" y="4957115"/>
            <a:chExt cx="10650057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4055848" y="4957115"/>
              <a:ext cx="10650057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0322" y="1186905"/>
            <a:ext cx="17197934" cy="7143"/>
            <a:chOff x="1270322" y="1186905"/>
            <a:chExt cx="17197934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322" y="1186905"/>
              <a:ext cx="17197934" cy="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2848" y="384006"/>
            <a:ext cx="1671981" cy="5002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66453" y="216748"/>
            <a:ext cx="101609" cy="1835248"/>
            <a:chOff x="5266453" y="216748"/>
            <a:chExt cx="101609" cy="18352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5266453" y="216748"/>
              <a:ext cx="101609" cy="18352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41039" y="1564217"/>
            <a:ext cx="5925175" cy="3339798"/>
            <a:chOff x="10641039" y="1564217"/>
            <a:chExt cx="5925175" cy="33397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41039" y="1564217"/>
              <a:ext cx="5925175" cy="33397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41039" y="5218043"/>
            <a:ext cx="5925175" cy="3395866"/>
            <a:chOff x="10641039" y="5218043"/>
            <a:chExt cx="5925175" cy="339586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1039" y="5218043"/>
              <a:ext cx="5925175" cy="339586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48229" y="9196289"/>
            <a:ext cx="10241562" cy="102608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37427" y="1783642"/>
            <a:ext cx="7253000" cy="6856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D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4438" y="1186905"/>
            <a:ext cx="17722562" cy="7839138"/>
            <a:chOff x="1264438" y="1186905"/>
            <a:chExt cx="17722562" cy="783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438" y="1186905"/>
              <a:ext cx="17722562" cy="78391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4438" y="9015772"/>
            <a:ext cx="17021277" cy="1273325"/>
            <a:chOff x="1264438" y="9015772"/>
            <a:chExt cx="17021277" cy="12733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438" y="9015772"/>
              <a:ext cx="17021277" cy="12733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3404" y="9393329"/>
            <a:ext cx="3734343" cy="582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8785" y="6757782"/>
            <a:ext cx="785653" cy="3527932"/>
            <a:chOff x="478785" y="6757782"/>
            <a:chExt cx="785653" cy="3527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988786" y="7628554"/>
              <a:ext cx="5125619" cy="71118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1609143" y="7483382"/>
              <a:ext cx="5398867" cy="581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2300" y="-736400"/>
            <a:ext cx="15909990" cy="3396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55848" y="4957115"/>
            <a:ext cx="10650057" cy="7143"/>
            <a:chOff x="-4055848" y="4957115"/>
            <a:chExt cx="10650057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4055848" y="4957115"/>
              <a:ext cx="10650057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0322" y="1186905"/>
            <a:ext cx="17197934" cy="7143"/>
            <a:chOff x="1270322" y="1186905"/>
            <a:chExt cx="17197934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322" y="1186905"/>
              <a:ext cx="17197934" cy="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21258" y="384006"/>
            <a:ext cx="1891743" cy="5002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66453" y="216748"/>
            <a:ext cx="101609" cy="1835248"/>
            <a:chOff x="5266453" y="216748"/>
            <a:chExt cx="101609" cy="18352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5266453" y="216748"/>
              <a:ext cx="101609" cy="183524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99083" y="1468271"/>
            <a:ext cx="8138352" cy="72024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35713" y="1877166"/>
            <a:ext cx="7856010" cy="6701253"/>
            <a:chOff x="1635713" y="1877166"/>
            <a:chExt cx="7856010" cy="67012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1303" y="5344809"/>
              <a:ext cx="8058029" cy="343811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1932" y="1783747"/>
              <a:ext cx="8110667" cy="343811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22085" y="9009359"/>
            <a:ext cx="9372171" cy="1364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D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5609" y="9026042"/>
            <a:ext cx="17051416" cy="1267723"/>
            <a:chOff x="1265609" y="9026042"/>
            <a:chExt cx="17051416" cy="1267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609" y="9026042"/>
              <a:ext cx="17051416" cy="12677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609" y="1186905"/>
            <a:ext cx="17202646" cy="7839138"/>
            <a:chOff x="1265609" y="1186905"/>
            <a:chExt cx="17202646" cy="78391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609" y="1186905"/>
              <a:ext cx="17202646" cy="78391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8793" y="9452817"/>
            <a:ext cx="3423400" cy="5259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9956" y="6747331"/>
            <a:ext cx="785653" cy="3527946"/>
            <a:chOff x="479956" y="6747331"/>
            <a:chExt cx="785653" cy="35279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963805" y="7594293"/>
              <a:ext cx="5078000" cy="71118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1603210" y="7468183"/>
              <a:ext cx="5389343" cy="581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55848" y="4957115"/>
            <a:ext cx="10650057" cy="7143"/>
            <a:chOff x="-4055848" y="4957115"/>
            <a:chExt cx="10650057" cy="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4055848" y="4957115"/>
              <a:ext cx="10650057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0322" y="1186905"/>
            <a:ext cx="17197934" cy="7143"/>
            <a:chOff x="1270322" y="1186905"/>
            <a:chExt cx="17197934" cy="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0322" y="1186905"/>
              <a:ext cx="17197934" cy="71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33258" y="393920"/>
            <a:ext cx="1610076" cy="505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66453" y="216748"/>
            <a:ext cx="101609" cy="1835248"/>
            <a:chOff x="5266453" y="216748"/>
            <a:chExt cx="101609" cy="18352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5266453" y="216748"/>
              <a:ext cx="101609" cy="18352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55434" y="2004193"/>
            <a:ext cx="7150419" cy="68569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33974" y="2001593"/>
            <a:ext cx="7131343" cy="45759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88967" y="-985276"/>
            <a:ext cx="15757610" cy="3645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D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5609" y="9026042"/>
            <a:ext cx="17051416" cy="1267723"/>
            <a:chOff x="1265609" y="9026042"/>
            <a:chExt cx="17051416" cy="1267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609" y="9026042"/>
              <a:ext cx="17051416" cy="12677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609" y="1186905"/>
            <a:ext cx="17202646" cy="7839138"/>
            <a:chOff x="1265609" y="1186905"/>
            <a:chExt cx="17202646" cy="78391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609" y="1186905"/>
              <a:ext cx="17202646" cy="78391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8793" y="9452817"/>
            <a:ext cx="3423400" cy="5259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9956" y="6747331"/>
            <a:ext cx="785653" cy="3527946"/>
            <a:chOff x="479956" y="6747331"/>
            <a:chExt cx="785653" cy="35279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963805" y="7594293"/>
              <a:ext cx="5078000" cy="71118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1603210" y="7468183"/>
              <a:ext cx="5389343" cy="581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55848" y="4957115"/>
            <a:ext cx="10650057" cy="7143"/>
            <a:chOff x="-4055848" y="4957115"/>
            <a:chExt cx="10650057" cy="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4055848" y="4957115"/>
              <a:ext cx="10650057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0322" y="1186905"/>
            <a:ext cx="17197934" cy="7143"/>
            <a:chOff x="1270322" y="1186905"/>
            <a:chExt cx="17197934" cy="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0322" y="1186905"/>
              <a:ext cx="17197934" cy="71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33258" y="393920"/>
            <a:ext cx="1610076" cy="505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66453" y="216748"/>
            <a:ext cx="101609" cy="1835248"/>
            <a:chOff x="5266453" y="216748"/>
            <a:chExt cx="101609" cy="18352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5266453" y="216748"/>
              <a:ext cx="101609" cy="18352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88967" y="-985276"/>
            <a:ext cx="15757610" cy="36456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55434" y="1783642"/>
            <a:ext cx="7179876" cy="68569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07039" y="1781566"/>
            <a:ext cx="7188143" cy="5337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D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5609" y="1186905"/>
            <a:ext cx="17020105" cy="7839138"/>
            <a:chOff x="1265609" y="1186905"/>
            <a:chExt cx="17020105" cy="783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609" y="1186905"/>
              <a:ext cx="17020105" cy="78391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609" y="9026042"/>
            <a:ext cx="17020105" cy="1386780"/>
            <a:chOff x="1265609" y="9026042"/>
            <a:chExt cx="17020105" cy="13867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609" y="9026042"/>
              <a:ext cx="17020105" cy="13867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74280" y="9452817"/>
            <a:ext cx="3424695" cy="5259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9955" y="6757737"/>
            <a:ext cx="785654" cy="3527978"/>
            <a:chOff x="479955" y="6757737"/>
            <a:chExt cx="785654" cy="3527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830821" y="7737730"/>
              <a:ext cx="4812029" cy="71118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1609453" y="7480656"/>
              <a:ext cx="5401829" cy="581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55848" y="4957115"/>
            <a:ext cx="10650057" cy="7143"/>
            <a:chOff x="-4055848" y="4957115"/>
            <a:chExt cx="10650057" cy="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4055848" y="4957115"/>
              <a:ext cx="10650057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0322" y="1186905"/>
            <a:ext cx="17197934" cy="7143"/>
            <a:chOff x="1270322" y="1186905"/>
            <a:chExt cx="17197934" cy="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0322" y="1186905"/>
              <a:ext cx="17197934" cy="71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18382" y="419701"/>
            <a:ext cx="1610038" cy="4796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66453" y="216748"/>
            <a:ext cx="101609" cy="1835248"/>
            <a:chOff x="5266453" y="216748"/>
            <a:chExt cx="101609" cy="18352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5266453" y="216748"/>
              <a:ext cx="101609" cy="18352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1824" y="-736400"/>
            <a:ext cx="15833800" cy="3396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81590" y="2716881"/>
            <a:ext cx="16031124" cy="4955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2024-03-17T21:42:30Z</dcterms:created>
  <dcterms:modified xsi:type="dcterms:W3CDTF">2024-03-17T21:42:30Z</dcterms:modified>
</cp:coreProperties>
</file>