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819" y="781619"/>
            <a:ext cx="16628077" cy="8898677"/>
            <a:chOff x="828819" y="781619"/>
            <a:chExt cx="16628077" cy="889867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28819" y="781619"/>
              <a:ext cx="16628077" cy="8898677"/>
              <a:chOff x="828819" y="781619"/>
              <a:chExt cx="16628077" cy="889867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819" y="781619"/>
                <a:ext cx="16628077" cy="889867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28819" y="781619"/>
              <a:ext cx="16628077" cy="8796197"/>
              <a:chOff x="828819" y="781619"/>
              <a:chExt cx="16628077" cy="879619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8819" y="781619"/>
                <a:ext cx="16628077" cy="87961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8819" y="781619"/>
              <a:ext cx="16628077" cy="8693718"/>
              <a:chOff x="828819" y="781619"/>
              <a:chExt cx="16628077" cy="869371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8819" y="781619"/>
                <a:ext cx="16628077" cy="869371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8819" y="781619"/>
              <a:ext cx="16628077" cy="8591239"/>
              <a:chOff x="828819" y="781619"/>
              <a:chExt cx="16628077" cy="859123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8819" y="781619"/>
                <a:ext cx="16628077" cy="859123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28819" y="781619"/>
              <a:ext cx="16628077" cy="8488760"/>
              <a:chOff x="828819" y="781619"/>
              <a:chExt cx="16628077" cy="848876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8819" y="781619"/>
                <a:ext cx="16628077" cy="848876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20946" y="605419"/>
            <a:ext cx="15843823" cy="480199"/>
            <a:chOff x="1220946" y="605419"/>
            <a:chExt cx="15843823" cy="48019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20946" y="605419"/>
              <a:ext cx="143829" cy="480199"/>
              <a:chOff x="1220946" y="605419"/>
              <a:chExt cx="143829" cy="48019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20946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824792" y="605419"/>
              <a:ext cx="143829" cy="480199"/>
              <a:chOff x="1824792" y="605419"/>
              <a:chExt cx="143829" cy="48019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24792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428638" y="605419"/>
              <a:ext cx="143829" cy="480199"/>
              <a:chOff x="2428638" y="605419"/>
              <a:chExt cx="143829" cy="48019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428638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032484" y="605419"/>
              <a:ext cx="143829" cy="480199"/>
              <a:chOff x="3032484" y="605419"/>
              <a:chExt cx="143829" cy="48019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032484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636329" y="605419"/>
              <a:ext cx="143829" cy="480199"/>
              <a:chOff x="3636329" y="605419"/>
              <a:chExt cx="143829" cy="48019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36329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240175" y="605419"/>
              <a:ext cx="143829" cy="480199"/>
              <a:chOff x="4240175" y="605419"/>
              <a:chExt cx="143829" cy="48019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40175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844021" y="605419"/>
              <a:ext cx="143829" cy="480199"/>
              <a:chOff x="4844021" y="605419"/>
              <a:chExt cx="143829" cy="48019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844021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5447867" y="605419"/>
              <a:ext cx="143829" cy="480199"/>
              <a:chOff x="5447867" y="605419"/>
              <a:chExt cx="143829" cy="48019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447867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051713" y="605419"/>
              <a:ext cx="143829" cy="480199"/>
              <a:chOff x="6051713" y="605419"/>
              <a:chExt cx="143829" cy="48019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051713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655559" y="605419"/>
              <a:ext cx="143829" cy="480199"/>
              <a:chOff x="6655559" y="605419"/>
              <a:chExt cx="143829" cy="48019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655559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7259405" y="605419"/>
              <a:ext cx="143829" cy="480199"/>
              <a:chOff x="7259405" y="605419"/>
              <a:chExt cx="143829" cy="48019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259405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863251" y="605419"/>
              <a:ext cx="143829" cy="480199"/>
              <a:chOff x="7863251" y="605419"/>
              <a:chExt cx="143829" cy="48019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863251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8467097" y="605419"/>
              <a:ext cx="143829" cy="480199"/>
              <a:chOff x="8467097" y="605419"/>
              <a:chExt cx="143829" cy="48019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467097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9070943" y="605419"/>
              <a:ext cx="143829" cy="480199"/>
              <a:chOff x="9070943" y="605419"/>
              <a:chExt cx="143829" cy="48019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070943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9674788" y="605419"/>
              <a:ext cx="143829" cy="480199"/>
              <a:chOff x="9674788" y="605419"/>
              <a:chExt cx="143829" cy="480199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674788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0278634" y="605419"/>
              <a:ext cx="143829" cy="480199"/>
              <a:chOff x="10278634" y="605419"/>
              <a:chExt cx="143829" cy="480199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278634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0882480" y="605419"/>
              <a:ext cx="143829" cy="480199"/>
              <a:chOff x="10882480" y="605419"/>
              <a:chExt cx="143829" cy="48019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882480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1486326" y="605419"/>
              <a:ext cx="143829" cy="480199"/>
              <a:chOff x="11486326" y="605419"/>
              <a:chExt cx="143829" cy="480199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486326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2090172" y="605419"/>
              <a:ext cx="143829" cy="480199"/>
              <a:chOff x="12090172" y="605419"/>
              <a:chExt cx="143829" cy="480199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2090172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2694018" y="605419"/>
              <a:ext cx="143829" cy="480199"/>
              <a:chOff x="12694018" y="605419"/>
              <a:chExt cx="143829" cy="480199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2694018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3297864" y="605419"/>
              <a:ext cx="143829" cy="480199"/>
              <a:chOff x="13297864" y="605419"/>
              <a:chExt cx="143829" cy="480199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297864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3901710" y="605419"/>
              <a:ext cx="143829" cy="480199"/>
              <a:chOff x="13901710" y="605419"/>
              <a:chExt cx="143829" cy="480199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3901710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4505556" y="605419"/>
              <a:ext cx="143829" cy="480199"/>
              <a:chOff x="14505556" y="605419"/>
              <a:chExt cx="143829" cy="480199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4505556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5109402" y="605419"/>
              <a:ext cx="143829" cy="480199"/>
              <a:chOff x="15109402" y="605419"/>
              <a:chExt cx="143829" cy="480199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5109402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5713247" y="605419"/>
              <a:ext cx="143829" cy="480199"/>
              <a:chOff x="15713247" y="605419"/>
              <a:chExt cx="143829" cy="480199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5713247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6317093" y="605419"/>
              <a:ext cx="143829" cy="480199"/>
              <a:chOff x="16317093" y="605419"/>
              <a:chExt cx="143829" cy="480199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6317093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6920939" y="605419"/>
              <a:ext cx="143829" cy="480199"/>
              <a:chOff x="16920939" y="605419"/>
              <a:chExt cx="143829" cy="480199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6920939" y="605419"/>
                <a:ext cx="143829" cy="480199"/>
              </a:xfrm>
              <a:prstGeom prst="rect">
                <a:avLst/>
              </a:prstGeom>
            </p:spPr>
          </p:pic>
        </p:grpSp>
      </p:grpSp>
      <p:grpSp>
        <p:nvGrpSpPr>
          <p:cNvPr id="1036" name="그룹 1036"/>
          <p:cNvGrpSpPr/>
          <p:nvPr/>
        </p:nvGrpSpPr>
        <p:grpSpPr>
          <a:xfrm>
            <a:off x="13097592" y="2383663"/>
            <a:ext cx="1143599" cy="1143599"/>
            <a:chOff x="13097592" y="2383663"/>
            <a:chExt cx="1143599" cy="1143599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097592" y="2383663"/>
              <a:ext cx="1143599" cy="1143599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647744" y="7960834"/>
            <a:ext cx="14990226" cy="21429"/>
            <a:chOff x="1647744" y="7960834"/>
            <a:chExt cx="14990226" cy="21429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47744" y="7960834"/>
              <a:ext cx="14990226" cy="21429"/>
            </a:xfrm>
            <a:prstGeom prst="rect">
              <a:avLst/>
            </a:prstGeom>
          </p:spPr>
        </p:pic>
      </p:grpSp>
      <p:pic>
        <p:nvPicPr>
          <p:cNvPr id="111" name="Object 11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324788" y="3647610"/>
            <a:ext cx="11003752" cy="2357457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649976" y="6534294"/>
            <a:ext cx="6801562" cy="998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27765" y="2955954"/>
            <a:ext cx="6726248" cy="6967583"/>
            <a:chOff x="4527765" y="2955954"/>
            <a:chExt cx="6726248" cy="69675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7765" y="2955954"/>
              <a:ext cx="6726248" cy="696758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342871" y="43906"/>
            <a:ext cx="17286762" cy="23574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25" y="3041235"/>
            <a:ext cx="12012389" cy="6347087"/>
            <a:chOff x="3325825" y="3041235"/>
            <a:chExt cx="12012389" cy="63470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25" y="3041235"/>
              <a:ext cx="12012389" cy="63470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719223" y="43906"/>
            <a:ext cx="18953352" cy="23574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56604" y="2127467"/>
            <a:ext cx="12109451" cy="7070114"/>
            <a:chOff x="3056604" y="2127467"/>
            <a:chExt cx="12109451" cy="70701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6604" y="2127467"/>
              <a:ext cx="12109451" cy="70701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453108" y="59670"/>
            <a:ext cx="17475876" cy="23574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3932" y="4188795"/>
            <a:ext cx="17577850" cy="2911535"/>
            <a:chOff x="353932" y="4188795"/>
            <a:chExt cx="17577850" cy="29115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932" y="4188795"/>
              <a:ext cx="17577850" cy="29115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443489" y="59670"/>
            <a:ext cx="24105638" cy="23574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61250" y="1877793"/>
            <a:ext cx="10826268" cy="7951496"/>
            <a:chOff x="3761250" y="1877793"/>
            <a:chExt cx="10826268" cy="79514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1250" y="1877793"/>
              <a:ext cx="10826268" cy="79514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367003" y="59670"/>
            <a:ext cx="19643067" cy="23574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5786" y="1893556"/>
            <a:ext cx="10314142" cy="8098864"/>
            <a:chOff x="3985786" y="1893556"/>
            <a:chExt cx="10314142" cy="80988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5786" y="1893556"/>
              <a:ext cx="10314142" cy="809886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59042" y="-19148"/>
            <a:ext cx="15389010" cy="23574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2024-04-11T14:25:13Z</dcterms:created>
  <dcterms:modified xsi:type="dcterms:W3CDTF">2024-04-11T14:25:13Z</dcterms:modified>
</cp:coreProperties>
</file>