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10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8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6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467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770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03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422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51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218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83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56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30DC-0E9F-468B-AAFB-B5E4D222D681}" type="datetimeFigureOut">
              <a:rPr lang="en-IE" smtClean="0"/>
              <a:t>12/04/2016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D325-4109-4C72-8A56-7989A534B5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35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720417"/>
            <a:ext cx="8721189" cy="4734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92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 Sligo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Lang</dc:creator>
  <cp:lastModifiedBy>Drew Lang</cp:lastModifiedBy>
  <cp:revision>1</cp:revision>
  <dcterms:created xsi:type="dcterms:W3CDTF">2016-04-12T11:57:28Z</dcterms:created>
  <dcterms:modified xsi:type="dcterms:W3CDTF">2016-04-12T11:58:23Z</dcterms:modified>
</cp:coreProperties>
</file>