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0A69-FD1E-473B-AFBC-FB970A301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19737-585F-41B6-A394-5011651D8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292D2-132F-44EC-AC1B-90CF863A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D466-C53F-41FA-829F-7527406396F9}" type="datetimeFigureOut">
              <a:rPr lang="en-CA" smtClean="0"/>
              <a:t>2018-04-26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F7FC3-D83C-4D4E-8956-9860A229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EE818-326A-431B-A0B3-74BEE870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C661-7C1E-4171-854C-C12144D4C7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409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4F0C-FAC2-44F0-9ED5-6B10A7241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90FE3-7858-437C-BCE1-8EEE75C41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D5553-28BD-4542-B620-491C77EC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D466-C53F-41FA-829F-7527406396F9}" type="datetimeFigureOut">
              <a:rPr lang="en-CA" smtClean="0"/>
              <a:t>2018-04-26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88CC7-8605-4E6A-B8F7-8613ACDB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7F802-4ED7-4F24-A8F2-B609487A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C661-7C1E-4171-854C-C12144D4C7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624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C645EA-0D2F-4E10-87FA-18CC0C94D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A2913-A597-4F7F-AB48-67A7714C2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0FB9A-6AE5-4818-8AB2-E4382032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D466-C53F-41FA-829F-7527406396F9}" type="datetimeFigureOut">
              <a:rPr lang="en-CA" smtClean="0"/>
              <a:t>2018-04-26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8E63A-C788-4242-B234-894CB582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6EBAB-42F2-44F8-BD54-10753E65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C661-7C1E-4171-854C-C12144D4C7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92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D2518-C827-4590-8888-96BC4E3B2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2F37C-0922-4788-A826-766A7251D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97023-31E4-41F4-9001-C81A72DE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D466-C53F-41FA-829F-7527406396F9}" type="datetimeFigureOut">
              <a:rPr lang="en-CA" smtClean="0"/>
              <a:t>2018-04-26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C6918-EE87-44CF-A1E4-BF4B9CFD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7750C-7AFC-43E6-8A95-E5FA1E65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C661-7C1E-4171-854C-C12144D4C7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517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1A3A-9E2D-48CE-963E-BEC0E10C3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71E38-292F-4A5F-9108-C3223CDA7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6D30A-33E8-4E24-9C5B-B8E98A8C1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D466-C53F-41FA-829F-7527406396F9}" type="datetimeFigureOut">
              <a:rPr lang="en-CA" smtClean="0"/>
              <a:t>2018-04-26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900DC-B445-4907-81D3-61383B21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0BEFE-363D-497D-80EF-C26BCDB7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C661-7C1E-4171-854C-C12144D4C7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054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BFFA-358F-4031-8DDF-A710CB226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0BEAD-8AEF-4503-844F-B6E62B98B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DF979-BBEA-41C1-8B64-033298E52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9BC65-C4CD-41B2-A36F-BBCFD380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D466-C53F-41FA-829F-7527406396F9}" type="datetimeFigureOut">
              <a:rPr lang="en-CA" smtClean="0"/>
              <a:t>2018-04-26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50520-4D0D-4750-AC66-7E2D6882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901A8-AC4D-4841-A9EA-696C827C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C661-7C1E-4171-854C-C12144D4C7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003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ECCF-F73C-4891-853E-65A2E8CF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7DEB9-BB1F-4A5A-8510-86D3C73C5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28891-1010-491F-A833-9F82070CE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E645D5-E2AF-4186-A95D-20AAD404D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0AD99-2835-43C8-988D-78BB6FE2E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93C11D-45AA-4C62-91FE-230AFEE6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D466-C53F-41FA-829F-7527406396F9}" type="datetimeFigureOut">
              <a:rPr lang="en-CA" smtClean="0"/>
              <a:t>2018-04-26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74FFE6-DFD1-4AA0-B52D-EF93AFB68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85AECC-60E4-498D-8E8A-F75FD686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C661-7C1E-4171-854C-C12144D4C7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20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C3902-8959-4E0D-98FC-9AC761C2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1829A-646F-472F-A985-28CCA7711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D466-C53F-41FA-829F-7527406396F9}" type="datetimeFigureOut">
              <a:rPr lang="en-CA" smtClean="0"/>
              <a:t>2018-04-26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434F0-E234-4BCE-9F20-66A96312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AE8EE3-B44D-409F-89B8-E5168536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C661-7C1E-4171-854C-C12144D4C7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99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A7F51-453E-404B-84F6-55BF6963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D466-C53F-41FA-829F-7527406396F9}" type="datetimeFigureOut">
              <a:rPr lang="en-CA" smtClean="0"/>
              <a:t>2018-04-26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30882-9BA8-481D-9646-A27695291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5CCA6-65D1-455F-AB85-83F68CF6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C661-7C1E-4171-854C-C12144D4C7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56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6A50-7ADD-4271-AC4E-ADAF5A14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F7AA4-C72D-47B1-A8C8-2EA52B6A8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4141D-8802-478A-8083-A5B0B6AA5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43AE8-4193-4A99-AC9A-926312B1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D466-C53F-41FA-829F-7527406396F9}" type="datetimeFigureOut">
              <a:rPr lang="en-CA" smtClean="0"/>
              <a:t>2018-04-26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D31A0-0CB8-46E0-8804-03BA75C5C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B4527-3126-4EBA-B6E6-F385E558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C661-7C1E-4171-854C-C12144D4C7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578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F202-04EB-41A1-B4C5-12E35A1E3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4565F-C668-4C00-B4E4-73C4996F15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FD8B9-BC6E-49C8-B578-F4FC7F363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A846C-A37D-4E5A-B3A1-3FFDF1020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D466-C53F-41FA-829F-7527406396F9}" type="datetimeFigureOut">
              <a:rPr lang="en-CA" smtClean="0"/>
              <a:t>2018-04-26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2A210-0E40-4242-9314-43001BF8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B7631-FB9C-4720-BC08-51E01442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C661-7C1E-4171-854C-C12144D4C7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64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B8400-40E7-4994-8FF7-5F67026EF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1A03E-9F58-482D-89F2-B6C6C8B9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1F1B5-00CF-4CA7-A125-ED98BDFC7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DD466-C53F-41FA-829F-7527406396F9}" type="datetimeFigureOut">
              <a:rPr lang="en-CA" smtClean="0"/>
              <a:t>2018-04-26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7CF48-D559-46C5-A4FC-F042AA9DB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1BE86-92A5-429A-BEAC-4853F86B7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8C661-7C1E-4171-854C-C12144D4C7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990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6D02F8F-10D4-442D-826E-BDA4CF3732C5}"/>
              </a:ext>
            </a:extLst>
          </p:cNvPr>
          <p:cNvGrpSpPr/>
          <p:nvPr/>
        </p:nvGrpSpPr>
        <p:grpSpPr>
          <a:xfrm>
            <a:off x="4755253" y="1416550"/>
            <a:ext cx="2517285" cy="1716812"/>
            <a:chOff x="4674907" y="2177115"/>
            <a:chExt cx="2517285" cy="17168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7140D0-B5C1-4B3E-9F96-86B2933F3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74907" y="2177115"/>
              <a:ext cx="2517285" cy="171681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E602E1C-9F6C-4127-9EF8-06CDEEBAE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77" y="2594020"/>
              <a:ext cx="1151313" cy="6907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FC6C452-5D77-4EDF-80F2-708D72BACA0C}"/>
                </a:ext>
              </a:extLst>
            </p:cNvPr>
            <p:cNvGrpSpPr/>
            <p:nvPr/>
          </p:nvGrpSpPr>
          <p:grpSpPr>
            <a:xfrm>
              <a:off x="5352974" y="3329611"/>
              <a:ext cx="1350717" cy="468586"/>
              <a:chOff x="5436695" y="3469465"/>
              <a:chExt cx="1350717" cy="468586"/>
            </a:xfrm>
          </p:grpSpPr>
          <p:sp>
            <p:nvSpPr>
              <p:cNvPr id="8" name="Can 53">
                <a:extLst>
                  <a:ext uri="{FF2B5EF4-FFF2-40B4-BE49-F238E27FC236}">
                    <a16:creationId xmlns:a16="http://schemas.microsoft.com/office/drawing/2014/main" id="{217CDB32-D0F2-48AF-98FD-10CA6E6A792D}"/>
                  </a:ext>
                </a:extLst>
              </p:cNvPr>
              <p:cNvSpPr/>
              <p:nvPr/>
            </p:nvSpPr>
            <p:spPr bwMode="auto">
              <a:xfrm rot="5400000">
                <a:off x="5891076" y="3041715"/>
                <a:ext cx="441955" cy="1350717"/>
              </a:xfrm>
              <a:prstGeom prst="can">
                <a:avLst/>
              </a:prstGeom>
              <a:solidFill>
                <a:srgbClr val="E6E6E6"/>
              </a:solidFill>
              <a:ln w="9525" cap="flat" cmpd="sng" algn="ctr">
                <a:solidFill>
                  <a:srgbClr val="F26F2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lvl="0" indent="-342900" algn="ctr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ADF6C"/>
                  </a:buClr>
                  <a:buSzPct val="60000"/>
                  <a:buFont typeface="Arial Narrow" pitchFamily="34" charset="0"/>
                  <a:buNone/>
                  <a:tabLst/>
                  <a:defRPr/>
                </a:pPr>
                <a:endPara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A10C03F-B45A-44D8-AD18-80196AECF2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690261" y="3469465"/>
                <a:ext cx="833595" cy="416798"/>
              </a:xfrm>
              <a:prstGeom prst="rect">
                <a:avLst/>
              </a:prstGeom>
            </p:spPr>
          </p:pic>
        </p:grp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EE681B-55EC-4500-852B-E6BAEFAD2E02}"/>
              </a:ext>
            </a:extLst>
          </p:cNvPr>
          <p:cNvCxnSpPr>
            <a:cxnSpLocks/>
          </p:cNvCxnSpPr>
          <p:nvPr/>
        </p:nvCxnSpPr>
        <p:spPr>
          <a:xfrm>
            <a:off x="3799646" y="1736436"/>
            <a:ext cx="0" cy="4426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6E2BF7-7730-4356-BA5D-5C1B29B70D16}"/>
              </a:ext>
            </a:extLst>
          </p:cNvPr>
          <p:cNvCxnSpPr>
            <a:cxnSpLocks/>
          </p:cNvCxnSpPr>
          <p:nvPr/>
        </p:nvCxnSpPr>
        <p:spPr>
          <a:xfrm>
            <a:off x="8078273" y="1727200"/>
            <a:ext cx="1882" cy="4436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31FF3CD-F51B-49F8-810C-D997DA0BB4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51" y="1619187"/>
            <a:ext cx="2498168" cy="13115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B54EEE2-4B4E-46C8-82B0-26C8F69077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624" y="1874974"/>
            <a:ext cx="2129691" cy="79996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D306E4C-5C7B-4FBE-A8DC-297E9B208662}"/>
              </a:ext>
            </a:extLst>
          </p:cNvPr>
          <p:cNvSpPr txBox="1"/>
          <p:nvPr/>
        </p:nvSpPr>
        <p:spPr>
          <a:xfrm>
            <a:off x="5578069" y="3919781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dd</a:t>
            </a:r>
            <a:r>
              <a:rPr lang="en-US" dirty="0"/>
              <a:t>/t/join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9EA758-8A19-4409-B0A1-2DE6B555E91D}"/>
              </a:ext>
            </a:extLst>
          </p:cNvPr>
          <p:cNvSpPr txBox="1"/>
          <p:nvPr/>
        </p:nvSpPr>
        <p:spPr>
          <a:xfrm>
            <a:off x="9542616" y="3919781"/>
            <a:ext cx="14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 (JS)</a:t>
            </a:r>
            <a:endParaRPr lang="en-CA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5C23C8E-46F6-4746-B232-0B2A6D49908F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6613930" y="4104447"/>
            <a:ext cx="2928686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Multidocument 40">
            <a:extLst>
              <a:ext uri="{FF2B5EF4-FFF2-40B4-BE49-F238E27FC236}">
                <a16:creationId xmlns:a16="http://schemas.microsoft.com/office/drawing/2014/main" id="{74516D0A-DC87-484F-AF12-8CC327AFBEA6}"/>
              </a:ext>
            </a:extLst>
          </p:cNvPr>
          <p:cNvSpPr/>
          <p:nvPr/>
        </p:nvSpPr>
        <p:spPr>
          <a:xfrm>
            <a:off x="9876833" y="5486392"/>
            <a:ext cx="831272" cy="869651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Lobby</a:t>
            </a:r>
          </a:p>
          <a:p>
            <a:pPr algn="ctr"/>
            <a:r>
              <a:rPr lang="en-US" sz="1100" dirty="0"/>
              <a:t>(pending players)</a:t>
            </a:r>
            <a:endParaRPr lang="en-CA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E60D0C1-6F76-455F-B554-7DF3271B5A21}"/>
              </a:ext>
            </a:extLst>
          </p:cNvPr>
          <p:cNvSpPr txBox="1"/>
          <p:nvPr/>
        </p:nvSpPr>
        <p:spPr>
          <a:xfrm>
            <a:off x="10816312" y="5930881"/>
            <a:ext cx="8258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Lobby array</a:t>
            </a:r>
          </a:p>
          <a:p>
            <a:pPr algn="ctr"/>
            <a:r>
              <a:rPr lang="en-US" sz="1050" dirty="0"/>
              <a:t> </a:t>
            </a:r>
            <a:r>
              <a:rPr lang="en-US" sz="1050" dirty="0" err="1"/>
              <a:t>init</a:t>
            </a:r>
            <a:r>
              <a:rPr lang="en-US" sz="1050" dirty="0"/>
              <a:t> empty</a:t>
            </a:r>
            <a:endParaRPr lang="en-CA" sz="1050" dirty="0"/>
          </a:p>
        </p:txBody>
      </p:sp>
      <p:sp>
        <p:nvSpPr>
          <p:cNvPr id="49" name="Title 48">
            <a:extLst>
              <a:ext uri="{FF2B5EF4-FFF2-40B4-BE49-F238E27FC236}">
                <a16:creationId xmlns:a16="http://schemas.microsoft.com/office/drawing/2014/main" id="{2FC9AAB2-55AA-4454-9566-AC69A45B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controller opens lobby</a:t>
            </a:r>
            <a:endParaRPr lang="en-CA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983F1B8-14AF-4ABD-AA7D-C01766A6BE37}"/>
              </a:ext>
            </a:extLst>
          </p:cNvPr>
          <p:cNvCxnSpPr>
            <a:cxnSpLocks/>
            <a:stCxn id="25" idx="2"/>
            <a:endCxn id="53" idx="3"/>
          </p:cNvCxnSpPr>
          <p:nvPr/>
        </p:nvCxnSpPr>
        <p:spPr>
          <a:xfrm rot="5400000">
            <a:off x="8093728" y="3102924"/>
            <a:ext cx="1012553" cy="3384930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A57FCF0-1E4D-4E05-85D8-EEF11B3738A3}"/>
              </a:ext>
            </a:extLst>
          </p:cNvPr>
          <p:cNvSpPr txBox="1"/>
          <p:nvPr/>
        </p:nvSpPr>
        <p:spPr>
          <a:xfrm>
            <a:off x="5297162" y="5117000"/>
            <a:ext cx="161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dd</a:t>
            </a:r>
            <a:r>
              <a:rPr lang="en-US" dirty="0"/>
              <a:t>/t/lobby/</a:t>
            </a:r>
            <a:r>
              <a:rPr lang="en-US" dirty="0" err="1"/>
              <a:t>req</a:t>
            </a:r>
            <a:endParaRPr lang="en-CA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B2C0964-3D9A-4E91-B3C8-F8E58BFD0123}"/>
              </a:ext>
            </a:extLst>
          </p:cNvPr>
          <p:cNvSpPr txBox="1"/>
          <p:nvPr/>
        </p:nvSpPr>
        <p:spPr>
          <a:xfrm>
            <a:off x="7366814" y="5312277"/>
            <a:ext cx="7136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Subscribe</a:t>
            </a:r>
            <a:endParaRPr lang="en-CA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469AE6-D7AB-4464-902E-3191DF239488}"/>
              </a:ext>
            </a:extLst>
          </p:cNvPr>
          <p:cNvSpPr txBox="1"/>
          <p:nvPr/>
        </p:nvSpPr>
        <p:spPr>
          <a:xfrm>
            <a:off x="7366814" y="4108663"/>
            <a:ext cx="7136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/>
              <a:t>Subscribe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36388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6D02F8F-10D4-442D-826E-BDA4CF3732C5}"/>
              </a:ext>
            </a:extLst>
          </p:cNvPr>
          <p:cNvGrpSpPr/>
          <p:nvPr/>
        </p:nvGrpSpPr>
        <p:grpSpPr>
          <a:xfrm>
            <a:off x="4755253" y="1416550"/>
            <a:ext cx="2517285" cy="1716812"/>
            <a:chOff x="4674907" y="2177115"/>
            <a:chExt cx="2517285" cy="17168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7140D0-B5C1-4B3E-9F96-86B2933F3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74907" y="2177115"/>
              <a:ext cx="2517285" cy="171681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E602E1C-9F6C-4127-9EF8-06CDEEBAE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77" y="2594020"/>
              <a:ext cx="1151313" cy="6907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FC6C452-5D77-4EDF-80F2-708D72BACA0C}"/>
                </a:ext>
              </a:extLst>
            </p:cNvPr>
            <p:cNvGrpSpPr/>
            <p:nvPr/>
          </p:nvGrpSpPr>
          <p:grpSpPr>
            <a:xfrm>
              <a:off x="5352974" y="3329611"/>
              <a:ext cx="1350717" cy="468586"/>
              <a:chOff x="5436695" y="3469465"/>
              <a:chExt cx="1350717" cy="468586"/>
            </a:xfrm>
          </p:grpSpPr>
          <p:sp>
            <p:nvSpPr>
              <p:cNvPr id="8" name="Can 53">
                <a:extLst>
                  <a:ext uri="{FF2B5EF4-FFF2-40B4-BE49-F238E27FC236}">
                    <a16:creationId xmlns:a16="http://schemas.microsoft.com/office/drawing/2014/main" id="{217CDB32-D0F2-48AF-98FD-10CA6E6A792D}"/>
                  </a:ext>
                </a:extLst>
              </p:cNvPr>
              <p:cNvSpPr/>
              <p:nvPr/>
            </p:nvSpPr>
            <p:spPr bwMode="auto">
              <a:xfrm rot="5400000">
                <a:off x="5891076" y="3041715"/>
                <a:ext cx="441955" cy="1350717"/>
              </a:xfrm>
              <a:prstGeom prst="can">
                <a:avLst/>
              </a:prstGeom>
              <a:solidFill>
                <a:srgbClr val="E6E6E6"/>
              </a:solidFill>
              <a:ln w="9525" cap="flat" cmpd="sng" algn="ctr">
                <a:solidFill>
                  <a:srgbClr val="F26F2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lvl="0" indent="-342900" algn="ctr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ADF6C"/>
                  </a:buClr>
                  <a:buSzPct val="60000"/>
                  <a:buFont typeface="Arial Narrow" pitchFamily="34" charset="0"/>
                  <a:buNone/>
                  <a:tabLst/>
                  <a:defRPr/>
                </a:pPr>
                <a:endPara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A10C03F-B45A-44D8-AD18-80196AECF2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690261" y="3469465"/>
                <a:ext cx="833595" cy="416798"/>
              </a:xfrm>
              <a:prstGeom prst="rect">
                <a:avLst/>
              </a:prstGeom>
            </p:spPr>
          </p:pic>
        </p:grp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EE681B-55EC-4500-852B-E6BAEFAD2E02}"/>
              </a:ext>
            </a:extLst>
          </p:cNvPr>
          <p:cNvCxnSpPr>
            <a:cxnSpLocks/>
          </p:cNvCxnSpPr>
          <p:nvPr/>
        </p:nvCxnSpPr>
        <p:spPr>
          <a:xfrm>
            <a:off x="3799646" y="1736436"/>
            <a:ext cx="0" cy="4426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6E2BF7-7730-4356-BA5D-5C1B29B70D16}"/>
              </a:ext>
            </a:extLst>
          </p:cNvPr>
          <p:cNvCxnSpPr>
            <a:cxnSpLocks/>
          </p:cNvCxnSpPr>
          <p:nvPr/>
        </p:nvCxnSpPr>
        <p:spPr>
          <a:xfrm>
            <a:off x="8078273" y="1727200"/>
            <a:ext cx="1882" cy="4436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31FF3CD-F51B-49F8-810C-D997DA0BB4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51" y="1619187"/>
            <a:ext cx="2498168" cy="13115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B54EEE2-4B4E-46C8-82B0-26C8F69077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624" y="1874974"/>
            <a:ext cx="2129691" cy="79996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D306E4C-5C7B-4FBE-A8DC-297E9B208662}"/>
              </a:ext>
            </a:extLst>
          </p:cNvPr>
          <p:cNvSpPr txBox="1"/>
          <p:nvPr/>
        </p:nvSpPr>
        <p:spPr>
          <a:xfrm>
            <a:off x="5578069" y="3919781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dd</a:t>
            </a:r>
            <a:r>
              <a:rPr lang="en-US" dirty="0"/>
              <a:t>/t/join</a:t>
            </a:r>
            <a:endParaRPr lang="en-CA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1431419-9B22-4D7D-9B29-C39A6268715C}"/>
              </a:ext>
            </a:extLst>
          </p:cNvPr>
          <p:cNvCxnSpPr>
            <a:cxnSpLocks/>
            <a:stCxn id="30" idx="3"/>
            <a:endCxn id="21" idx="1"/>
          </p:cNvCxnSpPr>
          <p:nvPr/>
        </p:nvCxnSpPr>
        <p:spPr>
          <a:xfrm>
            <a:off x="2767448" y="4104447"/>
            <a:ext cx="28106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89EA758-8A19-4409-B0A1-2DE6B555E91D}"/>
              </a:ext>
            </a:extLst>
          </p:cNvPr>
          <p:cNvSpPr txBox="1"/>
          <p:nvPr/>
        </p:nvSpPr>
        <p:spPr>
          <a:xfrm>
            <a:off x="9542616" y="3919781"/>
            <a:ext cx="14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 (JS)</a:t>
            </a:r>
            <a:endParaRPr lang="en-C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C8A2A6-87AA-418C-9197-9F6DA90561C0}"/>
              </a:ext>
            </a:extLst>
          </p:cNvPr>
          <p:cNvSpPr txBox="1"/>
          <p:nvPr/>
        </p:nvSpPr>
        <p:spPr>
          <a:xfrm>
            <a:off x="3799646" y="3858068"/>
            <a:ext cx="1398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Request to join lobby</a:t>
            </a:r>
            <a:endParaRPr lang="en-CA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B2B0A3-C8E0-4DEC-9EFB-13FA00B3685E}"/>
              </a:ext>
            </a:extLst>
          </p:cNvPr>
          <p:cNvSpPr txBox="1"/>
          <p:nvPr/>
        </p:nvSpPr>
        <p:spPr>
          <a:xfrm>
            <a:off x="6187669" y="4531488"/>
            <a:ext cx="19543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/>
              <a:t>Reply success or duplicate name</a:t>
            </a:r>
            <a:endParaRPr lang="en-CA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9D4B48-4E2A-41A7-BEB2-080E2FE0FE4E}"/>
              </a:ext>
            </a:extLst>
          </p:cNvPr>
          <p:cNvSpPr txBox="1"/>
          <p:nvPr/>
        </p:nvSpPr>
        <p:spPr>
          <a:xfrm>
            <a:off x="1331157" y="3919781"/>
            <a:ext cx="143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 page (JS)</a:t>
            </a:r>
            <a:endParaRPr lang="en-CA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5C23C8E-46F6-4746-B232-0B2A6D49908F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6613930" y="4104447"/>
            <a:ext cx="2928686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77E6653-C36B-49E7-ADBD-906C6DB46D6B}"/>
              </a:ext>
            </a:extLst>
          </p:cNvPr>
          <p:cNvCxnSpPr>
            <a:cxnSpLocks/>
            <a:stCxn id="25" idx="2"/>
            <a:endCxn id="30" idx="2"/>
          </p:cNvCxnSpPr>
          <p:nvPr/>
        </p:nvCxnSpPr>
        <p:spPr>
          <a:xfrm rot="5400000">
            <a:off x="6170886" y="167530"/>
            <a:ext cx="12700" cy="8243166"/>
          </a:xfrm>
          <a:prstGeom prst="bentConnector3">
            <a:avLst>
              <a:gd name="adj1" fmla="val 180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Multidocument 40">
            <a:extLst>
              <a:ext uri="{FF2B5EF4-FFF2-40B4-BE49-F238E27FC236}">
                <a16:creationId xmlns:a16="http://schemas.microsoft.com/office/drawing/2014/main" id="{74516D0A-DC87-484F-AF12-8CC327AFBEA6}"/>
              </a:ext>
            </a:extLst>
          </p:cNvPr>
          <p:cNvSpPr/>
          <p:nvPr/>
        </p:nvSpPr>
        <p:spPr>
          <a:xfrm>
            <a:off x="9876833" y="5486392"/>
            <a:ext cx="831272" cy="869651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Lobby</a:t>
            </a:r>
          </a:p>
          <a:p>
            <a:pPr algn="ctr"/>
            <a:r>
              <a:rPr lang="en-US" sz="1100" dirty="0"/>
              <a:t>(pending players)</a:t>
            </a:r>
            <a:endParaRPr lang="en-CA" sz="1100" dirty="0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4DCB67C-1F36-4B36-A4F2-C9D7D1178DDD}"/>
              </a:ext>
            </a:extLst>
          </p:cNvPr>
          <p:cNvCxnSpPr>
            <a:stCxn id="25" idx="3"/>
            <a:endCxn id="41" idx="3"/>
          </p:cNvCxnSpPr>
          <p:nvPr/>
        </p:nvCxnSpPr>
        <p:spPr>
          <a:xfrm flipH="1">
            <a:off x="10708105" y="4104447"/>
            <a:ext cx="334217" cy="1816771"/>
          </a:xfrm>
          <a:prstGeom prst="bentConnector3">
            <a:avLst>
              <a:gd name="adj1" fmla="val -68399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60D0C1-6F76-455F-B554-7DF3271B5A21}"/>
              </a:ext>
            </a:extLst>
          </p:cNvPr>
          <p:cNvSpPr txBox="1"/>
          <p:nvPr/>
        </p:nvSpPr>
        <p:spPr>
          <a:xfrm>
            <a:off x="10708105" y="5930881"/>
            <a:ext cx="10422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Player added to</a:t>
            </a:r>
            <a:br>
              <a:rPr lang="en-US" sz="1050" dirty="0"/>
            </a:br>
            <a:r>
              <a:rPr lang="en-US" sz="1050" dirty="0"/>
              <a:t>“lobby” array</a:t>
            </a:r>
            <a:endParaRPr lang="en-CA" sz="1050" dirty="0"/>
          </a:p>
        </p:txBody>
      </p:sp>
      <p:sp>
        <p:nvSpPr>
          <p:cNvPr id="49" name="Title 48">
            <a:extLst>
              <a:ext uri="{FF2B5EF4-FFF2-40B4-BE49-F238E27FC236}">
                <a16:creationId xmlns:a16="http://schemas.microsoft.com/office/drawing/2014/main" id="{2FC9AAB2-55AA-4454-9566-AC69A45B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Players join lobby to queue for game</a:t>
            </a:r>
            <a:endParaRPr lang="en-CA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33CF9A-5A95-44FA-998F-749A496A72E2}"/>
              </a:ext>
            </a:extLst>
          </p:cNvPr>
          <p:cNvSpPr txBox="1"/>
          <p:nvPr/>
        </p:nvSpPr>
        <p:spPr>
          <a:xfrm>
            <a:off x="1069823" y="4526018"/>
            <a:ext cx="181812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success – direct to lobby page</a:t>
            </a:r>
          </a:p>
          <a:p>
            <a:r>
              <a:rPr lang="en-US" sz="1050" dirty="0"/>
              <a:t>duplicate name – re-prompt</a:t>
            </a:r>
            <a:endParaRPr lang="en-CA" sz="105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983F1B8-14AF-4ABD-AA7D-C01766A6BE37}"/>
              </a:ext>
            </a:extLst>
          </p:cNvPr>
          <p:cNvCxnSpPr>
            <a:cxnSpLocks/>
            <a:stCxn id="25" idx="2"/>
            <a:endCxn id="53" idx="3"/>
          </p:cNvCxnSpPr>
          <p:nvPr/>
        </p:nvCxnSpPr>
        <p:spPr>
          <a:xfrm rot="5400000">
            <a:off x="7992691" y="3001887"/>
            <a:ext cx="1012553" cy="3587005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A57FCF0-1E4D-4E05-85D8-EEF11B3738A3}"/>
              </a:ext>
            </a:extLst>
          </p:cNvPr>
          <p:cNvSpPr txBox="1"/>
          <p:nvPr/>
        </p:nvSpPr>
        <p:spPr>
          <a:xfrm>
            <a:off x="5499236" y="5117000"/>
            <a:ext cx="120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dd</a:t>
            </a:r>
            <a:r>
              <a:rPr lang="en-US" dirty="0"/>
              <a:t>/t/lobby</a:t>
            </a:r>
            <a:endParaRPr lang="en-CA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B2C0964-3D9A-4E91-B3C8-F8E58BFD0123}"/>
              </a:ext>
            </a:extLst>
          </p:cNvPr>
          <p:cNvSpPr txBox="1"/>
          <p:nvPr/>
        </p:nvSpPr>
        <p:spPr>
          <a:xfrm>
            <a:off x="7563045" y="5303979"/>
            <a:ext cx="5790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Publish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176687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6D02F8F-10D4-442D-826E-BDA4CF3732C5}"/>
              </a:ext>
            </a:extLst>
          </p:cNvPr>
          <p:cNvGrpSpPr/>
          <p:nvPr/>
        </p:nvGrpSpPr>
        <p:grpSpPr>
          <a:xfrm>
            <a:off x="4755253" y="1416550"/>
            <a:ext cx="2517285" cy="1716812"/>
            <a:chOff x="4674907" y="2177115"/>
            <a:chExt cx="2517285" cy="17168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7140D0-B5C1-4B3E-9F96-86B2933F3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74907" y="2177115"/>
              <a:ext cx="2517285" cy="171681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E602E1C-9F6C-4127-9EF8-06CDEEBAE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77" y="2594020"/>
              <a:ext cx="1151313" cy="6907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FC6C452-5D77-4EDF-80F2-708D72BACA0C}"/>
                </a:ext>
              </a:extLst>
            </p:cNvPr>
            <p:cNvGrpSpPr/>
            <p:nvPr/>
          </p:nvGrpSpPr>
          <p:grpSpPr>
            <a:xfrm>
              <a:off x="5352974" y="3329611"/>
              <a:ext cx="1350717" cy="468586"/>
              <a:chOff x="5436695" y="3469465"/>
              <a:chExt cx="1350717" cy="468586"/>
            </a:xfrm>
          </p:grpSpPr>
          <p:sp>
            <p:nvSpPr>
              <p:cNvPr id="8" name="Can 53">
                <a:extLst>
                  <a:ext uri="{FF2B5EF4-FFF2-40B4-BE49-F238E27FC236}">
                    <a16:creationId xmlns:a16="http://schemas.microsoft.com/office/drawing/2014/main" id="{217CDB32-D0F2-48AF-98FD-10CA6E6A792D}"/>
                  </a:ext>
                </a:extLst>
              </p:cNvPr>
              <p:cNvSpPr/>
              <p:nvPr/>
            </p:nvSpPr>
            <p:spPr bwMode="auto">
              <a:xfrm rot="5400000">
                <a:off x="5891076" y="3041715"/>
                <a:ext cx="441955" cy="1350717"/>
              </a:xfrm>
              <a:prstGeom prst="can">
                <a:avLst/>
              </a:prstGeom>
              <a:solidFill>
                <a:srgbClr val="E6E6E6"/>
              </a:solidFill>
              <a:ln w="9525" cap="flat" cmpd="sng" algn="ctr">
                <a:solidFill>
                  <a:srgbClr val="F26F2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lvl="0" indent="-342900" algn="ctr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ADF6C"/>
                  </a:buClr>
                  <a:buSzPct val="60000"/>
                  <a:buFont typeface="Arial Narrow" pitchFamily="34" charset="0"/>
                  <a:buNone/>
                  <a:tabLst/>
                  <a:defRPr/>
                </a:pPr>
                <a:endPara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A10C03F-B45A-44D8-AD18-80196AECF2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690261" y="3469465"/>
                <a:ext cx="833595" cy="416798"/>
              </a:xfrm>
              <a:prstGeom prst="rect">
                <a:avLst/>
              </a:prstGeom>
            </p:spPr>
          </p:pic>
        </p:grp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EE681B-55EC-4500-852B-E6BAEFAD2E02}"/>
              </a:ext>
            </a:extLst>
          </p:cNvPr>
          <p:cNvCxnSpPr>
            <a:cxnSpLocks/>
          </p:cNvCxnSpPr>
          <p:nvPr/>
        </p:nvCxnSpPr>
        <p:spPr>
          <a:xfrm>
            <a:off x="3799646" y="1736436"/>
            <a:ext cx="0" cy="4426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6E2BF7-7730-4356-BA5D-5C1B29B70D16}"/>
              </a:ext>
            </a:extLst>
          </p:cNvPr>
          <p:cNvCxnSpPr>
            <a:cxnSpLocks/>
          </p:cNvCxnSpPr>
          <p:nvPr/>
        </p:nvCxnSpPr>
        <p:spPr>
          <a:xfrm>
            <a:off x="8078273" y="1727200"/>
            <a:ext cx="1882" cy="4436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31FF3CD-F51B-49F8-810C-D997DA0BB4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51" y="1619187"/>
            <a:ext cx="2498168" cy="13115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B54EEE2-4B4E-46C8-82B0-26C8F69077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624" y="1874974"/>
            <a:ext cx="2129691" cy="79996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D306E4C-5C7B-4FBE-A8DC-297E9B208662}"/>
              </a:ext>
            </a:extLst>
          </p:cNvPr>
          <p:cNvSpPr txBox="1"/>
          <p:nvPr/>
        </p:nvSpPr>
        <p:spPr>
          <a:xfrm>
            <a:off x="5290812" y="3919781"/>
            <a:ext cx="161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dd</a:t>
            </a:r>
            <a:r>
              <a:rPr lang="en-US" dirty="0"/>
              <a:t>/t/lobby/</a:t>
            </a:r>
            <a:r>
              <a:rPr lang="en-US" dirty="0" err="1"/>
              <a:t>req</a:t>
            </a:r>
            <a:endParaRPr lang="en-CA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1431419-9B22-4D7D-9B29-C39A6268715C}"/>
              </a:ext>
            </a:extLst>
          </p:cNvPr>
          <p:cNvCxnSpPr>
            <a:cxnSpLocks/>
            <a:stCxn id="30" idx="3"/>
            <a:endCxn id="21" idx="1"/>
          </p:cNvCxnSpPr>
          <p:nvPr/>
        </p:nvCxnSpPr>
        <p:spPr>
          <a:xfrm>
            <a:off x="2963463" y="4104447"/>
            <a:ext cx="2327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89EA758-8A19-4409-B0A1-2DE6B555E91D}"/>
              </a:ext>
            </a:extLst>
          </p:cNvPr>
          <p:cNvSpPr txBox="1"/>
          <p:nvPr/>
        </p:nvSpPr>
        <p:spPr>
          <a:xfrm>
            <a:off x="9542616" y="3919781"/>
            <a:ext cx="14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 (JS)</a:t>
            </a:r>
            <a:endParaRPr lang="en-C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C8A2A6-87AA-418C-9197-9F6DA90561C0}"/>
              </a:ext>
            </a:extLst>
          </p:cNvPr>
          <p:cNvSpPr txBox="1"/>
          <p:nvPr/>
        </p:nvSpPr>
        <p:spPr>
          <a:xfrm>
            <a:off x="3799646" y="3858068"/>
            <a:ext cx="17043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Request current lobby state</a:t>
            </a:r>
            <a:endParaRPr lang="en-CA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B2B0A3-C8E0-4DEC-9EFB-13FA00B3685E}"/>
              </a:ext>
            </a:extLst>
          </p:cNvPr>
          <p:cNvSpPr txBox="1"/>
          <p:nvPr/>
        </p:nvSpPr>
        <p:spPr>
          <a:xfrm>
            <a:off x="6582007" y="4531488"/>
            <a:ext cx="15600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/>
              <a:t>Reply current lobby state</a:t>
            </a:r>
            <a:endParaRPr lang="en-CA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9D4B48-4E2A-41A7-BEB2-080E2FE0FE4E}"/>
              </a:ext>
            </a:extLst>
          </p:cNvPr>
          <p:cNvSpPr txBox="1"/>
          <p:nvPr/>
        </p:nvSpPr>
        <p:spPr>
          <a:xfrm>
            <a:off x="1331157" y="3919781"/>
            <a:ext cx="1632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Lobby page (JS)</a:t>
            </a:r>
            <a:endParaRPr lang="en-CA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5C23C8E-46F6-4746-B232-0B2A6D49908F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6901189" y="4104447"/>
            <a:ext cx="2641427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62AAA1E-B06D-4ED5-BDDF-E922358FF1DA}"/>
              </a:ext>
            </a:extLst>
          </p:cNvPr>
          <p:cNvCxnSpPr>
            <a:cxnSpLocks/>
            <a:stCxn id="25" idx="2"/>
            <a:endCxn id="30" idx="2"/>
          </p:cNvCxnSpPr>
          <p:nvPr/>
        </p:nvCxnSpPr>
        <p:spPr>
          <a:xfrm rot="5400000">
            <a:off x="6219890" y="216534"/>
            <a:ext cx="12700" cy="8145159"/>
          </a:xfrm>
          <a:prstGeom prst="bentConnector3">
            <a:avLst>
              <a:gd name="adj1" fmla="val 180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Multidocument 40">
            <a:extLst>
              <a:ext uri="{FF2B5EF4-FFF2-40B4-BE49-F238E27FC236}">
                <a16:creationId xmlns:a16="http://schemas.microsoft.com/office/drawing/2014/main" id="{74516D0A-DC87-484F-AF12-8CC327AFBEA6}"/>
              </a:ext>
            </a:extLst>
          </p:cNvPr>
          <p:cNvSpPr/>
          <p:nvPr/>
        </p:nvSpPr>
        <p:spPr>
          <a:xfrm>
            <a:off x="9876833" y="5486392"/>
            <a:ext cx="831272" cy="869651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Lobby</a:t>
            </a:r>
          </a:p>
          <a:p>
            <a:pPr algn="ctr"/>
            <a:r>
              <a:rPr lang="en-US" sz="1100" dirty="0"/>
              <a:t>(pending players)</a:t>
            </a:r>
            <a:endParaRPr lang="en-CA" sz="1100" dirty="0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4DCB67C-1F36-4B36-A4F2-C9D7D1178DDD}"/>
              </a:ext>
            </a:extLst>
          </p:cNvPr>
          <p:cNvCxnSpPr>
            <a:stCxn id="25" idx="3"/>
            <a:endCxn id="41" idx="3"/>
          </p:cNvCxnSpPr>
          <p:nvPr/>
        </p:nvCxnSpPr>
        <p:spPr>
          <a:xfrm flipH="1">
            <a:off x="10708105" y="4104447"/>
            <a:ext cx="334217" cy="1816771"/>
          </a:xfrm>
          <a:prstGeom prst="bentConnector3">
            <a:avLst>
              <a:gd name="adj1" fmla="val -68399"/>
            </a:avLst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60D0C1-6F76-455F-B554-7DF3271B5A21}"/>
              </a:ext>
            </a:extLst>
          </p:cNvPr>
          <p:cNvSpPr txBox="1"/>
          <p:nvPr/>
        </p:nvSpPr>
        <p:spPr>
          <a:xfrm>
            <a:off x="10708105" y="5921217"/>
            <a:ext cx="12891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Retrieve lobby array</a:t>
            </a:r>
            <a:br>
              <a:rPr lang="en-US" sz="1050" dirty="0"/>
            </a:br>
            <a:r>
              <a:rPr lang="en-US" sz="1050" dirty="0"/>
              <a:t>for reply</a:t>
            </a:r>
            <a:endParaRPr lang="en-CA" sz="1050" dirty="0"/>
          </a:p>
        </p:txBody>
      </p:sp>
      <p:sp>
        <p:nvSpPr>
          <p:cNvPr id="49" name="Title 48">
            <a:extLst>
              <a:ext uri="{FF2B5EF4-FFF2-40B4-BE49-F238E27FC236}">
                <a16:creationId xmlns:a16="http://schemas.microsoft.com/office/drawing/2014/main" id="{2FC9AAB2-55AA-4454-9566-AC69A45B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Lobby status request when player joins</a:t>
            </a:r>
            <a:endParaRPr lang="en-CA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33CF9A-5A95-44FA-998F-749A496A72E2}"/>
              </a:ext>
            </a:extLst>
          </p:cNvPr>
          <p:cNvSpPr txBox="1"/>
          <p:nvPr/>
        </p:nvSpPr>
        <p:spPr>
          <a:xfrm>
            <a:off x="1279061" y="4516394"/>
            <a:ext cx="17491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Lobby display initialized with</a:t>
            </a:r>
            <a:br>
              <a:rPr lang="en-US" sz="1050" dirty="0"/>
            </a:br>
            <a:r>
              <a:rPr lang="en-US" sz="1050" dirty="0"/>
              <a:t>current lobby state</a:t>
            </a:r>
            <a:endParaRPr lang="en-CA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57FCF0-1E4D-4E05-85D8-EEF11B3738A3}"/>
              </a:ext>
            </a:extLst>
          </p:cNvPr>
          <p:cNvSpPr txBox="1"/>
          <p:nvPr/>
        </p:nvSpPr>
        <p:spPr>
          <a:xfrm>
            <a:off x="5499236" y="5117000"/>
            <a:ext cx="120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dd</a:t>
            </a:r>
            <a:r>
              <a:rPr lang="en-US" dirty="0"/>
              <a:t>/t/lobby</a:t>
            </a:r>
            <a:endParaRPr lang="en-CA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B88A7FB-5736-468F-892F-1F716C354B01}"/>
              </a:ext>
            </a:extLst>
          </p:cNvPr>
          <p:cNvCxnSpPr>
            <a:cxnSpLocks/>
            <a:stCxn id="53" idx="1"/>
            <a:endCxn id="60" idx="3"/>
          </p:cNvCxnSpPr>
          <p:nvPr/>
        </p:nvCxnSpPr>
        <p:spPr>
          <a:xfrm flipH="1">
            <a:off x="3045894" y="5301666"/>
            <a:ext cx="2453342" cy="463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C79BB78-16B4-4F43-A53D-3C139ACE2424}"/>
              </a:ext>
            </a:extLst>
          </p:cNvPr>
          <p:cNvSpPr txBox="1"/>
          <p:nvPr/>
        </p:nvSpPr>
        <p:spPr>
          <a:xfrm>
            <a:off x="1261431" y="5098555"/>
            <a:ext cx="17844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Lobby display is updated</a:t>
            </a:r>
            <a:br>
              <a:rPr lang="en-US" sz="1050" dirty="0"/>
            </a:br>
            <a:r>
              <a:rPr lang="en-US" sz="1050" dirty="0"/>
              <a:t>every time a new player joins</a:t>
            </a:r>
            <a:endParaRPr lang="en-CA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025D4B-B6C5-41E8-A5A3-E7DD057A9BF3}"/>
              </a:ext>
            </a:extLst>
          </p:cNvPr>
          <p:cNvSpPr txBox="1"/>
          <p:nvPr/>
        </p:nvSpPr>
        <p:spPr>
          <a:xfrm>
            <a:off x="3752501" y="5306304"/>
            <a:ext cx="7136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Subscribe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18263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8877-A5E0-4C7C-9EDC-6147E3632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game, pull players from lobby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2976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6D02F8F-10D4-442D-826E-BDA4CF3732C5}"/>
              </a:ext>
            </a:extLst>
          </p:cNvPr>
          <p:cNvGrpSpPr/>
          <p:nvPr/>
        </p:nvGrpSpPr>
        <p:grpSpPr>
          <a:xfrm>
            <a:off x="4755253" y="1416550"/>
            <a:ext cx="2517285" cy="1716812"/>
            <a:chOff x="4674907" y="2177115"/>
            <a:chExt cx="2517285" cy="17168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7140D0-B5C1-4B3E-9F96-86B2933F3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74907" y="2177115"/>
              <a:ext cx="2517285" cy="171681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E602E1C-9F6C-4127-9EF8-06CDEEBAE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77" y="2594020"/>
              <a:ext cx="1151313" cy="6907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FC6C452-5D77-4EDF-80F2-708D72BACA0C}"/>
                </a:ext>
              </a:extLst>
            </p:cNvPr>
            <p:cNvGrpSpPr/>
            <p:nvPr/>
          </p:nvGrpSpPr>
          <p:grpSpPr>
            <a:xfrm>
              <a:off x="5352974" y="3329611"/>
              <a:ext cx="1350717" cy="468586"/>
              <a:chOff x="5436695" y="3469465"/>
              <a:chExt cx="1350717" cy="468586"/>
            </a:xfrm>
          </p:grpSpPr>
          <p:sp>
            <p:nvSpPr>
              <p:cNvPr id="8" name="Can 53">
                <a:extLst>
                  <a:ext uri="{FF2B5EF4-FFF2-40B4-BE49-F238E27FC236}">
                    <a16:creationId xmlns:a16="http://schemas.microsoft.com/office/drawing/2014/main" id="{217CDB32-D0F2-48AF-98FD-10CA6E6A792D}"/>
                  </a:ext>
                </a:extLst>
              </p:cNvPr>
              <p:cNvSpPr/>
              <p:nvPr/>
            </p:nvSpPr>
            <p:spPr bwMode="auto">
              <a:xfrm rot="5400000">
                <a:off x="5891076" y="3041715"/>
                <a:ext cx="441955" cy="1350717"/>
              </a:xfrm>
              <a:prstGeom prst="can">
                <a:avLst/>
              </a:prstGeom>
              <a:solidFill>
                <a:srgbClr val="E6E6E6"/>
              </a:solidFill>
              <a:ln w="9525" cap="flat" cmpd="sng" algn="ctr">
                <a:solidFill>
                  <a:srgbClr val="F26F2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lvl="0" indent="-342900" algn="ctr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ADF6C"/>
                  </a:buClr>
                  <a:buSzPct val="60000"/>
                  <a:buFont typeface="Arial Narrow" pitchFamily="34" charset="0"/>
                  <a:buNone/>
                  <a:tabLst/>
                  <a:defRPr/>
                </a:pPr>
                <a:endPara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A10C03F-B45A-44D8-AD18-80196AECF2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690261" y="3469465"/>
                <a:ext cx="833595" cy="416798"/>
              </a:xfrm>
              <a:prstGeom prst="rect">
                <a:avLst/>
              </a:prstGeom>
            </p:spPr>
          </p:pic>
        </p:grp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EE681B-55EC-4500-852B-E6BAEFAD2E02}"/>
              </a:ext>
            </a:extLst>
          </p:cNvPr>
          <p:cNvCxnSpPr>
            <a:cxnSpLocks/>
          </p:cNvCxnSpPr>
          <p:nvPr/>
        </p:nvCxnSpPr>
        <p:spPr>
          <a:xfrm>
            <a:off x="3799646" y="1736436"/>
            <a:ext cx="0" cy="4426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6E2BF7-7730-4356-BA5D-5C1B29B70D16}"/>
              </a:ext>
            </a:extLst>
          </p:cNvPr>
          <p:cNvCxnSpPr>
            <a:cxnSpLocks/>
          </p:cNvCxnSpPr>
          <p:nvPr/>
        </p:nvCxnSpPr>
        <p:spPr>
          <a:xfrm>
            <a:off x="8078273" y="1727200"/>
            <a:ext cx="1882" cy="4436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31FF3CD-F51B-49F8-810C-D997DA0BB4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51" y="1619187"/>
            <a:ext cx="2498168" cy="13115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B54EEE2-4B4E-46C8-82B0-26C8F69077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624" y="1874974"/>
            <a:ext cx="2129691" cy="79996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D306E4C-5C7B-4FBE-A8DC-297E9B208662}"/>
              </a:ext>
            </a:extLst>
          </p:cNvPr>
          <p:cNvSpPr txBox="1"/>
          <p:nvPr/>
        </p:nvSpPr>
        <p:spPr>
          <a:xfrm>
            <a:off x="4974061" y="3919781"/>
            <a:ext cx="2243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dd</a:t>
            </a:r>
            <a:r>
              <a:rPr lang="en-US" dirty="0"/>
              <a:t>/t/active/{vehicle#}</a:t>
            </a:r>
            <a:endParaRPr lang="en-CA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1431419-9B22-4D7D-9B29-C39A6268715C}"/>
              </a:ext>
            </a:extLst>
          </p:cNvPr>
          <p:cNvCxnSpPr>
            <a:cxnSpLocks/>
            <a:stCxn id="30" idx="3"/>
            <a:endCxn id="21" idx="1"/>
          </p:cNvCxnSpPr>
          <p:nvPr/>
        </p:nvCxnSpPr>
        <p:spPr>
          <a:xfrm>
            <a:off x="3120910" y="4104447"/>
            <a:ext cx="1853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89EA758-8A19-4409-B0A1-2DE6B555E91D}"/>
              </a:ext>
            </a:extLst>
          </p:cNvPr>
          <p:cNvSpPr txBox="1"/>
          <p:nvPr/>
        </p:nvSpPr>
        <p:spPr>
          <a:xfrm>
            <a:off x="9542616" y="3919781"/>
            <a:ext cx="14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 (JS)</a:t>
            </a:r>
            <a:endParaRPr lang="en-C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9D4B48-4E2A-41A7-BEB2-080E2FE0FE4E}"/>
              </a:ext>
            </a:extLst>
          </p:cNvPr>
          <p:cNvSpPr txBox="1"/>
          <p:nvPr/>
        </p:nvSpPr>
        <p:spPr>
          <a:xfrm>
            <a:off x="1144407" y="3919781"/>
            <a:ext cx="197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Gamepad page (JS)</a:t>
            </a:r>
            <a:endParaRPr lang="en-CA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5C23C8E-46F6-4746-B232-0B2A6D49908F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7217945" y="4104447"/>
            <a:ext cx="2324671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4DCB67C-1F36-4B36-A4F2-C9D7D1178DDD}"/>
              </a:ext>
            </a:extLst>
          </p:cNvPr>
          <p:cNvCxnSpPr>
            <a:cxnSpLocks/>
            <a:stCxn id="25" idx="3"/>
            <a:endCxn id="3" idx="3"/>
          </p:cNvCxnSpPr>
          <p:nvPr/>
        </p:nvCxnSpPr>
        <p:spPr>
          <a:xfrm>
            <a:off x="11042322" y="4104447"/>
            <a:ext cx="12700" cy="1281650"/>
          </a:xfrm>
          <a:prstGeom prst="bentConnector3">
            <a:avLst>
              <a:gd name="adj1" fmla="val 180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60D0C1-6F76-455F-B554-7DF3271B5A21}"/>
              </a:ext>
            </a:extLst>
          </p:cNvPr>
          <p:cNvSpPr txBox="1"/>
          <p:nvPr/>
        </p:nvSpPr>
        <p:spPr>
          <a:xfrm>
            <a:off x="10870804" y="5430080"/>
            <a:ext cx="132119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Acceleration &amp;</a:t>
            </a:r>
            <a:br>
              <a:rPr lang="en-US" sz="1050" dirty="0"/>
            </a:br>
            <a:r>
              <a:rPr lang="en-US" sz="1050" dirty="0"/>
              <a:t>Steering values</a:t>
            </a:r>
            <a:br>
              <a:rPr lang="en-US" sz="1050" dirty="0"/>
            </a:br>
            <a:r>
              <a:rPr lang="en-US" sz="1050" dirty="0"/>
              <a:t>sent to Game engine</a:t>
            </a:r>
            <a:endParaRPr lang="en-CA" sz="1050" dirty="0"/>
          </a:p>
        </p:txBody>
      </p:sp>
      <p:sp>
        <p:nvSpPr>
          <p:cNvPr id="49" name="Title 48">
            <a:extLst>
              <a:ext uri="{FF2B5EF4-FFF2-40B4-BE49-F238E27FC236}">
                <a16:creationId xmlns:a16="http://schemas.microsoft.com/office/drawing/2014/main" id="{2FC9AAB2-55AA-4454-9566-AC69A45B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Players “drive” vehicles, see results in game</a:t>
            </a:r>
            <a:endParaRPr lang="en-CA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33CF9A-5A95-44FA-998F-749A496A72E2}"/>
              </a:ext>
            </a:extLst>
          </p:cNvPr>
          <p:cNvSpPr txBox="1"/>
          <p:nvPr/>
        </p:nvSpPr>
        <p:spPr>
          <a:xfrm>
            <a:off x="1069823" y="4277440"/>
            <a:ext cx="22108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/>
              <a:t>Javascript</a:t>
            </a:r>
            <a:r>
              <a:rPr lang="en-US" sz="1050" dirty="0"/>
              <a:t> library (</a:t>
            </a:r>
            <a:r>
              <a:rPr lang="en-US" sz="1050" dirty="0" err="1"/>
              <a:t>nipplejs</a:t>
            </a:r>
            <a:r>
              <a:rPr lang="en-US" sz="1050" dirty="0"/>
              <a:t>) generates</a:t>
            </a:r>
          </a:p>
          <a:p>
            <a:pPr algn="ctr"/>
            <a:r>
              <a:rPr lang="en-US" sz="1050" dirty="0"/>
              <a:t>movement events</a:t>
            </a:r>
            <a:endParaRPr lang="en-CA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B2C0964-3D9A-4E91-B3C8-F8E58BFD0123}"/>
              </a:ext>
            </a:extLst>
          </p:cNvPr>
          <p:cNvSpPr txBox="1"/>
          <p:nvPr/>
        </p:nvSpPr>
        <p:spPr>
          <a:xfrm>
            <a:off x="3751655" y="4104447"/>
            <a:ext cx="5790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Publish</a:t>
            </a:r>
            <a:endParaRPr lang="en-CA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07518F-4D78-4695-9B0A-D4EFFFE55E22}"/>
              </a:ext>
            </a:extLst>
          </p:cNvPr>
          <p:cNvSpPr txBox="1"/>
          <p:nvPr/>
        </p:nvSpPr>
        <p:spPr>
          <a:xfrm>
            <a:off x="7371587" y="4104387"/>
            <a:ext cx="7136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Subscribe</a:t>
            </a:r>
            <a:endParaRPr lang="en-CA" sz="10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D2DB90-2B09-495C-87BF-FEFA326367D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2" t="31078" r="22491" b="30758"/>
          <a:stretch/>
        </p:blipFill>
        <p:spPr>
          <a:xfrm>
            <a:off x="9420654" y="5111285"/>
            <a:ext cx="1621668" cy="54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6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50EB-0A94-44C8-A353-4CCA4A560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Players “knocked out”, replace from lobby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7506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192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Narrow</vt:lpstr>
      <vt:lpstr>Calibri</vt:lpstr>
      <vt:lpstr>Calibri Light</vt:lpstr>
      <vt:lpstr>Office Theme</vt:lpstr>
      <vt:lpstr>Game controller opens lobby</vt:lpstr>
      <vt:lpstr>Players join lobby to queue for game</vt:lpstr>
      <vt:lpstr>Lobby status request when player joins</vt:lpstr>
      <vt:lpstr>Start game, pull players from lobby</vt:lpstr>
      <vt:lpstr>Players “drive” vehicles, see results in game</vt:lpstr>
      <vt:lpstr>Players “knocked out”, replace from lobby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MacKenzie</dc:creator>
  <cp:lastModifiedBy>Andrew MacKenzie</cp:lastModifiedBy>
  <cp:revision>9</cp:revision>
  <dcterms:created xsi:type="dcterms:W3CDTF">2018-04-26T18:49:37Z</dcterms:created>
  <dcterms:modified xsi:type="dcterms:W3CDTF">2018-04-26T20:07:34Z</dcterms:modified>
</cp:coreProperties>
</file>