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D783"/>
    <a:srgbClr val="1CD8A7"/>
    <a:srgbClr val="15D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26FFF-7AF8-4582-BF06-9F7AC6C64342}" v="480" dt="2018-10-03T15:28:10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Barr" userId="08394fa4-6c67-4e80-95e1-dad59dfd7fac" providerId="ADAL" clId="{23B26FFF-7AF8-4582-BF06-9F7AC6C64342}"/>
    <pc:docChg chg="undo custSel mod addSld modSld">
      <pc:chgData name="Ken Barr" userId="08394fa4-6c67-4e80-95e1-dad59dfd7fac" providerId="ADAL" clId="{23B26FFF-7AF8-4582-BF06-9F7AC6C64342}" dt="2018-10-12T18:22:36.130" v="494" actId="255"/>
      <pc:docMkLst>
        <pc:docMk/>
      </pc:docMkLst>
      <pc:sldChg chg="addSp modSp">
        <pc:chgData name="Ken Barr" userId="08394fa4-6c67-4e80-95e1-dad59dfd7fac" providerId="ADAL" clId="{23B26FFF-7AF8-4582-BF06-9F7AC6C64342}" dt="2018-10-12T18:21:01.748" v="488" actId="208"/>
        <pc:sldMkLst>
          <pc:docMk/>
          <pc:sldMk cId="1034791607" sldId="256"/>
        </pc:sldMkLst>
        <pc:spChg chg="mod">
          <ac:chgData name="Ken Barr" userId="08394fa4-6c67-4e80-95e1-dad59dfd7fac" providerId="ADAL" clId="{23B26FFF-7AF8-4582-BF06-9F7AC6C64342}" dt="2018-10-02T13:33:17.404" v="0" actId="164"/>
          <ac:spMkLst>
            <pc:docMk/>
            <pc:sldMk cId="1034791607" sldId="256"/>
            <ac:spMk id="22" creationId="{49E68B74-31E9-483D-8EA6-E0F95115AE24}"/>
          </ac:spMkLst>
        </pc:spChg>
        <pc:spChg chg="mod">
          <ac:chgData name="Ken Barr" userId="08394fa4-6c67-4e80-95e1-dad59dfd7fac" providerId="ADAL" clId="{23B26FFF-7AF8-4582-BF06-9F7AC6C64342}" dt="2018-10-02T13:33:17.404" v="0" actId="164"/>
          <ac:spMkLst>
            <pc:docMk/>
            <pc:sldMk cId="1034791607" sldId="256"/>
            <ac:spMk id="23" creationId="{03EA0210-7217-48DD-8656-1EE37CB0F5FA}"/>
          </ac:spMkLst>
        </pc:spChg>
        <pc:spChg chg="mod">
          <ac:chgData name="Ken Barr" userId="08394fa4-6c67-4e80-95e1-dad59dfd7fac" providerId="ADAL" clId="{23B26FFF-7AF8-4582-BF06-9F7AC6C64342}" dt="2018-10-02T13:33:17.404" v="0" actId="164"/>
          <ac:spMkLst>
            <pc:docMk/>
            <pc:sldMk cId="1034791607" sldId="256"/>
            <ac:spMk id="24" creationId="{C774DF6F-B1D8-4553-AB44-9FD10F1CAB8D}"/>
          </ac:spMkLst>
        </pc:spChg>
        <pc:spChg chg="mod">
          <ac:chgData name="Ken Barr" userId="08394fa4-6c67-4e80-95e1-dad59dfd7fac" providerId="ADAL" clId="{23B26FFF-7AF8-4582-BF06-9F7AC6C64342}" dt="2018-10-02T13:33:17.404" v="0" actId="164"/>
          <ac:spMkLst>
            <pc:docMk/>
            <pc:sldMk cId="1034791607" sldId="256"/>
            <ac:spMk id="26" creationId="{6DD6B2D9-F899-4AA1-A8D0-176C2F14C25B}"/>
          </ac:spMkLst>
        </pc:spChg>
        <pc:spChg chg="mod">
          <ac:chgData name="Ken Barr" userId="08394fa4-6c67-4e80-95e1-dad59dfd7fac" providerId="ADAL" clId="{23B26FFF-7AF8-4582-BF06-9F7AC6C64342}" dt="2018-10-02T13:33:17.404" v="0" actId="164"/>
          <ac:spMkLst>
            <pc:docMk/>
            <pc:sldMk cId="1034791607" sldId="256"/>
            <ac:spMk id="30" creationId="{690293D5-9093-4460-ADF5-7B4EDC931F5F}"/>
          </ac:spMkLst>
        </pc:spChg>
        <pc:grpChg chg="add mod">
          <ac:chgData name="Ken Barr" userId="08394fa4-6c67-4e80-95e1-dad59dfd7fac" providerId="ADAL" clId="{23B26FFF-7AF8-4582-BF06-9F7AC6C64342}" dt="2018-10-02T13:33:17.404" v="0" actId="164"/>
          <ac:grpSpMkLst>
            <pc:docMk/>
            <pc:sldMk cId="1034791607" sldId="256"/>
            <ac:grpSpMk id="35" creationId="{E88FE79B-057F-4234-9EE3-3098E99CE1F7}"/>
          </ac:grpSpMkLst>
        </pc:grpChg>
        <pc:picChg chg="mod">
          <ac:chgData name="Ken Barr" userId="08394fa4-6c67-4e80-95e1-dad59dfd7fac" providerId="ADAL" clId="{23B26FFF-7AF8-4582-BF06-9F7AC6C64342}" dt="2018-10-12T18:18:52.220" v="480" actId="14100"/>
          <ac:picMkLst>
            <pc:docMk/>
            <pc:sldMk cId="1034791607" sldId="256"/>
            <ac:picMk id="7" creationId="{7A48C278-DEEB-4953-B6EF-59D79B167FC0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8" creationId="{05DE260F-8A6A-4DB6-B292-A0A615999AF7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9" creationId="{B27FE3A2-EB57-44C4-AA5B-2962A1AAF784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10" creationId="{3685384E-9C23-432E-876F-D0A02DE5461C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11" creationId="{CAF615ED-9A2C-486D-B193-36ED28640262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12" creationId="{DF22DC23-E723-4D72-8CFA-8D9D85F6221E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13" creationId="{86BA2DC9-AF58-48C0-AAA1-CD9EAB41C750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21" creationId="{16A3FE62-666F-4F66-8DB0-4327C77E112C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25" creationId="{CECB6CCF-2514-41C3-B70D-0A0FA579483E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27" creationId="{CEFC8BD2-8AEE-4109-8542-9F5563797E91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28" creationId="{AC46B110-09AB-4EED-8003-18D7874DA388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29" creationId="{A3FA1783-9B74-4370-BB66-AFA27BDCBA15}"/>
          </ac:picMkLst>
        </pc:picChg>
        <pc:cxnChg chg="mod">
          <ac:chgData name="Ken Barr" userId="08394fa4-6c67-4e80-95e1-dad59dfd7fac" providerId="ADAL" clId="{23B26FFF-7AF8-4582-BF06-9F7AC6C64342}" dt="2018-10-12T18:21:01.748" v="488" actId="208"/>
          <ac:cxnSpMkLst>
            <pc:docMk/>
            <pc:sldMk cId="1034791607" sldId="256"/>
            <ac:cxnSpMk id="14" creationId="{B1EC0F2B-A900-45C2-9D8E-848CBB5176C9}"/>
          </ac:cxnSpMkLst>
        </pc:cxn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15" creationId="{568BB8E3-EAA9-44C9-8148-BF1C283CBED8}"/>
          </ac:cxnSpMkLst>
        </pc:cxn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16" creationId="{91AEC909-34A3-40AB-89AB-CC22D0275AC5}"/>
          </ac:cxnSpMkLst>
        </pc:cxn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17" creationId="{5B04731C-E28E-49D4-ADC6-3F2A0F5802DA}"/>
          </ac:cxnSpMkLst>
        </pc:cxn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18" creationId="{6C3359FB-CD86-4401-8FA9-CF23BFF3AB94}"/>
          </ac:cxnSpMkLst>
        </pc:cxn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19" creationId="{53AE1DEC-B738-466D-9CA0-7457BC20DAB3}"/>
          </ac:cxnSpMkLst>
        </pc:cxnChg>
        <pc:cxnChg chg="mod">
          <ac:chgData name="Ken Barr" userId="08394fa4-6c67-4e80-95e1-dad59dfd7fac" providerId="ADAL" clId="{23B26FFF-7AF8-4582-BF06-9F7AC6C64342}" dt="2018-10-12T18:19:11.825" v="485" actId="14100"/>
          <ac:cxnSpMkLst>
            <pc:docMk/>
            <pc:sldMk cId="1034791607" sldId="256"/>
            <ac:cxnSpMk id="20" creationId="{213E1FFD-9976-40FF-9E32-A0174A3DD5B0}"/>
          </ac:cxnSpMkLst>
        </pc:cxnChg>
        <pc:cxnChg chg="mod">
          <ac:chgData name="Ken Barr" userId="08394fa4-6c67-4e80-95e1-dad59dfd7fac" providerId="ADAL" clId="{23B26FFF-7AF8-4582-BF06-9F7AC6C64342}" dt="2018-10-12T18:19:07.409" v="484" actId="14100"/>
          <ac:cxnSpMkLst>
            <pc:docMk/>
            <pc:sldMk cId="1034791607" sldId="256"/>
            <ac:cxnSpMk id="31" creationId="{897E733E-993C-4C31-B3CF-FF00B334179F}"/>
          </ac:cxnSpMkLst>
        </pc:cxnChg>
        <pc:cxnChg chg="mod">
          <ac:chgData name="Ken Barr" userId="08394fa4-6c67-4e80-95e1-dad59dfd7fac" providerId="ADAL" clId="{23B26FFF-7AF8-4582-BF06-9F7AC6C64342}" dt="2018-10-12T18:19:04.792" v="483" actId="14100"/>
          <ac:cxnSpMkLst>
            <pc:docMk/>
            <pc:sldMk cId="1034791607" sldId="256"/>
            <ac:cxnSpMk id="32" creationId="{F082770C-F9E8-44C6-BFAA-6836428BC930}"/>
          </ac:cxnSpMkLst>
        </pc:cxnChg>
        <pc:cxnChg chg="mod">
          <ac:chgData name="Ken Barr" userId="08394fa4-6c67-4e80-95e1-dad59dfd7fac" providerId="ADAL" clId="{23B26FFF-7AF8-4582-BF06-9F7AC6C64342}" dt="2018-10-12T18:19:01.177" v="482" actId="14100"/>
          <ac:cxnSpMkLst>
            <pc:docMk/>
            <pc:sldMk cId="1034791607" sldId="256"/>
            <ac:cxnSpMk id="33" creationId="{EC1BFFDC-EBD6-420D-BFFC-B76ACC2334EF}"/>
          </ac:cxnSpMkLst>
        </pc:cxnChg>
        <pc:cxnChg chg="mod">
          <ac:chgData name="Ken Barr" userId="08394fa4-6c67-4e80-95e1-dad59dfd7fac" providerId="ADAL" clId="{23B26FFF-7AF8-4582-BF06-9F7AC6C64342}" dt="2018-10-12T18:18:58.258" v="481" actId="14100"/>
          <ac:cxnSpMkLst>
            <pc:docMk/>
            <pc:sldMk cId="1034791607" sldId="256"/>
            <ac:cxnSpMk id="34" creationId="{D5148E44-A528-46E7-8403-D1E876FD3B10}"/>
          </ac:cxnSpMkLst>
        </pc:cxnChg>
      </pc:sldChg>
      <pc:sldChg chg="addSp delSp modSp add mod setBg">
        <pc:chgData name="Ken Barr" userId="08394fa4-6c67-4e80-95e1-dad59dfd7fac" providerId="ADAL" clId="{23B26FFF-7AF8-4582-BF06-9F7AC6C64342}" dt="2018-10-12T18:22:36.130" v="494" actId="255"/>
        <pc:sldMkLst>
          <pc:docMk/>
          <pc:sldMk cId="262467478" sldId="257"/>
        </pc:sldMkLst>
        <pc:spChg chg="del">
          <ac:chgData name="Ken Barr" userId="08394fa4-6c67-4e80-95e1-dad59dfd7fac" providerId="ADAL" clId="{23B26FFF-7AF8-4582-BF06-9F7AC6C64342}" dt="2018-10-02T15:00:47.127" v="4"/>
          <ac:spMkLst>
            <pc:docMk/>
            <pc:sldMk cId="262467478" sldId="257"/>
            <ac:spMk id="2" creationId="{65C0B589-E837-410E-A7AD-F33377469A05}"/>
          </ac:spMkLst>
        </pc:spChg>
        <pc:spChg chg="del">
          <ac:chgData name="Ken Barr" userId="08394fa4-6c67-4e80-95e1-dad59dfd7fac" providerId="ADAL" clId="{23B26FFF-7AF8-4582-BF06-9F7AC6C64342}" dt="2018-10-02T15:00:49.277" v="5"/>
          <ac:spMkLst>
            <pc:docMk/>
            <pc:sldMk cId="262467478" sldId="257"/>
            <ac:spMk id="3" creationId="{5919F5E9-A573-4C1B-93B0-FE225FF1E734}"/>
          </ac:spMkLst>
        </pc:spChg>
        <pc:spChg chg="add del">
          <ac:chgData name="Ken Barr" userId="08394fa4-6c67-4e80-95e1-dad59dfd7fac" providerId="ADAL" clId="{23B26FFF-7AF8-4582-BF06-9F7AC6C64342}" dt="2018-10-02T15:03:03.452" v="20" actId="26606"/>
          <ac:spMkLst>
            <pc:docMk/>
            <pc:sldMk cId="262467478" sldId="257"/>
            <ac:spMk id="10" creationId="{A9F529C3-C941-49FD-8C67-82F134F64BDB}"/>
          </ac:spMkLst>
        </pc:spChg>
        <pc:spChg chg="add del">
          <ac:chgData name="Ken Barr" userId="08394fa4-6c67-4e80-95e1-dad59dfd7fac" providerId="ADAL" clId="{23B26FFF-7AF8-4582-BF06-9F7AC6C64342}" dt="2018-10-02T15:03:03.452" v="20" actId="26606"/>
          <ac:spMkLst>
            <pc:docMk/>
            <pc:sldMk cId="262467478" sldId="257"/>
            <ac:spMk id="12" creationId="{20586029-32A0-47E5-9AEC-AE3ABA6B94D0}"/>
          </ac:spMkLst>
        </pc:spChg>
        <pc:spChg chg="add mod">
          <ac:chgData name="Ken Barr" userId="08394fa4-6c67-4e80-95e1-dad59dfd7fac" providerId="ADAL" clId="{23B26FFF-7AF8-4582-BF06-9F7AC6C64342}" dt="2018-10-02T15:22:05.462" v="400" actId="164"/>
          <ac:spMkLst>
            <pc:docMk/>
            <pc:sldMk cId="262467478" sldId="257"/>
            <ac:spMk id="25" creationId="{A325EC13-D7FB-461A-9F3A-6712A769407D}"/>
          </ac:spMkLst>
        </pc:spChg>
        <pc:spChg chg="add mod">
          <ac:chgData name="Ken Barr" userId="08394fa4-6c67-4e80-95e1-dad59dfd7fac" providerId="ADAL" clId="{23B26FFF-7AF8-4582-BF06-9F7AC6C64342}" dt="2018-10-12T18:22:25.121" v="492" actId="255"/>
          <ac:spMkLst>
            <pc:docMk/>
            <pc:sldMk cId="262467478" sldId="257"/>
            <ac:spMk id="27" creationId="{CA383DF6-4841-48BE-A57A-B0076B5CE94B}"/>
          </ac:spMkLst>
        </pc:spChg>
        <pc:spChg chg="add mod">
          <ac:chgData name="Ken Barr" userId="08394fa4-6c67-4e80-95e1-dad59dfd7fac" providerId="ADAL" clId="{23B26FFF-7AF8-4582-BF06-9F7AC6C64342}" dt="2018-10-12T18:22:36.130" v="494" actId="255"/>
          <ac:spMkLst>
            <pc:docMk/>
            <pc:sldMk cId="262467478" sldId="257"/>
            <ac:spMk id="28" creationId="{0507B6BA-2D43-4727-A29E-A10ADD3360E3}"/>
          </ac:spMkLst>
        </pc:spChg>
        <pc:spChg chg="add mod">
          <ac:chgData name="Ken Barr" userId="08394fa4-6c67-4e80-95e1-dad59dfd7fac" providerId="ADAL" clId="{23B26FFF-7AF8-4582-BF06-9F7AC6C64342}" dt="2018-10-12T18:22:19.490" v="491" actId="255"/>
          <ac:spMkLst>
            <pc:docMk/>
            <pc:sldMk cId="262467478" sldId="257"/>
            <ac:spMk id="29" creationId="{28212C3F-ABD1-4B87-95BE-6C7F0F29D62A}"/>
          </ac:spMkLst>
        </pc:spChg>
        <pc:spChg chg="add mod">
          <ac:chgData name="Ken Barr" userId="08394fa4-6c67-4e80-95e1-dad59dfd7fac" providerId="ADAL" clId="{23B26FFF-7AF8-4582-BF06-9F7AC6C64342}" dt="2018-10-12T18:22:13.864" v="490" actId="1076"/>
          <ac:spMkLst>
            <pc:docMk/>
            <pc:sldMk cId="262467478" sldId="257"/>
            <ac:spMk id="30" creationId="{C2E85324-8C6E-49E0-ABAD-E9909CC0E49C}"/>
          </ac:spMkLst>
        </pc:spChg>
        <pc:spChg chg="add mod">
          <ac:chgData name="Ken Barr" userId="08394fa4-6c67-4e80-95e1-dad59dfd7fac" providerId="ADAL" clId="{23B26FFF-7AF8-4582-BF06-9F7AC6C64342}" dt="2018-10-12T18:22:30.686" v="493" actId="255"/>
          <ac:spMkLst>
            <pc:docMk/>
            <pc:sldMk cId="262467478" sldId="257"/>
            <ac:spMk id="31" creationId="{9590DEE4-A6DE-4091-B4DB-E46311CC1AD5}"/>
          </ac:spMkLst>
        </pc:spChg>
        <pc:grpChg chg="add mod">
          <ac:chgData name="Ken Barr" userId="08394fa4-6c67-4e80-95e1-dad59dfd7fac" providerId="ADAL" clId="{23B26FFF-7AF8-4582-BF06-9F7AC6C64342}" dt="2018-10-02T18:10:24.003" v="409" actId="164"/>
          <ac:grpSpMkLst>
            <pc:docMk/>
            <pc:sldMk cId="262467478" sldId="257"/>
            <ac:grpSpMk id="2" creationId="{0A5C4AAE-228E-4E67-9742-CD8515782C60}"/>
          </ac:grpSpMkLst>
        </pc:grpChg>
        <pc:grpChg chg="add mod">
          <ac:chgData name="Ken Barr" userId="08394fa4-6c67-4e80-95e1-dad59dfd7fac" providerId="ADAL" clId="{23B26FFF-7AF8-4582-BF06-9F7AC6C64342}" dt="2018-10-02T15:22:05.462" v="400" actId="164"/>
          <ac:grpSpMkLst>
            <pc:docMk/>
            <pc:sldMk cId="262467478" sldId="257"/>
            <ac:grpSpMk id="22" creationId="{72C5963D-A01F-47A7-BB57-7FC74D50A0EA}"/>
          </ac:grpSpMkLst>
        </pc:grpChg>
        <pc:grpChg chg="add mod">
          <ac:chgData name="Ken Barr" userId="08394fa4-6c67-4e80-95e1-dad59dfd7fac" providerId="ADAL" clId="{23B26FFF-7AF8-4582-BF06-9F7AC6C64342}" dt="2018-10-02T18:10:24.003" v="409" actId="164"/>
          <ac:grpSpMkLst>
            <pc:docMk/>
            <pc:sldMk cId="262467478" sldId="257"/>
            <ac:grpSpMk id="32" creationId="{D3A78710-2126-4F19-A6C4-E6D3DB5D008D}"/>
          </ac:grpSpMkLst>
        </pc:grpChg>
        <pc:picChg chg="add mod">
          <ac:chgData name="Ken Barr" userId="08394fa4-6c67-4e80-95e1-dad59dfd7fac" providerId="ADAL" clId="{23B26FFF-7AF8-4582-BF06-9F7AC6C64342}" dt="2018-10-02T15:22:05.462" v="400" actId="164"/>
          <ac:picMkLst>
            <pc:docMk/>
            <pc:sldMk cId="262467478" sldId="257"/>
            <ac:picMk id="4" creationId="{90AABAEB-8BAF-40C5-A1F0-D9E4CB368B7E}"/>
          </ac:picMkLst>
        </pc:picChg>
        <pc:picChg chg="add mod ord">
          <ac:chgData name="Ken Barr" userId="08394fa4-6c67-4e80-95e1-dad59dfd7fac" providerId="ADAL" clId="{23B26FFF-7AF8-4582-BF06-9F7AC6C64342}" dt="2018-10-02T15:22:05.462" v="400" actId="164"/>
          <ac:picMkLst>
            <pc:docMk/>
            <pc:sldMk cId="262467478" sldId="257"/>
            <ac:picMk id="5" creationId="{C6B31AA8-A2A8-4259-9E8E-D784C70AA78E}"/>
          </ac:picMkLst>
        </pc:picChg>
        <pc:picChg chg="add mod">
          <ac:chgData name="Ken Barr" userId="08394fa4-6c67-4e80-95e1-dad59dfd7fac" providerId="ADAL" clId="{23B26FFF-7AF8-4582-BF06-9F7AC6C64342}" dt="2018-10-02T15:22:05.462" v="400" actId="164"/>
          <ac:picMkLst>
            <pc:docMk/>
            <pc:sldMk cId="262467478" sldId="257"/>
            <ac:picMk id="9" creationId="{A4F0757E-E158-49EF-BE66-AA660102A140}"/>
          </ac:picMkLst>
        </pc:picChg>
        <pc:picChg chg="add mod">
          <ac:chgData name="Ken Barr" userId="08394fa4-6c67-4e80-95e1-dad59dfd7fac" providerId="ADAL" clId="{23B26FFF-7AF8-4582-BF06-9F7AC6C64342}" dt="2018-10-02T15:22:05.462" v="400" actId="164"/>
          <ac:picMkLst>
            <pc:docMk/>
            <pc:sldMk cId="262467478" sldId="257"/>
            <ac:picMk id="11" creationId="{A177B99B-A73A-4F1C-80D1-432DA26D2F64}"/>
          </ac:picMkLst>
        </pc:picChg>
        <pc:picChg chg="add del mod">
          <ac:chgData name="Ken Barr" userId="08394fa4-6c67-4e80-95e1-dad59dfd7fac" providerId="ADAL" clId="{23B26FFF-7AF8-4582-BF06-9F7AC6C64342}" dt="2018-10-02T18:09:35.418" v="402"/>
          <ac:picMkLst>
            <pc:docMk/>
            <pc:sldMk cId="262467478" sldId="257"/>
            <ac:picMk id="13" creationId="{4A46D5AB-5008-46EE-B010-6E49166C6331}"/>
          </ac:picMkLst>
        </pc:picChg>
        <pc:picChg chg="add mod">
          <ac:chgData name="Ken Barr" userId="08394fa4-6c67-4e80-95e1-dad59dfd7fac" providerId="ADAL" clId="{23B26FFF-7AF8-4582-BF06-9F7AC6C64342}" dt="2018-10-02T15:22:05.462" v="400" actId="164"/>
          <ac:picMkLst>
            <pc:docMk/>
            <pc:sldMk cId="262467478" sldId="257"/>
            <ac:picMk id="15" creationId="{8D38356F-3844-4E67-AEBB-9E8176808617}"/>
          </ac:picMkLst>
        </pc:picChg>
        <pc:picChg chg="add mod">
          <ac:chgData name="Ken Barr" userId="08394fa4-6c67-4e80-95e1-dad59dfd7fac" providerId="ADAL" clId="{23B26FFF-7AF8-4582-BF06-9F7AC6C64342}" dt="2018-10-02T15:22:05.462" v="400" actId="164"/>
          <ac:picMkLst>
            <pc:docMk/>
            <pc:sldMk cId="262467478" sldId="257"/>
            <ac:picMk id="26" creationId="{4BD30CAE-FF1E-4E2C-A4A0-2BD353115034}"/>
          </ac:picMkLst>
        </pc:picChg>
        <pc:picChg chg="add mod">
          <ac:chgData name="Ken Barr" userId="08394fa4-6c67-4e80-95e1-dad59dfd7fac" providerId="ADAL" clId="{23B26FFF-7AF8-4582-BF06-9F7AC6C64342}" dt="2018-10-02T18:10:24.003" v="409" actId="164"/>
          <ac:picMkLst>
            <pc:docMk/>
            <pc:sldMk cId="262467478" sldId="257"/>
            <ac:picMk id="33" creationId="{2F834631-092B-4291-A6C1-F1D7E345474B}"/>
          </ac:picMkLst>
        </pc:picChg>
        <pc:cxnChg chg="add del">
          <ac:chgData name="Ken Barr" userId="08394fa4-6c67-4e80-95e1-dad59dfd7fac" providerId="ADAL" clId="{23B26FFF-7AF8-4582-BF06-9F7AC6C64342}" dt="2018-10-02T15:03:03.452" v="20" actId="26606"/>
          <ac:cxnSpMkLst>
            <pc:docMk/>
            <pc:sldMk cId="262467478" sldId="257"/>
            <ac:cxnSpMk id="14" creationId="{8C730EAB-A532-4295-A302-FB4B90DB9F5E}"/>
          </ac:cxnSpMkLst>
        </pc:cxnChg>
        <pc:cxnChg chg="add mod">
          <ac:chgData name="Ken Barr" userId="08394fa4-6c67-4e80-95e1-dad59dfd7fac" providerId="ADAL" clId="{23B26FFF-7AF8-4582-BF06-9F7AC6C64342}" dt="2018-10-02T15:22:05.462" v="400" actId="164"/>
          <ac:cxnSpMkLst>
            <pc:docMk/>
            <pc:sldMk cId="262467478" sldId="257"/>
            <ac:cxnSpMk id="16" creationId="{E4CB1C41-42E1-426A-A880-7744438641A2}"/>
          </ac:cxnSpMkLst>
        </pc:cxnChg>
        <pc:cxnChg chg="add mod">
          <ac:chgData name="Ken Barr" userId="08394fa4-6c67-4e80-95e1-dad59dfd7fac" providerId="ADAL" clId="{23B26FFF-7AF8-4582-BF06-9F7AC6C64342}" dt="2018-10-02T15:22:05.462" v="400" actId="164"/>
          <ac:cxnSpMkLst>
            <pc:docMk/>
            <pc:sldMk cId="262467478" sldId="257"/>
            <ac:cxnSpMk id="17" creationId="{94718BE7-C867-420D-9A20-4260A1E6D924}"/>
          </ac:cxnSpMkLst>
        </pc:cxnChg>
        <pc:cxnChg chg="add mod">
          <ac:chgData name="Ken Barr" userId="08394fa4-6c67-4e80-95e1-dad59dfd7fac" providerId="ADAL" clId="{23B26FFF-7AF8-4582-BF06-9F7AC6C64342}" dt="2018-10-02T15:22:05.462" v="400" actId="164"/>
          <ac:cxnSpMkLst>
            <pc:docMk/>
            <pc:sldMk cId="262467478" sldId="257"/>
            <ac:cxnSpMk id="20" creationId="{F32D1835-F29F-4A0B-8E4E-3EDC4E30B11E}"/>
          </ac:cxnSpMkLst>
        </pc:cxnChg>
      </pc:sldChg>
      <pc:sldChg chg="delSp modSp add">
        <pc:chgData name="Ken Barr" userId="08394fa4-6c67-4e80-95e1-dad59dfd7fac" providerId="ADAL" clId="{23B26FFF-7AF8-4582-BF06-9F7AC6C64342}" dt="2018-10-03T15:28:10.456" v="479" actId="1076"/>
        <pc:sldMkLst>
          <pc:docMk/>
          <pc:sldMk cId="2595064566" sldId="258"/>
        </pc:sldMkLst>
        <pc:spChg chg="del mod">
          <ac:chgData name="Ken Barr" userId="08394fa4-6c67-4e80-95e1-dad59dfd7fac" providerId="ADAL" clId="{23B26FFF-7AF8-4582-BF06-9F7AC6C64342}" dt="2018-10-03T15:23:43.024" v="413"/>
          <ac:spMkLst>
            <pc:docMk/>
            <pc:sldMk cId="2595064566" sldId="258"/>
            <ac:spMk id="23" creationId="{83B47EA5-1426-4162-B30B-BBBD7165BF36}"/>
          </ac:spMkLst>
        </pc:spChg>
        <pc:spChg chg="del">
          <ac:chgData name="Ken Barr" userId="08394fa4-6c67-4e80-95e1-dad59dfd7fac" providerId="ADAL" clId="{23B26FFF-7AF8-4582-BF06-9F7AC6C64342}" dt="2018-10-03T15:23:38.744" v="412"/>
          <ac:spMkLst>
            <pc:docMk/>
            <pc:sldMk cId="2595064566" sldId="258"/>
            <ac:spMk id="24" creationId="{0626774B-A58F-48CD-92B3-1A46BF3879C8}"/>
          </ac:spMkLst>
        </pc:spChg>
        <pc:spChg chg="del">
          <ac:chgData name="Ken Barr" userId="08394fa4-6c67-4e80-95e1-dad59dfd7fac" providerId="ADAL" clId="{23B26FFF-7AF8-4582-BF06-9F7AC6C64342}" dt="2018-10-03T15:23:36.912" v="411"/>
          <ac:spMkLst>
            <pc:docMk/>
            <pc:sldMk cId="2595064566" sldId="258"/>
            <ac:spMk id="25" creationId="{A325EC13-D7FB-461A-9F3A-6712A769407D}"/>
          </ac:spMkLst>
        </pc:spChg>
        <pc:spChg chg="mod">
          <ac:chgData name="Ken Barr" userId="08394fa4-6c67-4e80-95e1-dad59dfd7fac" providerId="ADAL" clId="{23B26FFF-7AF8-4582-BF06-9F7AC6C64342}" dt="2018-10-03T15:27:57.274" v="475" actId="255"/>
          <ac:spMkLst>
            <pc:docMk/>
            <pc:sldMk cId="2595064566" sldId="258"/>
            <ac:spMk id="27" creationId="{CA383DF6-4841-48BE-A57A-B0076B5CE94B}"/>
          </ac:spMkLst>
        </pc:spChg>
        <pc:spChg chg="mod">
          <ac:chgData name="Ken Barr" userId="08394fa4-6c67-4e80-95e1-dad59dfd7fac" providerId="ADAL" clId="{23B26FFF-7AF8-4582-BF06-9F7AC6C64342}" dt="2018-10-03T15:27:57.274" v="475" actId="255"/>
          <ac:spMkLst>
            <pc:docMk/>
            <pc:sldMk cId="2595064566" sldId="258"/>
            <ac:spMk id="28" creationId="{0507B6BA-2D43-4727-A29E-A10ADD3360E3}"/>
          </ac:spMkLst>
        </pc:spChg>
        <pc:spChg chg="mod">
          <ac:chgData name="Ken Barr" userId="08394fa4-6c67-4e80-95e1-dad59dfd7fac" providerId="ADAL" clId="{23B26FFF-7AF8-4582-BF06-9F7AC6C64342}" dt="2018-10-03T15:28:10.456" v="479" actId="1076"/>
          <ac:spMkLst>
            <pc:docMk/>
            <pc:sldMk cId="2595064566" sldId="258"/>
            <ac:spMk id="29" creationId="{28212C3F-ABD1-4B87-95BE-6C7F0F29D62A}"/>
          </ac:spMkLst>
        </pc:spChg>
        <pc:spChg chg="mod">
          <ac:chgData name="Ken Barr" userId="08394fa4-6c67-4e80-95e1-dad59dfd7fac" providerId="ADAL" clId="{23B26FFF-7AF8-4582-BF06-9F7AC6C64342}" dt="2018-10-03T15:28:05.207" v="477" actId="1076"/>
          <ac:spMkLst>
            <pc:docMk/>
            <pc:sldMk cId="2595064566" sldId="258"/>
            <ac:spMk id="30" creationId="{C2E85324-8C6E-49E0-ABAD-E9909CC0E49C}"/>
          </ac:spMkLst>
        </pc:spChg>
        <pc:spChg chg="mod">
          <ac:chgData name="Ken Barr" userId="08394fa4-6c67-4e80-95e1-dad59dfd7fac" providerId="ADAL" clId="{23B26FFF-7AF8-4582-BF06-9F7AC6C64342}" dt="2018-10-03T15:27:57.274" v="475" actId="255"/>
          <ac:spMkLst>
            <pc:docMk/>
            <pc:sldMk cId="2595064566" sldId="258"/>
            <ac:spMk id="31" creationId="{9590DEE4-A6DE-4091-B4DB-E46311CC1AD5}"/>
          </ac:spMkLst>
        </pc:spChg>
        <pc:grpChg chg="mod">
          <ac:chgData name="Ken Barr" userId="08394fa4-6c67-4e80-95e1-dad59dfd7fac" providerId="ADAL" clId="{23B26FFF-7AF8-4582-BF06-9F7AC6C64342}" dt="2018-10-03T15:28:07.920" v="478" actId="14100"/>
          <ac:grpSpMkLst>
            <pc:docMk/>
            <pc:sldMk cId="2595064566" sldId="258"/>
            <ac:grpSpMk id="2" creationId="{0A5C4AAE-228E-4E67-9742-CD8515782C60}"/>
          </ac:grpSpMkLst>
        </pc:grpChg>
        <pc:grpChg chg="del mod">
          <ac:chgData name="Ken Barr" userId="08394fa4-6c67-4e80-95e1-dad59dfd7fac" providerId="ADAL" clId="{23B26FFF-7AF8-4582-BF06-9F7AC6C64342}" dt="2018-10-03T15:23:38.744" v="412"/>
          <ac:grpSpMkLst>
            <pc:docMk/>
            <pc:sldMk cId="2595064566" sldId="258"/>
            <ac:grpSpMk id="22" creationId="{72C5963D-A01F-47A7-BB57-7FC74D50A0EA}"/>
          </ac:grpSpMkLst>
        </pc:grpChg>
        <pc:grpChg chg="mod">
          <ac:chgData name="Ken Barr" userId="08394fa4-6c67-4e80-95e1-dad59dfd7fac" providerId="ADAL" clId="{23B26FFF-7AF8-4582-BF06-9F7AC6C64342}" dt="2018-10-03T15:23:48.716" v="415"/>
          <ac:grpSpMkLst>
            <pc:docMk/>
            <pc:sldMk cId="2595064566" sldId="258"/>
            <ac:grpSpMk id="32" creationId="{D3A78710-2126-4F19-A6C4-E6D3DB5D008D}"/>
          </ac:grpSpMkLst>
        </pc:grpChg>
        <pc:picChg chg="del">
          <ac:chgData name="Ken Barr" userId="08394fa4-6c67-4e80-95e1-dad59dfd7fac" providerId="ADAL" clId="{23B26FFF-7AF8-4582-BF06-9F7AC6C64342}" dt="2018-10-03T15:23:48.716" v="415"/>
          <ac:picMkLst>
            <pc:docMk/>
            <pc:sldMk cId="2595064566" sldId="258"/>
            <ac:picMk id="5" creationId="{C6B31AA8-A2A8-4259-9E8E-D784C70AA78E}"/>
          </ac:picMkLst>
        </pc:picChg>
        <pc:picChg chg="del">
          <ac:chgData name="Ken Barr" userId="08394fa4-6c67-4e80-95e1-dad59dfd7fac" providerId="ADAL" clId="{23B26FFF-7AF8-4582-BF06-9F7AC6C64342}" dt="2018-10-03T15:23:44.859" v="414"/>
          <ac:picMkLst>
            <pc:docMk/>
            <pc:sldMk cId="2595064566" sldId="258"/>
            <ac:picMk id="26" creationId="{4BD30CAE-FF1E-4E2C-A4A0-2BD35311503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D06D-31A7-4E3B-96AA-F3CFE419C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34E98-07E6-4237-9BE6-F205BFF78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F8D07-5F7B-44FB-B159-57C505DA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2020-08-05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61B94-2879-405E-A156-3C20D93F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05DEB-0C80-4CD5-BED4-868E7FD9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76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13A4-2E0E-40AB-BFFD-1B2B788E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13AD7-6D2A-4E6E-A8CE-E766B1B35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2E34-42F9-4571-B638-CA92A31C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2020-08-05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129C4-F9DF-4B01-ABCC-60BD6F82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315E3-4A87-4972-9D8A-14B6B861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91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2A9B6E-BD9C-4996-8EBA-E7040380D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909CE-E2FB-4AFD-BE9C-20E0CBE46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FEBD1-982B-4786-B9FD-691C7CE4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2020-08-05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64619-A3EF-4A09-B7D1-0416E363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11BE3-6AFE-4432-ADB3-B420A580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9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82B3-57E6-41D2-B9CB-ECA27D8E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8CF86-0D59-4E24-9CF4-E3379B71F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EBC69-8EE0-4BBA-AACF-11CEF3D4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2020-08-05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A9CD5-2197-45AA-9EE6-1647AF6E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D9330-EAD1-410C-948A-9B0D58EB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47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AE61-6EEF-4BDF-AE5D-199313DA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5E445-5EFB-43C4-BA1F-007860B13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6359-F520-463D-93C2-40BD43BB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2020-08-05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E9BEC-E04A-40D0-802B-0584A1DB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38D84-7436-4C2F-B29D-850A2B83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460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ADE0-E21B-44B1-9E4D-BDE66510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55B72-CBFF-4E27-9726-1CBF72365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F2D3B-9C5D-497A-8560-CA3016807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A8735-FFAB-4321-8A51-0DB30D8C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2020-08-05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C1842-C47F-4568-AA06-11B460D5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3B5A4-1340-48B0-970D-455DAD11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668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69F5-0192-4A03-BCAE-BC4F521B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48FD2-90EB-40E9-96F2-CCAF9310C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74C0C-5CA3-4BBE-9A11-E6544383B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34B2B-BD6B-4642-B06E-9668512F3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989E8-AF3F-4CCE-BE9B-297A92ADC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D65E6-5DBE-4FC2-8BD9-58D0F213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2020-08-05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17367-622C-4F93-AEF4-9FEC23D7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FF1E7-75F3-423A-9C3C-6EEB3E58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E3D5-D0D1-478E-9CF1-47BFFF53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F5433-F698-48C0-A30D-EBA5A5E0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2020-08-05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674CE-5211-4A4E-B314-3FEB989A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E5CA1-2F88-488F-8C18-C182E422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6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5B71C-65A5-4F25-98D3-12C5E20E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2020-08-05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3D259-98D8-47F1-BE3E-B2898365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95C6C-B03A-4A81-B9E6-E360FBB4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67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807E-4E82-48C3-9F57-2D6082D0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DC980-56E8-4B52-862A-44DF00EE7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B6B22-1699-488D-9AFF-D9B957C3B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13586-BE94-49C3-B03A-6557ECA7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2020-08-05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E48CA-8C67-4ADE-BDB0-4F2C1F10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7690B-B79E-4BC6-A81B-DA24D0E8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72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7E05-BB33-4588-B94F-713A2EEB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44702-FEC0-47E6-ACED-87FA36C7B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948A9-C212-495E-94F4-018E1946F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11FB4-7ED8-4748-AE5A-AEF046CC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2020-08-05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52361-A199-4C4B-BE7A-206AD29F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BAC77-9642-4A8A-ADCA-E8E9305A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1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02B31-DF22-49C6-855D-B65612BB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A1CEC-B0B0-4112-BDFB-04CD3D711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94A30-7EFA-48B9-ACC6-C95707C52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78A92-8A65-4E12-AE5D-AB4AEDE49790}" type="datetimeFigureOut">
              <a:rPr lang="en-CA" smtClean="0"/>
              <a:t>2020-08-05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5389B-01FC-4506-B8C2-477EC83DC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795F9-24B7-4F99-8EA4-DC0A54A90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38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4.emf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2E6A4A38-C7B5-410E-9EC5-2EB568E0F58D}"/>
              </a:ext>
            </a:extLst>
          </p:cNvPr>
          <p:cNvGrpSpPr/>
          <p:nvPr/>
        </p:nvGrpSpPr>
        <p:grpSpPr>
          <a:xfrm>
            <a:off x="90393" y="175088"/>
            <a:ext cx="9935517" cy="5630093"/>
            <a:chOff x="90393" y="175088"/>
            <a:chExt cx="9935517" cy="563009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A48C278-DEEB-4953-B6EF-59D79B167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37965" y="1840653"/>
              <a:ext cx="2233168" cy="231425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5DE260F-8A6A-4DB6-B292-A0A615999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0082" y="175088"/>
              <a:ext cx="1289580" cy="75712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27FE3A2-EB57-44C4-AA5B-2962A1AAF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9239" y="1026826"/>
              <a:ext cx="1300424" cy="76348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85384E-9C23-432E-876F-D0A02DE54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1809" y="2035562"/>
              <a:ext cx="1487853" cy="87352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AF615ED-9A2C-486D-B193-36ED28640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3946" y="4400317"/>
              <a:ext cx="1325716" cy="50591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F22DC23-E723-4D72-8CFA-8D9D85F62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0393" y="3176487"/>
              <a:ext cx="1849269" cy="5383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6BA2DC9-AF58-48C0-AAA1-CD9EAB41C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7398" y="5403253"/>
              <a:ext cx="1232265" cy="401928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1EC0F2B-A900-45C2-9D8E-848CBB5176C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62914" y="4004056"/>
              <a:ext cx="1919394" cy="1504709"/>
            </a:xfrm>
            <a:prstGeom prst="straightConnector1">
              <a:avLst/>
            </a:prstGeom>
            <a:ln w="76200">
              <a:solidFill>
                <a:srgbClr val="1DD783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8BB8E3-EAA9-44C9-8148-BF1C283CBED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62914" y="3628720"/>
              <a:ext cx="1572680" cy="1024556"/>
            </a:xfrm>
            <a:prstGeom prst="straightConnector1">
              <a:avLst/>
            </a:prstGeom>
            <a:ln w="76200">
              <a:solidFill>
                <a:srgbClr val="62AA37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1AEC909-34A3-40AB-89AB-CC22D0275A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95972" y="553081"/>
              <a:ext cx="1955066" cy="1371337"/>
            </a:xfrm>
            <a:prstGeom prst="straightConnector1">
              <a:avLst/>
            </a:prstGeom>
            <a:ln w="76200">
              <a:solidFill>
                <a:srgbClr val="98A7D4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B04731C-E28E-49D4-ADC6-3F2A0F5802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95972" y="1408569"/>
              <a:ext cx="1607054" cy="796215"/>
            </a:xfrm>
            <a:prstGeom prst="straightConnector1">
              <a:avLst/>
            </a:prstGeom>
            <a:ln w="76200">
              <a:solidFill>
                <a:srgbClr val="9D4BA4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3359FB-CD86-4401-8FA9-CF23BFF3AB9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62914" y="2442208"/>
              <a:ext cx="1452768" cy="134547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3AE1DEC-B738-466D-9CA0-7457BC20DAB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95972" y="3278651"/>
              <a:ext cx="1419709" cy="182283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13E1FFD-9976-40FF-9E32-A0174A3DD5B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3031" y="1157268"/>
              <a:ext cx="2030357" cy="1173024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1" name="Picture 20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16A3FE62-666F-4F66-8DB0-4327C77E1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3784" y="3285010"/>
              <a:ext cx="575638" cy="70242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9E68B74-31E9-483D-8EA6-E0F95115AE24}"/>
                </a:ext>
              </a:extLst>
            </p:cNvPr>
            <p:cNvSpPr txBox="1"/>
            <p:nvPr/>
          </p:nvSpPr>
          <p:spPr>
            <a:xfrm>
              <a:off x="8485063" y="3163561"/>
              <a:ext cx="1194238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Lambda </a:t>
              </a:r>
            </a:p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Function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EA0210-7217-48DD-8656-1EE37CB0F5FA}"/>
                </a:ext>
              </a:extLst>
            </p:cNvPr>
            <p:cNvSpPr txBox="1"/>
            <p:nvPr/>
          </p:nvSpPr>
          <p:spPr>
            <a:xfrm>
              <a:off x="8516381" y="2112550"/>
              <a:ext cx="129990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SNS Topic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74DF6F-B1D8-4553-AB44-9FD10F1CAB8D}"/>
                </a:ext>
              </a:extLst>
            </p:cNvPr>
            <p:cNvSpPr txBox="1"/>
            <p:nvPr/>
          </p:nvSpPr>
          <p:spPr>
            <a:xfrm>
              <a:off x="8527102" y="921306"/>
              <a:ext cx="149880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SQS Queue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ECB6CCF-2514-41C3-B70D-0A0FA5794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3715" y="4741311"/>
              <a:ext cx="475707" cy="57926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D6B2D9-F899-4AA1-A8D0-176C2F14C25B}"/>
                </a:ext>
              </a:extLst>
            </p:cNvPr>
            <p:cNvSpPr txBox="1"/>
            <p:nvPr/>
          </p:nvSpPr>
          <p:spPr>
            <a:xfrm>
              <a:off x="8515123" y="4561997"/>
              <a:ext cx="1413849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S3 bucket </a:t>
              </a:r>
            </a:p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w/ objects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EFC8BD2-8AEE-4109-8542-9F5563797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705" y="784645"/>
              <a:ext cx="693132" cy="74524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C46B110-09AB-4EED-8003-18D7874DA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408" y="2132131"/>
              <a:ext cx="728429" cy="542402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97E733E-993C-4C31-B3CF-FF00B334179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28422" y="2403332"/>
              <a:ext cx="1877125" cy="420839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082770C-F9E8-44C6-BFAA-6836428BC9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28422" y="3193102"/>
              <a:ext cx="1977501" cy="391087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C1BFFDC-EBD6-420D-BFFC-B76ACC2334E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80611" y="3676097"/>
              <a:ext cx="2088366" cy="1230137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479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8C3E27D-5385-47AB-BA8B-96B2517A9E93}"/>
              </a:ext>
            </a:extLst>
          </p:cNvPr>
          <p:cNvGrpSpPr/>
          <p:nvPr/>
        </p:nvGrpSpPr>
        <p:grpSpPr>
          <a:xfrm>
            <a:off x="1576702" y="1339531"/>
            <a:ext cx="7716301" cy="2741868"/>
            <a:chOff x="1576702" y="1339531"/>
            <a:chExt cx="7716301" cy="274186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A0758D-EA4D-49FD-8F8D-F63E701D1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8092" y="1902917"/>
              <a:ext cx="757053" cy="44447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3FCF5E-740C-442E-9B2F-C8F0E3426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01175" y="3572807"/>
              <a:ext cx="842064" cy="274656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1D4A722-D398-42B3-A261-2596E8AA147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66712" y="3379749"/>
              <a:ext cx="783075" cy="334434"/>
            </a:xfrm>
            <a:prstGeom prst="straightConnector1">
              <a:avLst/>
            </a:prstGeom>
            <a:ln w="76200">
              <a:solidFill>
                <a:srgbClr val="1DD783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833AB2-E792-44A9-8D10-D060D9431A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85145" y="2122415"/>
              <a:ext cx="828337" cy="382506"/>
            </a:xfrm>
            <a:prstGeom prst="straightConnector1">
              <a:avLst/>
            </a:prstGeom>
            <a:ln w="76200">
              <a:solidFill>
                <a:srgbClr val="98A7D4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24B8A-B1B7-48DB-ACFF-383AD07B07C3}"/>
                </a:ext>
              </a:extLst>
            </p:cNvPr>
            <p:cNvSpPr txBox="1"/>
            <p:nvPr/>
          </p:nvSpPr>
          <p:spPr>
            <a:xfrm>
              <a:off x="7396009" y="2836544"/>
              <a:ext cx="1896994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AWS Resource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99D8964-064B-4D09-B1AC-A8C006F83F8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56036" y="3041847"/>
              <a:ext cx="616189" cy="7514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2817912-0E24-4300-A91A-7A09D1A223A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57653" y="3206444"/>
              <a:ext cx="761828" cy="173305"/>
            </a:xfrm>
            <a:prstGeom prst="straightConnector1">
              <a:avLst/>
            </a:prstGeom>
            <a:ln w="76200">
              <a:solidFill>
                <a:srgbClr val="62AA37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AFA008F-D023-4D3A-AC6A-1229160682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55216" y="2517084"/>
              <a:ext cx="794394" cy="146673"/>
            </a:xfrm>
            <a:prstGeom prst="straightConnector1">
              <a:avLst/>
            </a:prstGeom>
            <a:ln w="76200">
              <a:solidFill>
                <a:srgbClr val="9D4BA4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7FE17DC-6634-4CD4-BE7F-4AD5A5EDF0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20762" y="2804429"/>
              <a:ext cx="798719" cy="64231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CB4BD4F-48D7-4F2C-89EB-649F85C6CA1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51049" y="3041847"/>
              <a:ext cx="743950" cy="4962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18B8F13-1FAC-48CF-BDA8-39E256A0D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13392" y="2285296"/>
              <a:ext cx="815372" cy="478710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DA2C50BF-E924-4E72-96DD-8081B8BD2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89444" y="2552203"/>
              <a:ext cx="931318" cy="54678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426490C-3542-492B-95FA-53E05A19B1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76702" y="2959253"/>
              <a:ext cx="1119686" cy="325941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32551081-B374-411F-B030-B214AD783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59724" y="3260593"/>
              <a:ext cx="818133" cy="31221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6B240CA-710D-47DA-ABBD-F584754D0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5652" y="2727570"/>
              <a:ext cx="436327" cy="625640"/>
            </a:xfrm>
            <a:prstGeom prst="rect">
              <a:avLst/>
            </a:prstGeom>
          </p:spPr>
        </p:pic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8FBD342-ACF1-4D5F-98CD-FC9A17C476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71979" y="3030869"/>
              <a:ext cx="624030" cy="18491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AEEF18B-69A2-4740-97CD-277EA0BB6712}"/>
                </a:ext>
              </a:extLst>
            </p:cNvPr>
            <p:cNvSpPr/>
            <p:nvPr/>
          </p:nvSpPr>
          <p:spPr>
            <a:xfrm>
              <a:off x="3519481" y="1925985"/>
              <a:ext cx="2192141" cy="2155414"/>
            </a:xfrm>
            <a:prstGeom prst="ellipse">
              <a:avLst/>
            </a:prstGeom>
            <a:noFill/>
            <a:ln w="76200">
              <a:solidFill>
                <a:srgbClr val="1CD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8F59B3A-E3B3-4823-91DD-2DFC625374AA}"/>
                </a:ext>
              </a:extLst>
            </p:cNvPr>
            <p:cNvSpPr txBox="1"/>
            <p:nvPr/>
          </p:nvSpPr>
          <p:spPr>
            <a:xfrm>
              <a:off x="4099687" y="1339531"/>
              <a:ext cx="1114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err="1"/>
                <a:t>PubSub</a:t>
              </a:r>
              <a:r>
                <a:rPr lang="en-CA" sz="1400" dirty="0"/>
                <a:t>+ </a:t>
              </a:r>
            </a:p>
            <a:p>
              <a:r>
                <a:rPr lang="en-CA" sz="1400" dirty="0"/>
                <a:t>event broker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BE5982C-9FD6-4411-9E56-2726D849F9E3}"/>
                </a:ext>
              </a:extLst>
            </p:cNvPr>
            <p:cNvSpPr txBox="1"/>
            <p:nvPr/>
          </p:nvSpPr>
          <p:spPr>
            <a:xfrm>
              <a:off x="1908903" y="1355646"/>
              <a:ext cx="14686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Open/Messaging </a:t>
              </a:r>
            </a:p>
            <a:p>
              <a:r>
                <a:rPr lang="en-CA" sz="1400" dirty="0"/>
                <a:t>Protocols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196A84F9-7FE5-41E5-83BD-DB46DC7BEAD3}"/>
                </a:ext>
              </a:extLst>
            </p:cNvPr>
            <p:cNvSpPr/>
            <p:nvPr/>
          </p:nvSpPr>
          <p:spPr>
            <a:xfrm>
              <a:off x="4877126" y="2843078"/>
              <a:ext cx="368035" cy="402015"/>
            </a:xfrm>
            <a:prstGeom prst="roundRect">
              <a:avLst/>
            </a:prstGeom>
            <a:solidFill>
              <a:srgbClr val="1DD783"/>
            </a:solidFill>
            <a:ln>
              <a:solidFill>
                <a:srgbClr val="1DD7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60AED25-BA54-4912-8336-84DE9E6895AE}"/>
                </a:ext>
              </a:extLst>
            </p:cNvPr>
            <p:cNvGrpSpPr/>
            <p:nvPr/>
          </p:nvGrpSpPr>
          <p:grpSpPr>
            <a:xfrm>
              <a:off x="4096317" y="2864679"/>
              <a:ext cx="184992" cy="337846"/>
              <a:chOff x="2980603" y="5029982"/>
              <a:chExt cx="184992" cy="337846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D08CA98-2D44-4F2E-856A-CAE4124F88A1}"/>
                  </a:ext>
                </a:extLst>
              </p:cNvPr>
              <p:cNvSpPr/>
              <p:nvPr/>
            </p:nvSpPr>
            <p:spPr>
              <a:xfrm>
                <a:off x="2980603" y="5031120"/>
                <a:ext cx="45965" cy="336708"/>
              </a:xfrm>
              <a:prstGeom prst="rect">
                <a:avLst/>
              </a:prstGeom>
              <a:noFill/>
              <a:ln>
                <a:solidFill>
                  <a:srgbClr val="1CD8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65B9FA0-9559-4FFD-B64D-9DF485AF210E}"/>
                  </a:ext>
                </a:extLst>
              </p:cNvPr>
              <p:cNvSpPr/>
              <p:nvPr/>
            </p:nvSpPr>
            <p:spPr>
              <a:xfrm>
                <a:off x="3026569" y="5029982"/>
                <a:ext cx="45966" cy="336709"/>
              </a:xfrm>
              <a:prstGeom prst="rect">
                <a:avLst/>
              </a:prstGeom>
              <a:noFill/>
              <a:ln>
                <a:solidFill>
                  <a:srgbClr val="1CD8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671CB54-298C-4848-9EA4-8B6D77E3EF7B}"/>
                  </a:ext>
                </a:extLst>
              </p:cNvPr>
              <p:cNvSpPr/>
              <p:nvPr/>
            </p:nvSpPr>
            <p:spPr>
              <a:xfrm>
                <a:off x="3072534" y="5031120"/>
                <a:ext cx="45720" cy="336708"/>
              </a:xfrm>
              <a:prstGeom prst="rect">
                <a:avLst/>
              </a:prstGeom>
              <a:noFill/>
              <a:ln>
                <a:solidFill>
                  <a:srgbClr val="1CD8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2FD0A3C-DF41-41E8-A644-933A13F8ACF4}"/>
                  </a:ext>
                </a:extLst>
              </p:cNvPr>
              <p:cNvSpPr/>
              <p:nvPr/>
            </p:nvSpPr>
            <p:spPr>
              <a:xfrm>
                <a:off x="3119876" y="5031119"/>
                <a:ext cx="45719" cy="336709"/>
              </a:xfrm>
              <a:prstGeom prst="rect">
                <a:avLst/>
              </a:prstGeom>
              <a:noFill/>
              <a:ln>
                <a:solidFill>
                  <a:srgbClr val="1CD8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DA267AF-025F-48F5-A7F2-89C3AD736188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3674480" y="2552203"/>
              <a:ext cx="421837" cy="481968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9629EFE-CB2F-4EDC-830A-F227D6FBBDA1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3610998" y="2701351"/>
              <a:ext cx="485319" cy="332820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99F597C-5FFB-44ED-B288-09A81F6BFFAA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3572630" y="2868660"/>
              <a:ext cx="523687" cy="165511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CCE4286-154A-4B0B-8B68-33796CADC416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3579750" y="3027496"/>
              <a:ext cx="516567" cy="6675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AC4AE19-D5C4-4168-B232-F88F1F4C071E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 flipV="1">
              <a:off x="3567111" y="3034171"/>
              <a:ext cx="529206" cy="142922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456D24D-76B9-40EB-87AC-8D251BADF7DE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 flipV="1">
              <a:off x="3607318" y="3034171"/>
              <a:ext cx="488999" cy="319039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A6F0D04-817A-467F-82F9-41418B49DBB7}"/>
                </a:ext>
              </a:extLst>
            </p:cNvPr>
            <p:cNvSpPr txBox="1"/>
            <p:nvPr/>
          </p:nvSpPr>
          <p:spPr>
            <a:xfrm>
              <a:off x="3890104" y="2348730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err="1"/>
                <a:t>PubSub</a:t>
              </a:r>
              <a:r>
                <a:rPr lang="en-CA" sz="1200" dirty="0"/>
                <a:t>+ </a:t>
              </a:r>
            </a:p>
            <a:p>
              <a:r>
                <a:rPr lang="en-CA" sz="1200" dirty="0"/>
                <a:t>Queue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026D86C-4F4B-4BAE-8B1F-087BF02A3D41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 flipV="1">
              <a:off x="4288148" y="3044086"/>
              <a:ext cx="588978" cy="5274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F754A6E-90A4-4233-9296-BBAE24554A99}"/>
                </a:ext>
              </a:extLst>
            </p:cNvPr>
            <p:cNvSpPr txBox="1"/>
            <p:nvPr/>
          </p:nvSpPr>
          <p:spPr>
            <a:xfrm>
              <a:off x="4767242" y="2179263"/>
              <a:ext cx="8951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REST</a:t>
              </a:r>
            </a:p>
            <a:p>
              <a:r>
                <a:rPr lang="en-CA" sz="1200" dirty="0"/>
                <a:t>Delivery</a:t>
              </a:r>
            </a:p>
            <a:p>
              <a:r>
                <a:rPr lang="en-CA" sz="1200" dirty="0"/>
                <a:t>Point (RDP)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A8AC3B6-EB23-40CA-B587-D56E0BCB4263}"/>
                </a:ext>
              </a:extLst>
            </p:cNvPr>
            <p:cNvCxnSpPr>
              <a:cxnSpLocks/>
              <a:stCxn id="72" idx="3"/>
            </p:cNvCxnSpPr>
            <p:nvPr/>
          </p:nvCxnSpPr>
          <p:spPr>
            <a:xfrm flipV="1">
              <a:off x="5245161" y="3042342"/>
              <a:ext cx="430868" cy="1744"/>
            </a:xfrm>
            <a:prstGeom prst="straightConnector1">
              <a:avLst/>
            </a:prstGeom>
            <a:ln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05CBEDC-41A3-44E6-818B-0284C0D3E4B4}"/>
                </a:ext>
              </a:extLst>
            </p:cNvPr>
            <p:cNvSpPr txBox="1"/>
            <p:nvPr/>
          </p:nvSpPr>
          <p:spPr>
            <a:xfrm>
              <a:off x="5836492" y="2214778"/>
              <a:ext cx="945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Web Hook</a:t>
              </a:r>
            </a:p>
            <a:p>
              <a:r>
                <a:rPr lang="en-CA" sz="1400" dirty="0"/>
                <a:t>Interface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8BF0D0-1CF4-46B6-91D3-969536299307}"/>
                </a:ext>
              </a:extLst>
            </p:cNvPr>
            <p:cNvSpPr txBox="1"/>
            <p:nvPr/>
          </p:nvSpPr>
          <p:spPr>
            <a:xfrm>
              <a:off x="6180369" y="3398387"/>
              <a:ext cx="8378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AWS API Gateway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4B136D-01F0-48EE-A289-B963FE467F1A}"/>
              </a:ext>
            </a:extLst>
          </p:cNvPr>
          <p:cNvCxnSpPr>
            <a:cxnSpLocks/>
          </p:cNvCxnSpPr>
          <p:nvPr/>
        </p:nvCxnSpPr>
        <p:spPr>
          <a:xfrm>
            <a:off x="6072555" y="2715037"/>
            <a:ext cx="0" cy="586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59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BF7882E-DED4-4559-810E-70769D83AE77}"/>
              </a:ext>
            </a:extLst>
          </p:cNvPr>
          <p:cNvGrpSpPr/>
          <p:nvPr/>
        </p:nvGrpSpPr>
        <p:grpSpPr>
          <a:xfrm>
            <a:off x="1315588" y="447788"/>
            <a:ext cx="10245878" cy="5269333"/>
            <a:chOff x="1268696" y="158619"/>
            <a:chExt cx="10245878" cy="52693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0508AD-6A7A-4652-8DC7-A2E734D93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6033" y="158619"/>
              <a:ext cx="8968541" cy="5269333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3A78710-2126-4F19-A6C4-E6D3DB5D008D}"/>
                </a:ext>
              </a:extLst>
            </p:cNvPr>
            <p:cNvGrpSpPr/>
            <p:nvPr/>
          </p:nvGrpSpPr>
          <p:grpSpPr>
            <a:xfrm>
              <a:off x="1268696" y="1650493"/>
              <a:ext cx="9035510" cy="3427599"/>
              <a:chOff x="354296" y="1650493"/>
              <a:chExt cx="9035510" cy="3427599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0AABAEB-8BAF-40C5-A1F0-D9E4CB368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177509" y="2770289"/>
                <a:ext cx="1070805" cy="1055766"/>
              </a:xfrm>
              <a:prstGeom prst="rect">
                <a:avLst/>
              </a:prstGeom>
              <a:effectLst/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D38356F-3844-4E67-AEBB-9E8176808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4296" y="3055499"/>
                <a:ext cx="1325716" cy="505917"/>
              </a:xfrm>
              <a:prstGeom prst="rect">
                <a:avLst/>
              </a:prstGeom>
            </p:spPr>
          </p:pic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4CB1C41-42E1-426A-A880-7744438641A2}"/>
                  </a:ext>
                </a:extLst>
              </p:cNvPr>
              <p:cNvCxnSpPr>
                <a:cxnSpLocks/>
                <a:stCxn id="15" idx="3"/>
                <a:endCxn id="4" idx="1"/>
              </p:cNvCxnSpPr>
              <p:nvPr/>
            </p:nvCxnSpPr>
            <p:spPr bwMode="auto">
              <a:xfrm flipV="1">
                <a:off x="1680012" y="3298172"/>
                <a:ext cx="1497497" cy="10286"/>
              </a:xfrm>
              <a:prstGeom prst="straightConnector1">
                <a:avLst/>
              </a:prstGeom>
              <a:ln w="76200">
                <a:solidFill>
                  <a:srgbClr val="62AA37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4718BE7-C867-420D-9A20-4260A1E6D924}"/>
                  </a:ext>
                </a:extLst>
              </p:cNvPr>
              <p:cNvCxnSpPr>
                <a:cxnSpLocks/>
                <a:stCxn id="4" idx="3"/>
                <a:endCxn id="9" idx="1"/>
              </p:cNvCxnSpPr>
              <p:nvPr/>
            </p:nvCxnSpPr>
            <p:spPr bwMode="auto">
              <a:xfrm flipV="1">
                <a:off x="4248314" y="3008767"/>
                <a:ext cx="1347477" cy="289405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32D1835-F29F-4A0B-8E4E-3EDC4E30B11E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 bwMode="auto">
              <a:xfrm>
                <a:off x="6032118" y="3008767"/>
                <a:ext cx="1019702" cy="10463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2C5963D-A01F-47A7-BB57-7FC74D50A0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5332" y="2568746"/>
                <a:ext cx="2487194" cy="1385324"/>
                <a:chOff x="110119" y="4682776"/>
                <a:chExt cx="2729126" cy="1879159"/>
              </a:xfrm>
            </p:grpSpPr>
            <p:sp>
              <p:nvSpPr>
                <p:cNvPr id="23" name="Rounded Rectangle 14">
                  <a:extLst>
                    <a:ext uri="{FF2B5EF4-FFF2-40B4-BE49-F238E27FC236}">
                      <a16:creationId xmlns:a16="http://schemas.microsoft.com/office/drawing/2014/main" id="{83B47EA5-1426-4162-B30B-BBBD7165BF36}"/>
                    </a:ext>
                  </a:extLst>
                </p:cNvPr>
                <p:cNvSpPr/>
                <p:nvPr/>
              </p:nvSpPr>
              <p:spPr>
                <a:xfrm>
                  <a:off x="545458" y="4828137"/>
                  <a:ext cx="2293787" cy="1733798"/>
                </a:xfrm>
                <a:prstGeom prst="roundRect">
                  <a:avLst>
                    <a:gd name="adj" fmla="val 9818"/>
                  </a:avLst>
                </a:prstGeom>
                <a:noFill/>
                <a:ln w="19050">
                  <a:solidFill>
                    <a:srgbClr val="0070C0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4" name="Rounded Rectangle 15">
                  <a:extLst>
                    <a:ext uri="{FF2B5EF4-FFF2-40B4-BE49-F238E27FC236}">
                      <a16:creationId xmlns:a16="http://schemas.microsoft.com/office/drawing/2014/main" id="{0626774B-A58F-48CD-92B3-1A46BF3879C8}"/>
                    </a:ext>
                  </a:extLst>
                </p:cNvPr>
                <p:cNvSpPr/>
                <p:nvPr/>
              </p:nvSpPr>
              <p:spPr>
                <a:xfrm>
                  <a:off x="545458" y="4783771"/>
                  <a:ext cx="2293787" cy="1733798"/>
                </a:xfrm>
                <a:prstGeom prst="roundRect">
                  <a:avLst>
                    <a:gd name="adj" fmla="val 9818"/>
                  </a:avLst>
                </a:prstGeom>
                <a:noFill/>
                <a:ln w="19050">
                  <a:noFill/>
                  <a:prstDash val="lg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35" name="Rounded Rectangle 14">
                  <a:extLst>
                    <a:ext uri="{FF2B5EF4-FFF2-40B4-BE49-F238E27FC236}">
                      <a16:creationId xmlns:a16="http://schemas.microsoft.com/office/drawing/2014/main" id="{28A06686-7922-4DDF-AAE1-E232C327F7D0}"/>
                    </a:ext>
                  </a:extLst>
                </p:cNvPr>
                <p:cNvSpPr/>
                <p:nvPr/>
              </p:nvSpPr>
              <p:spPr>
                <a:xfrm>
                  <a:off x="110119" y="4682776"/>
                  <a:ext cx="1655510" cy="1733798"/>
                </a:xfrm>
                <a:prstGeom prst="roundRect">
                  <a:avLst>
                    <a:gd name="adj" fmla="val 9818"/>
                  </a:avLst>
                </a:prstGeom>
                <a:noFill/>
                <a:ln w="19050">
                  <a:solidFill>
                    <a:srgbClr val="0070C0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Helvetica Neue"/>
                    <a:cs typeface="Helvetica Neue"/>
                  </a:endParaRPr>
                </a:p>
              </p:txBody>
            </p:sp>
          </p:grpSp>
          <p:sp>
            <p:nvSpPr>
              <p:cNvPr id="25" name="Rounded Rectangle 21">
                <a:extLst>
                  <a:ext uri="{FF2B5EF4-FFF2-40B4-BE49-F238E27FC236}">
                    <a16:creationId xmlns:a16="http://schemas.microsoft.com/office/drawing/2014/main" id="{A325EC13-D7FB-461A-9F3A-6712A769407D}"/>
                  </a:ext>
                </a:extLst>
              </p:cNvPr>
              <p:cNvSpPr/>
              <p:nvPr/>
            </p:nvSpPr>
            <p:spPr>
              <a:xfrm>
                <a:off x="3000290" y="2319920"/>
                <a:ext cx="3082564" cy="17335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BD30CAE-FF1E-4E2C-A4A0-2BD353115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9559" y="2168021"/>
                <a:ext cx="215900" cy="24130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383DF6-4841-48BE-A57A-B0076B5CE94B}"/>
                  </a:ext>
                </a:extLst>
              </p:cNvPr>
              <p:cNvSpPr txBox="1"/>
              <p:nvPr/>
            </p:nvSpPr>
            <p:spPr>
              <a:xfrm>
                <a:off x="527536" y="3594098"/>
                <a:ext cx="138358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Application </a:t>
                </a:r>
              </a:p>
              <a:p>
                <a:r>
                  <a:rPr lang="en-CA" sz="1400" dirty="0"/>
                  <a:t>send/receive</a:t>
                </a:r>
              </a:p>
              <a:p>
                <a:r>
                  <a:rPr lang="en-CA" sz="1400" dirty="0"/>
                  <a:t>JMS for example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07B6BA-2D43-4727-A29E-A10ADD3360E3}"/>
                  </a:ext>
                </a:extLst>
              </p:cNvPr>
              <p:cNvSpPr txBox="1"/>
              <p:nvPr/>
            </p:nvSpPr>
            <p:spPr>
              <a:xfrm>
                <a:off x="7772504" y="2824916"/>
                <a:ext cx="16173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Data written to SQS</a:t>
                </a:r>
              </a:p>
              <a:p>
                <a:r>
                  <a:rPr lang="en-CA" sz="1400" dirty="0"/>
                  <a:t>for example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212C3F-ABD1-4B87-95BE-6C7F0F29D62A}"/>
                  </a:ext>
                </a:extLst>
              </p:cNvPr>
              <p:cNvSpPr txBox="1"/>
              <p:nvPr/>
            </p:nvSpPr>
            <p:spPr>
              <a:xfrm>
                <a:off x="6416496" y="1650493"/>
                <a:ext cx="2581861" cy="738664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IAM Role generated </a:t>
                </a:r>
              </a:p>
              <a:p>
                <a:r>
                  <a:rPr lang="en-CA" sz="1400" dirty="0"/>
                  <a:t>Allowing specific resource access</a:t>
                </a:r>
              </a:p>
              <a:p>
                <a:r>
                  <a:rPr lang="en-CA" sz="1400" dirty="0"/>
                  <a:t>Can be across AWS account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2E85324-8C6E-49E0-ABAD-E9909CC0E49C}"/>
                  </a:ext>
                </a:extLst>
              </p:cNvPr>
              <p:cNvSpPr txBox="1"/>
              <p:nvPr/>
            </p:nvSpPr>
            <p:spPr>
              <a:xfrm>
                <a:off x="5067175" y="4123985"/>
                <a:ext cx="1831912" cy="954107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Internal API Gateway</a:t>
                </a:r>
              </a:p>
              <a:p>
                <a:r>
                  <a:rPr lang="en-CA" sz="1400" dirty="0"/>
                  <a:t>w/ VPC Endpoint in </a:t>
                </a:r>
              </a:p>
              <a:p>
                <a:r>
                  <a:rPr lang="en-CA" sz="1400" dirty="0"/>
                  <a:t>closed security group,</a:t>
                </a:r>
                <a:br>
                  <a:rPr lang="en-CA" sz="1400" dirty="0"/>
                </a:br>
                <a:r>
                  <a:rPr lang="en-CA" sz="1400" dirty="0"/>
                  <a:t>for each AWS resource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590DEE4-A6DE-4091-B4DB-E46311CC1AD5}"/>
                  </a:ext>
                </a:extLst>
              </p:cNvPr>
              <p:cNvSpPr txBox="1"/>
              <p:nvPr/>
            </p:nvSpPr>
            <p:spPr>
              <a:xfrm>
                <a:off x="2761250" y="4099760"/>
                <a:ext cx="2007393" cy="738664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 err="1"/>
                  <a:t>PubSub</a:t>
                </a:r>
                <a:r>
                  <a:rPr lang="en-CA" sz="1400" dirty="0"/>
                  <a:t>+ event broker</a:t>
                </a:r>
              </a:p>
              <a:p>
                <a:r>
                  <a:rPr lang="en-CA" sz="1400" dirty="0"/>
                  <a:t>w/ REST Delivery Point (RDP) to API GW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4121118-FCDB-48E2-A796-F022D3757E03}"/>
                  </a:ext>
                </a:extLst>
              </p:cNvPr>
              <p:cNvSpPr txBox="1"/>
              <p:nvPr/>
            </p:nvSpPr>
            <p:spPr>
              <a:xfrm>
                <a:off x="4300550" y="2418338"/>
                <a:ext cx="1552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API Security Group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9AA221B-4899-43E9-AA2C-2DDFCA7E4982}"/>
                  </a:ext>
                </a:extLst>
              </p:cNvPr>
              <p:cNvSpPr txBox="1"/>
              <p:nvPr/>
            </p:nvSpPr>
            <p:spPr>
              <a:xfrm>
                <a:off x="1592670" y="2191252"/>
                <a:ext cx="12702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Broker Access</a:t>
                </a:r>
              </a:p>
              <a:p>
                <a:r>
                  <a:rPr lang="en-CA" sz="1400" dirty="0"/>
                  <a:t>Security Group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A67F1B-8897-4D95-AF88-8D5B3F02FAB6}"/>
                  </a:ext>
                </a:extLst>
              </p:cNvPr>
              <p:cNvSpPr txBox="1"/>
              <p:nvPr/>
            </p:nvSpPr>
            <p:spPr>
              <a:xfrm>
                <a:off x="4292231" y="2077088"/>
                <a:ext cx="4764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VPC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177B99B-A73A-4F1C-80D1-432DA26D2F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6288" y="2316505"/>
                <a:ext cx="335701" cy="636066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8B4640CB-CA35-43BA-B776-CCC6FBEFE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6670" y="3411640"/>
                <a:ext cx="436327" cy="62564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4F0757E-E158-49EF-BE66-AA660102A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5791" y="2695947"/>
                <a:ext cx="436327" cy="625640"/>
              </a:xfrm>
              <a:prstGeom prst="rect">
                <a:avLst/>
              </a:prstGeom>
            </p:spPr>
          </p:pic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472B029-31A5-495B-8EF4-D8D715C2D69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266679" y="3357122"/>
                <a:ext cx="1430944" cy="382171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6B31AA8-A2A8-4259-9E8E-D784C70AA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6042" y="3054158"/>
                <a:ext cx="538195" cy="564237"/>
              </a:xfrm>
              <a:prstGeom prst="rect">
                <a:avLst/>
              </a:prstGeom>
            </p:spPr>
          </p:pic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FF31D333-6077-468C-8755-A378298F24B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139514" y="3762975"/>
                <a:ext cx="1019702" cy="10463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076A19FD-1C2A-43D5-BF43-FF952BC1B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2162" y="3070566"/>
                <a:ext cx="335701" cy="636066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35406AA-0A07-4450-B39C-25753E985315}"/>
                  </a:ext>
                </a:extLst>
              </p:cNvPr>
              <p:cNvSpPr txBox="1"/>
              <p:nvPr/>
            </p:nvSpPr>
            <p:spPr>
              <a:xfrm>
                <a:off x="6068073" y="3154568"/>
                <a:ext cx="319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…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6A3CD37-F288-4CE2-935D-6A13A966EB95}"/>
                  </a:ext>
                </a:extLst>
              </p:cNvPr>
              <p:cNvSpPr txBox="1"/>
              <p:nvPr/>
            </p:nvSpPr>
            <p:spPr>
              <a:xfrm>
                <a:off x="7879432" y="3706632"/>
                <a:ext cx="1479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Invoke Lambda as</a:t>
                </a:r>
                <a:br>
                  <a:rPr lang="en-CA" sz="1400" dirty="0"/>
                </a:br>
                <a:r>
                  <a:rPr lang="en-CA" sz="1400" dirty="0"/>
                  <a:t>another example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EF74DA-19E2-4971-8D57-6F33D3BF0A80}"/>
                  </a:ext>
                </a:extLst>
              </p:cNvPr>
              <p:cNvSpPr txBox="1"/>
              <p:nvPr/>
            </p:nvSpPr>
            <p:spPr>
              <a:xfrm>
                <a:off x="4525591" y="3492034"/>
                <a:ext cx="8466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   VPC</a:t>
                </a:r>
                <a:br>
                  <a:rPr lang="en-CA" sz="1400" dirty="0"/>
                </a:br>
                <a:r>
                  <a:rPr lang="en-CA" sz="1400" dirty="0"/>
                  <a:t>Endpoint</a:t>
                </a: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6824245-E253-4B61-B8F8-A07E8CB8E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40208" y="843452"/>
              <a:ext cx="590476" cy="48571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F834631-092B-4291-A6C1-F1D7E3454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9697" y="2525955"/>
              <a:ext cx="693132" cy="745246"/>
            </a:xfrm>
            <a:prstGeom prst="rect">
              <a:avLst/>
            </a:prstGeom>
          </p:spPr>
        </p:pic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0141CD06-B9F8-439D-BD78-E55BF670A12B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04016" y="3563458"/>
            <a:ext cx="823494" cy="80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F1CB31E-4648-4A4C-8574-EB378989C358}"/>
              </a:ext>
            </a:extLst>
          </p:cNvPr>
          <p:cNvGrpSpPr/>
          <p:nvPr/>
        </p:nvGrpSpPr>
        <p:grpSpPr>
          <a:xfrm>
            <a:off x="656024" y="878"/>
            <a:ext cx="10879952" cy="5138506"/>
            <a:chOff x="578623" y="43094"/>
            <a:chExt cx="10879952" cy="513850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0508AD-6A7A-4652-8DC7-A2E734D93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2270" y="43094"/>
              <a:ext cx="7676305" cy="513850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2EA7DE5-6333-46BF-89F4-8243BA5CC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4943" y="1430461"/>
              <a:ext cx="823494" cy="804432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3A78710-2126-4F19-A6C4-E6D3DB5D008D}"/>
                </a:ext>
              </a:extLst>
            </p:cNvPr>
            <p:cNvGrpSpPr/>
            <p:nvPr/>
          </p:nvGrpSpPr>
          <p:grpSpPr>
            <a:xfrm>
              <a:off x="578623" y="1311964"/>
              <a:ext cx="10117089" cy="3734506"/>
              <a:chOff x="1040096" y="1311964"/>
              <a:chExt cx="10117089" cy="373450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0AABAEB-8BAF-40C5-A1F0-D9E4CB368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177509" y="2770289"/>
                <a:ext cx="1070805" cy="1055766"/>
              </a:xfrm>
              <a:prstGeom prst="rect">
                <a:avLst/>
              </a:prstGeom>
              <a:effectLst/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4F0757E-E158-49EF-BE66-AA660102A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7411" y="2969460"/>
                <a:ext cx="436327" cy="62564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D38356F-3844-4E67-AEBB-9E8176808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0096" y="3055499"/>
                <a:ext cx="1325716" cy="505917"/>
              </a:xfrm>
              <a:prstGeom prst="rect">
                <a:avLst/>
              </a:prstGeom>
            </p:spPr>
          </p:pic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4CB1C41-42E1-426A-A880-7744438641A2}"/>
                  </a:ext>
                </a:extLst>
              </p:cNvPr>
              <p:cNvCxnSpPr>
                <a:cxnSpLocks/>
                <a:stCxn id="15" idx="3"/>
                <a:endCxn id="4" idx="1"/>
              </p:cNvCxnSpPr>
              <p:nvPr/>
            </p:nvCxnSpPr>
            <p:spPr bwMode="auto">
              <a:xfrm flipV="1">
                <a:off x="2365812" y="3298172"/>
                <a:ext cx="811697" cy="10286"/>
              </a:xfrm>
              <a:prstGeom prst="straightConnector1">
                <a:avLst/>
              </a:prstGeom>
              <a:ln w="76200">
                <a:solidFill>
                  <a:srgbClr val="62AA37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4718BE7-C867-420D-9A20-4260A1E6D924}"/>
                  </a:ext>
                </a:extLst>
              </p:cNvPr>
              <p:cNvCxnSpPr>
                <a:cxnSpLocks/>
                <a:stCxn id="4" idx="3"/>
                <a:endCxn id="9" idx="1"/>
              </p:cNvCxnSpPr>
              <p:nvPr/>
            </p:nvCxnSpPr>
            <p:spPr bwMode="auto">
              <a:xfrm flipV="1">
                <a:off x="4248314" y="3282280"/>
                <a:ext cx="2269097" cy="15892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32D1835-F29F-4A0B-8E4E-3EDC4E30B11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084028" y="3298172"/>
                <a:ext cx="1597520" cy="0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ounded Rectangle 15">
                <a:extLst>
                  <a:ext uri="{FF2B5EF4-FFF2-40B4-BE49-F238E27FC236}">
                    <a16:creationId xmlns:a16="http://schemas.microsoft.com/office/drawing/2014/main" id="{0626774B-A58F-48CD-92B3-1A46BF3879C8}"/>
                  </a:ext>
                </a:extLst>
              </p:cNvPr>
              <p:cNvSpPr/>
              <p:nvPr/>
            </p:nvSpPr>
            <p:spPr bwMode="auto">
              <a:xfrm>
                <a:off x="3182079" y="2643199"/>
                <a:ext cx="2090447" cy="1278163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noFill/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383DF6-4841-48BE-A57A-B0076B5CE94B}"/>
                  </a:ext>
                </a:extLst>
              </p:cNvPr>
              <p:cNvSpPr txBox="1"/>
              <p:nvPr/>
            </p:nvSpPr>
            <p:spPr>
              <a:xfrm>
                <a:off x="1053228" y="3561416"/>
                <a:ext cx="138358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Application </a:t>
                </a:r>
              </a:p>
              <a:p>
                <a:r>
                  <a:rPr lang="en-CA" sz="1400" dirty="0"/>
                  <a:t>send/receive</a:t>
                </a:r>
              </a:p>
              <a:p>
                <a:r>
                  <a:rPr lang="en-CA" sz="1400" dirty="0"/>
                  <a:t>JMS for example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07B6BA-2D43-4727-A29E-A10ADD3360E3}"/>
                  </a:ext>
                </a:extLst>
              </p:cNvPr>
              <p:cNvSpPr txBox="1"/>
              <p:nvPr/>
            </p:nvSpPr>
            <p:spPr>
              <a:xfrm>
                <a:off x="9539883" y="2969815"/>
                <a:ext cx="16173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Data written to SQS</a:t>
                </a:r>
              </a:p>
              <a:p>
                <a:r>
                  <a:rPr lang="en-CA" sz="1400" dirty="0"/>
                  <a:t>for example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212C3F-ABD1-4B87-95BE-6C7F0F29D62A}"/>
                  </a:ext>
                </a:extLst>
              </p:cNvPr>
              <p:cNvSpPr txBox="1"/>
              <p:nvPr/>
            </p:nvSpPr>
            <p:spPr>
              <a:xfrm>
                <a:off x="8145379" y="2135283"/>
                <a:ext cx="2581861" cy="738664"/>
              </a:xfrm>
              <a:prstGeom prst="rect">
                <a:avLst/>
              </a:prstGeom>
              <a:solidFill>
                <a:schemeClr val="bg1">
                  <a:alpha val="79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IAM Role generated </a:t>
                </a:r>
              </a:p>
              <a:p>
                <a:r>
                  <a:rPr lang="en-CA" sz="1400" dirty="0"/>
                  <a:t>Allowing specific resource access</a:t>
                </a:r>
              </a:p>
              <a:p>
                <a:r>
                  <a:rPr lang="en-CA" sz="1400" dirty="0"/>
                  <a:t>Can be across AWS account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2E85324-8C6E-49E0-ABAD-E9909CC0E49C}"/>
                  </a:ext>
                </a:extLst>
              </p:cNvPr>
              <p:cNvSpPr txBox="1"/>
              <p:nvPr/>
            </p:nvSpPr>
            <p:spPr>
              <a:xfrm>
                <a:off x="6105180" y="4097295"/>
                <a:ext cx="1841795" cy="738664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/>
                  <a:t>Public API Gateway</a:t>
                </a:r>
              </a:p>
              <a:p>
                <a:r>
                  <a:rPr lang="en-CA" sz="1400" dirty="0"/>
                  <a:t>Secured with Token,</a:t>
                </a:r>
                <a:br>
                  <a:rPr lang="en-CA" sz="1400" dirty="0"/>
                </a:br>
                <a:r>
                  <a:rPr lang="en-CA" sz="1400" dirty="0"/>
                  <a:t>for each AWS resource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590DEE4-A6DE-4091-B4DB-E46311CC1AD5}"/>
                  </a:ext>
                </a:extLst>
              </p:cNvPr>
              <p:cNvSpPr txBox="1"/>
              <p:nvPr/>
            </p:nvSpPr>
            <p:spPr>
              <a:xfrm>
                <a:off x="2824027" y="3876919"/>
                <a:ext cx="2169889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 err="1"/>
                  <a:t>PubSub</a:t>
                </a:r>
                <a:r>
                  <a:rPr lang="en-CA" sz="1400" dirty="0"/>
                  <a:t>+ event broker</a:t>
                </a:r>
              </a:p>
              <a:p>
                <a:r>
                  <a:rPr lang="en-CA" sz="1400" dirty="0"/>
                  <a:t>w/ REST Delivery Point (RDP) to API GW, configured to send Token in HTTP Header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7ACDC4E-394F-4981-AA57-FA97ADA7E21B}"/>
                  </a:ext>
                </a:extLst>
              </p:cNvPr>
              <p:cNvSpPr txBox="1"/>
              <p:nvPr/>
            </p:nvSpPr>
            <p:spPr>
              <a:xfrm>
                <a:off x="7016791" y="2504615"/>
                <a:ext cx="7963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400" dirty="0"/>
                  <a:t>Policy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3EE5941-E250-44A0-81F5-28D28EB80D4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707700" y="2095597"/>
                <a:ext cx="551784" cy="793794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067D193-4885-46BF-AE47-3AC3405F18B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885194" y="2217558"/>
                <a:ext cx="496035" cy="751905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C257FED-90DD-4BE6-9536-47DA18135A17}"/>
                  </a:ext>
                </a:extLst>
              </p:cNvPr>
              <p:cNvSpPr txBox="1"/>
              <p:nvPr/>
            </p:nvSpPr>
            <p:spPr>
              <a:xfrm>
                <a:off x="7651737" y="3332652"/>
                <a:ext cx="358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CA" sz="14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2722A74-C544-4F25-8833-389FF3A39E93}"/>
                  </a:ext>
                </a:extLst>
              </p:cNvPr>
              <p:cNvSpPr txBox="1"/>
              <p:nvPr/>
            </p:nvSpPr>
            <p:spPr>
              <a:xfrm>
                <a:off x="7898465" y="1311964"/>
                <a:ext cx="133712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/>
                  <a:t>Lambda Authorizer, checks Token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FC592DA-A8EE-4641-B498-EB8CC2509451}"/>
                  </a:ext>
                </a:extLst>
              </p:cNvPr>
              <p:cNvSpPr txBox="1"/>
              <p:nvPr/>
            </p:nvSpPr>
            <p:spPr>
              <a:xfrm>
                <a:off x="4698325" y="1895768"/>
                <a:ext cx="1958123" cy="1169551"/>
              </a:xfrm>
              <a:prstGeom prst="rect">
                <a:avLst/>
              </a:prstGeom>
              <a:solidFill>
                <a:schemeClr val="bg1">
                  <a:alpha val="7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/>
                  <a:t>IAM Role generated </a:t>
                </a:r>
              </a:p>
              <a:p>
                <a:r>
                  <a:rPr lang="en-CA" sz="1400" dirty="0"/>
                  <a:t>Allowing Lambda authorizer access</a:t>
                </a:r>
              </a:p>
              <a:p>
                <a:r>
                  <a:rPr lang="en-CA" sz="1400" dirty="0"/>
                  <a:t>Can be across</a:t>
                </a:r>
                <a:br>
                  <a:rPr lang="en-CA" sz="1400" dirty="0"/>
                </a:br>
                <a:r>
                  <a:rPr lang="en-CA" sz="1400" dirty="0"/>
                  <a:t>AWS account</a:t>
                </a: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462BD166-6470-4F31-B3E7-BD5AE66101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0302" y="2261662"/>
                <a:ext cx="335701" cy="636066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4562D77-8C34-464A-8427-8C51D3175498}"/>
                  </a:ext>
                </a:extLst>
              </p:cNvPr>
              <p:cNvSpPr txBox="1"/>
              <p:nvPr/>
            </p:nvSpPr>
            <p:spPr>
              <a:xfrm>
                <a:off x="6391193" y="1691786"/>
                <a:ext cx="92662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400" dirty="0"/>
                  <a:t>Context</a:t>
                </a:r>
              </a:p>
              <a:p>
                <a:pPr algn="ctr"/>
                <a:r>
                  <a:rPr lang="en-CA" sz="1400" dirty="0"/>
                  <a:t>with Token</a:t>
                </a:r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ADA11250-7FB5-42CB-A781-0DD32A7E8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03815" y="3511295"/>
                <a:ext cx="436327" cy="625640"/>
              </a:xfrm>
              <a:prstGeom prst="rect">
                <a:avLst/>
              </a:prstGeom>
            </p:spPr>
          </p:pic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AD1E695-95ED-46AF-84C9-8FE40B477BC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252884" y="3446936"/>
                <a:ext cx="2327073" cy="294853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E37C41C1-D33D-4F50-AD60-8C56FDC23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0683" y="3345480"/>
                <a:ext cx="335701" cy="636066"/>
              </a:xfrm>
              <a:prstGeom prst="rect">
                <a:avLst/>
              </a:prstGeom>
            </p:spPr>
          </p:pic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F1DEC20-EC1E-44AB-A9C3-38B2462C3BF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48215" y="3930748"/>
                <a:ext cx="1675224" cy="134317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177B99B-A73A-4F1C-80D1-432DA26D2F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3854" y="2611143"/>
                <a:ext cx="335701" cy="636066"/>
              </a:xfrm>
              <a:prstGeom prst="rect">
                <a:avLst/>
              </a:prstGeom>
            </p:spPr>
          </p:pic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F834631-092B-4291-A6C1-F1D7E3454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7550" y="2917603"/>
              <a:ext cx="693132" cy="74524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6824245-E253-4B61-B8F8-A07E8CB8E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95026" y="642041"/>
              <a:ext cx="590476" cy="485714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9C4FE3D5-74BD-4E41-A00B-4C09C17B449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9367" y="3620633"/>
            <a:ext cx="823494" cy="80443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114F313-2B24-4202-AE2A-2B80534E8833}"/>
              </a:ext>
            </a:extLst>
          </p:cNvPr>
          <p:cNvSpPr txBox="1"/>
          <p:nvPr/>
        </p:nvSpPr>
        <p:spPr>
          <a:xfrm>
            <a:off x="9119521" y="3734644"/>
            <a:ext cx="1479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Invoke Lambda as</a:t>
            </a:r>
            <a:br>
              <a:rPr lang="en-CA" sz="1400" dirty="0"/>
            </a:br>
            <a:r>
              <a:rPr lang="en-CA" sz="1400" dirty="0"/>
              <a:t>another example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8C5CD8-B40B-4C2E-83CB-E1C7AA62618D}"/>
              </a:ext>
            </a:extLst>
          </p:cNvPr>
          <p:cNvSpPr txBox="1"/>
          <p:nvPr/>
        </p:nvSpPr>
        <p:spPr>
          <a:xfrm>
            <a:off x="6805424" y="3350427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7915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201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Gill Sans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Barr</dc:creator>
  <cp:lastModifiedBy>Balazs Czoma</cp:lastModifiedBy>
  <cp:revision>32</cp:revision>
  <dcterms:created xsi:type="dcterms:W3CDTF">2018-10-02T13:31:33Z</dcterms:created>
  <dcterms:modified xsi:type="dcterms:W3CDTF">2020-08-05T13:10:23Z</dcterms:modified>
</cp:coreProperties>
</file>