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85" r:id="rId2"/>
    <p:sldMasterId id="2147483691" r:id="rId3"/>
    <p:sldMasterId id="2147483714" r:id="rId4"/>
    <p:sldMasterId id="2147483719" r:id="rId5"/>
    <p:sldMasterId id="2147483730" r:id="rId6"/>
    <p:sldMasterId id="2147483741" r:id="rId7"/>
  </p:sldMasterIdLst>
  <p:notesMasterIdLst>
    <p:notesMasterId r:id="rId13"/>
  </p:notesMasterIdLst>
  <p:sldIdLst>
    <p:sldId id="592" r:id="rId8"/>
    <p:sldId id="595" r:id="rId9"/>
    <p:sldId id="593" r:id="rId10"/>
    <p:sldId id="596" r:id="rId11"/>
    <p:sldId id="594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callister" initials="spm" lastIdx="17" clrIdx="0"/>
  <p:cmAuthor id="1" name="Greg Barr" initials="G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B"/>
    <a:srgbClr val="233640"/>
    <a:srgbClr val="33928B"/>
    <a:srgbClr val="01786E"/>
    <a:srgbClr val="6DB43F"/>
    <a:srgbClr val="0A5FAA"/>
    <a:srgbClr val="92D050"/>
    <a:srgbClr val="0D0D0D"/>
    <a:srgbClr val="000000"/>
    <a:srgbClr val="0A3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1" autoAdjust="0"/>
    <p:restoredTop sz="88178" autoAdjust="0"/>
  </p:normalViewPr>
  <p:slideViewPr>
    <p:cSldViewPr snapToGrid="0" snapToObjects="1">
      <p:cViewPr varScale="1">
        <p:scale>
          <a:sx n="67" d="100"/>
          <a:sy n="67" d="100"/>
        </p:scale>
        <p:origin x="1470" y="66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100" d="100"/>
        <a:sy n="100" d="100"/>
      </p:scale>
      <p:origin x="0" y="-8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CD305-C8EB-014F-809E-A167267EBAE0}" type="datetimeFigureOut">
              <a:rPr lang="en-US" smtClean="0"/>
              <a:pPr/>
              <a:t>3/14/2018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BA0F2-874B-FE43-A00D-0C6FADBDB5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9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2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33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BA0F2-874B-FE43-A00D-0C6FADBDB50D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2446"/>
            <a:ext cx="111852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19982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6" y="2899610"/>
            <a:ext cx="3858628" cy="29346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4932948" y="385011"/>
            <a:ext cx="6896380" cy="54492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5"/>
            <a:ext cx="3858630" cy="2807165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4641892" y="1161734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4641892" y="2462653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4641892" y="3763572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4641892" y="5055769"/>
            <a:ext cx="745548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162" r="17429"/>
          <a:stretch/>
        </p:blipFill>
        <p:spPr>
          <a:xfrm>
            <a:off x="0" y="1131956"/>
            <a:ext cx="3081764" cy="517688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r Why Solac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1295399" y="4917257"/>
            <a:ext cx="10896601" cy="1188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2830484" y="1161734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spcAft>
                <a:spcPts val="0"/>
              </a:spcAft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 sz="2000"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3"/>
          </p:nvPr>
        </p:nvSpPr>
        <p:spPr>
          <a:xfrm>
            <a:off x="2830484" y="2462653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8" name="Content Placeholder 6"/>
          <p:cNvSpPr>
            <a:spLocks noGrp="1"/>
          </p:cNvSpPr>
          <p:nvPr>
            <p:ph sz="quarter" idx="14"/>
          </p:nvPr>
        </p:nvSpPr>
        <p:spPr>
          <a:xfrm>
            <a:off x="2830484" y="3763572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6"/>
          <p:cNvSpPr>
            <a:spLocks noGrp="1"/>
          </p:cNvSpPr>
          <p:nvPr>
            <p:ph sz="quarter" idx="15"/>
          </p:nvPr>
        </p:nvSpPr>
        <p:spPr>
          <a:xfrm>
            <a:off x="2830484" y="5055769"/>
            <a:ext cx="9361517" cy="118872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16" hasCustomPrompt="1"/>
          </p:nvPr>
        </p:nvSpPr>
        <p:spPr>
          <a:xfrm>
            <a:off x="793865" y="1300246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spcAft>
                <a:spcPts val="0"/>
              </a:spcAft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31775">
              <a:defRPr/>
            </a:lvl2pPr>
            <a:lvl3pPr marL="858838" indent="0">
              <a:buNone/>
              <a:defRPr/>
            </a:lvl3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17" hasCustomPrompt="1"/>
          </p:nvPr>
        </p:nvSpPr>
        <p:spPr>
          <a:xfrm>
            <a:off x="793865" y="2601165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18" hasCustomPrompt="1"/>
          </p:nvPr>
        </p:nvSpPr>
        <p:spPr>
          <a:xfrm>
            <a:off x="793865" y="3902084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19" hasCustomPrompt="1"/>
          </p:nvPr>
        </p:nvSpPr>
        <p:spPr>
          <a:xfrm>
            <a:off x="793865" y="5194281"/>
            <a:ext cx="1746018" cy="911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 marL="0" indent="0" algn="ctr">
              <a:lnSpc>
                <a:spcPct val="80000"/>
              </a:lnSpc>
              <a:buNone/>
              <a:defRPr sz="24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9250" indent="-228600">
              <a:defRPr/>
            </a:lvl2pPr>
          </a:lstStyle>
          <a:p>
            <a:pPr lvl="0"/>
            <a:r>
              <a:rPr lang="en-US" dirty="0"/>
              <a:t>Logo or Description</a:t>
            </a:r>
          </a:p>
        </p:txBody>
      </p:sp>
    </p:spTree>
    <p:extLst/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2487029" cy="45515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349250" indent="-231775"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3649078" y="1282700"/>
            <a:ext cx="5235969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/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231" y="108018"/>
            <a:ext cx="11229521" cy="1023938"/>
          </a:xfrm>
        </p:spPr>
        <p:txBody>
          <a:bodyPr/>
          <a:lstStyle>
            <a:lvl1pPr>
              <a:defRPr sz="3600">
                <a:solidFill>
                  <a:srgbClr val="005DAB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1520330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6890982" y="1346383"/>
            <a:ext cx="4926770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13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712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39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713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1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Confidential</a:t>
            </a: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8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ADF6C"/>
              </a:buClr>
              <a:buSzPct val="60000"/>
              <a:buFont typeface="Arial Narrow" pitchFamily="34" charset="0"/>
              <a:buNone/>
            </a:pPr>
            <a:endParaRPr lang="en-US" sz="2000" b="1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defTabSz="914400">
                <a:lnSpc>
                  <a:spcPct val="120000"/>
                </a:lnSpc>
              </a:pPr>
              <a:t>‹#›</a:t>
            </a:fld>
            <a:endParaRPr lang="en-US" sz="20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914400"/>
            <a: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 Solace</a:t>
            </a:r>
            <a:br>
              <a:rPr lang="en-US" sz="7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sz="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tiff"/><Relationship Id="rId3" Type="http://schemas.openxmlformats.org/officeDocument/2006/relationships/image" Target="../media/image5.png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iff"/><Relationship Id="rId5" Type="http://schemas.openxmlformats.org/officeDocument/2006/relationships/image" Target="../media/image8.png"/><Relationship Id="rId4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tif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46658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42062" y="3918775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5" y="783152"/>
            <a:ext cx="303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Install required VMs</a:t>
            </a:r>
          </a:p>
          <a:p>
            <a:r>
              <a:rPr lang="en-CA" dirty="0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3925843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76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8470930" y="2303687"/>
            <a:ext cx="963575" cy="1025017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56601" y="3153290"/>
              <a:ext cx="542235" cy="55269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657" y="2105879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6430093" y="5039672"/>
            <a:ext cx="551052" cy="82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</p:cNvCxnSpPr>
          <p:nvPr/>
        </p:nvCxnSpPr>
        <p:spPr bwMode="auto">
          <a:xfrm flipV="1">
            <a:off x="8470930" y="3517372"/>
            <a:ext cx="469886" cy="8157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7120452" y="4848462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8220489" y="439188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27720" y="4943887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498943" y="4558610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515146" y="5039672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8537089" y="3782261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884809" y="3342765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643425" y="3836069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43474" y="783152"/>
            <a:ext cx="33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Prepare required deployments</a:t>
            </a:r>
          </a:p>
          <a:p>
            <a:r>
              <a:rPr lang="en-CA"/>
              <a:t>Deploy Solace Messaging</a:t>
            </a:r>
          </a:p>
        </p:txBody>
      </p:sp>
      <p:cxnSp>
        <p:nvCxnSpPr>
          <p:cNvPr id="80" name="Straight Arrow Connector 79"/>
          <p:cNvCxnSpPr/>
          <p:nvPr/>
        </p:nvCxnSpPr>
        <p:spPr bwMode="auto">
          <a:xfrm>
            <a:off x="610934" y="1252820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5074835" y="2096857"/>
            <a:ext cx="329994" cy="369332"/>
            <a:chOff x="2790018" y="5082735"/>
            <a:chExt cx="32999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249" y="2047193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2" name="Straight Arrow Connector 91"/>
          <p:cNvCxnSpPr/>
          <p:nvPr/>
        </p:nvCxnSpPr>
        <p:spPr bwMode="auto">
          <a:xfrm>
            <a:off x="610934" y="995942"/>
            <a:ext cx="632541" cy="233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398213" y="639336"/>
            <a:ext cx="4058149" cy="98130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cxnSpLocks/>
            <a:stCxn id="84" idx="0"/>
            <a:endCxn id="57" idx="0"/>
          </p:cNvCxnSpPr>
          <p:nvPr/>
        </p:nvCxnSpPr>
        <p:spPr bwMode="auto">
          <a:xfrm rot="5400000" flipH="1" flipV="1">
            <a:off x="7078131" y="-215596"/>
            <a:ext cx="481224" cy="4143682"/>
          </a:xfrm>
          <a:prstGeom prst="bentConnector3">
            <a:avLst>
              <a:gd name="adj1" fmla="val 14750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AFD141-FDB7-49E3-A676-58A7E3209ED1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59DF-9222-4206-9B1D-23D50F21E709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4C51742-5012-41B3-BAEB-782C2904094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1ADFC3-9692-4D3F-AE3B-EBE879532513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43FF-E6BA-4C83-9FBA-BE6E1E1D021E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BCCEF6-67AA-4E19-8A72-355029309405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90B327-3A85-48B5-ABAF-F9253535BCB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7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/>
          <p:cNvCxnSpPr/>
          <p:nvPr/>
        </p:nvCxnSpPr>
        <p:spPr bwMode="auto">
          <a:xfrm>
            <a:off x="5093717" y="3762663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 err="1">
                <a:solidFill>
                  <a:srgbClr val="000000"/>
                </a:solidFill>
              </a:rPr>
              <a:t>PCFDev</a:t>
            </a:r>
            <a:r>
              <a:rPr lang="en-CA" sz="2000" b="1" dirty="0">
                <a:solidFill>
                  <a:srgbClr val="000000"/>
                </a:solidFill>
              </a:rPr>
              <a:t> VM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146845" y="3139317"/>
            <a:ext cx="2577993" cy="982329"/>
            <a:chOff x="1415068" y="2667764"/>
            <a:chExt cx="2577993" cy="982329"/>
          </a:xfrm>
        </p:grpSpPr>
        <p:sp>
          <p:nvSpPr>
            <p:cNvPr id="9" name="Rectangle 8"/>
            <p:cNvSpPr/>
            <p:nvPr/>
          </p:nvSpPr>
          <p:spPr bwMode="auto">
            <a:xfrm>
              <a:off x="1415068" y="2667764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1645" y="3105231"/>
              <a:ext cx="1227927" cy="46661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729920" y="2754858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/>
                <a:t>Solace-messaging-</a:t>
              </a:r>
              <a:r>
                <a:rPr lang="en-CA" sz="1400" dirty="0" err="1"/>
                <a:t>cf</a:t>
              </a:r>
              <a:r>
                <a:rPr lang="en-CA" sz="1400" dirty="0"/>
                <a:t>-dev</a:t>
              </a:r>
            </a:p>
          </p:txBody>
        </p:sp>
      </p:grpSp>
      <p:cxnSp>
        <p:nvCxnSpPr>
          <p:cNvPr id="66" name="Straight Arrow Connector 65"/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4" idx="1"/>
          </p:cNvCxnSpPr>
          <p:nvPr/>
        </p:nvCxnSpPr>
        <p:spPr bwMode="auto">
          <a:xfrm>
            <a:off x="5082047" y="2794638"/>
            <a:ext cx="1854815" cy="116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4763723" y="2609972"/>
            <a:ext cx="318324" cy="369332"/>
            <a:chOff x="2790018" y="5072988"/>
            <a:chExt cx="318324" cy="369332"/>
          </a:xfrm>
        </p:grpSpPr>
        <p:sp>
          <p:nvSpPr>
            <p:cNvPr id="83" name="Oval 8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64399" y="3489924"/>
            <a:ext cx="318324" cy="369332"/>
            <a:chOff x="2790018" y="5072988"/>
            <a:chExt cx="318324" cy="369332"/>
          </a:xfrm>
        </p:grpSpPr>
        <p:sp>
          <p:nvSpPr>
            <p:cNvPr id="54" name="Oval 5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63723" y="2141775"/>
            <a:ext cx="318324" cy="369332"/>
            <a:chOff x="2790018" y="5072988"/>
            <a:chExt cx="318324" cy="369332"/>
          </a:xfrm>
        </p:grpSpPr>
        <p:sp>
          <p:nvSpPr>
            <p:cNvPr id="67" name="Oval 66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3</a:t>
              </a:r>
            </a:p>
          </p:txBody>
        </p:sp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25" y="2110630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47" y="2639269"/>
            <a:ext cx="1575804" cy="38637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196" y="3228583"/>
            <a:ext cx="354135" cy="381080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114" name="Elbow Connector 113"/>
          <p:cNvCxnSpPr>
            <a:stCxn id="69" idx="0"/>
            <a:endCxn id="57" idx="0"/>
          </p:cNvCxnSpPr>
          <p:nvPr/>
        </p:nvCxnSpPr>
        <p:spPr bwMode="auto">
          <a:xfrm rot="5400000" flipH="1" flipV="1">
            <a:off x="7509015" y="-880706"/>
            <a:ext cx="437587" cy="5607376"/>
          </a:xfrm>
          <a:prstGeom prst="bentConnector3">
            <a:avLst>
              <a:gd name="adj1" fmla="val 152241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25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B4483781-0628-45AC-ACB2-CF1EBF116E3E}"/>
              </a:ext>
            </a:extLst>
          </p:cNvPr>
          <p:cNvSpPr/>
          <p:nvPr/>
        </p:nvSpPr>
        <p:spPr bwMode="auto">
          <a:xfrm>
            <a:off x="7134160" y="1615633"/>
            <a:ext cx="4512847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D1B6681-F714-4700-83B8-200BBF0BEED2}"/>
              </a:ext>
            </a:extLst>
          </p:cNvPr>
          <p:cNvGrpSpPr/>
          <p:nvPr/>
        </p:nvGrpSpPr>
        <p:grpSpPr>
          <a:xfrm>
            <a:off x="2078071" y="2639452"/>
            <a:ext cx="2882004" cy="1153195"/>
            <a:chOff x="1413937" y="2651985"/>
            <a:chExt cx="2513344" cy="98232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62B1A-D8B5-47B4-827F-1C0EE26F56F3}"/>
                </a:ext>
              </a:extLst>
            </p:cNvPr>
            <p:cNvSpPr/>
            <p:nvPr/>
          </p:nvSpPr>
          <p:spPr bwMode="auto">
            <a:xfrm>
              <a:off x="1413937" y="2651985"/>
              <a:ext cx="2513344" cy="98232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3CCE8B-6F58-48B3-9E7C-9E4BCDA5DC18}"/>
                </a:ext>
              </a:extLst>
            </p:cNvPr>
            <p:cNvSpPr txBox="1"/>
            <p:nvPr/>
          </p:nvSpPr>
          <p:spPr>
            <a:xfrm>
              <a:off x="1512453" y="2682689"/>
              <a:ext cx="2263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/>
                <a:t>solace-messaging-cf-dev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90FE416-3C44-4A07-A03B-2E89B1C4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2193" y="3333947"/>
              <a:ext cx="753787" cy="286439"/>
            </a:xfrm>
            <a:prstGeom prst="rect">
              <a:avLst/>
            </a:prstGeom>
          </p:spPr>
        </p:pic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13ED74-4DA1-483B-9CDD-89C78E74F3DF}"/>
              </a:ext>
            </a:extLst>
          </p:cNvPr>
          <p:cNvCxnSpPr/>
          <p:nvPr/>
        </p:nvCxnSpPr>
        <p:spPr bwMode="auto">
          <a:xfrm>
            <a:off x="5432287" y="3761712"/>
            <a:ext cx="1827470" cy="5171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9979AD-EC0C-4512-9F80-933F1C1469D2}"/>
              </a:ext>
            </a:extLst>
          </p:cNvPr>
          <p:cNvSpPr/>
          <p:nvPr/>
        </p:nvSpPr>
        <p:spPr bwMode="auto">
          <a:xfrm>
            <a:off x="7319180" y="422574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>
              <a:solidFill>
                <a:srgbClr val="000000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90FBE5-34E5-4CC5-9EDC-4F08AE95726A}"/>
              </a:ext>
            </a:extLst>
          </p:cNvPr>
          <p:cNvGrpSpPr/>
          <p:nvPr/>
        </p:nvGrpSpPr>
        <p:grpSpPr>
          <a:xfrm>
            <a:off x="5074835" y="2096857"/>
            <a:ext cx="329994" cy="369332"/>
            <a:chOff x="2790018" y="5082735"/>
            <a:chExt cx="329994" cy="3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15A2DEE-2D17-4985-931D-5E97A1C08CD5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536E59-23DA-446D-B48C-F3A4BD048695}"/>
                </a:ext>
              </a:extLst>
            </p:cNvPr>
            <p:cNvSpPr txBox="1"/>
            <p:nvPr/>
          </p:nvSpPr>
          <p:spPr>
            <a:xfrm flipH="1">
              <a:off x="2804159" y="5082735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2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1B786-EB68-4EA6-9F7F-4C5C89250BC0}"/>
              </a:ext>
            </a:extLst>
          </p:cNvPr>
          <p:cNvGrpSpPr/>
          <p:nvPr/>
        </p:nvGrpSpPr>
        <p:grpSpPr>
          <a:xfrm>
            <a:off x="5074835" y="3414299"/>
            <a:ext cx="318324" cy="369332"/>
            <a:chOff x="2790018" y="5072988"/>
            <a:chExt cx="318324" cy="36933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A3FD9BD-AC7C-4E82-A2E0-8F940698C0C8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315CDA-7F48-4B66-9FC3-0E0BB55A8155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21797EB-1E99-4893-A56D-2C6B6C0FF814}"/>
              </a:ext>
            </a:extLst>
          </p:cNvPr>
          <p:cNvGrpSpPr/>
          <p:nvPr/>
        </p:nvGrpSpPr>
        <p:grpSpPr>
          <a:xfrm>
            <a:off x="5093717" y="2943991"/>
            <a:ext cx="318324" cy="369332"/>
            <a:chOff x="2790018" y="5072988"/>
            <a:chExt cx="318324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1712A0D-09AF-474B-8168-9E3CAE31A032}"/>
                </a:ext>
              </a:extLst>
            </p:cNvPr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68649F-1586-49DC-B2F1-A421D732FFF4}"/>
                </a:ext>
              </a:extLst>
            </p:cNvPr>
            <p:cNvSpPr txBox="1"/>
            <p:nvPr/>
          </p:nvSpPr>
          <p:spPr>
            <a:xfrm flipH="1">
              <a:off x="2792489" y="5072988"/>
              <a:ext cx="315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/>
                <a:t>3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AACA8A2B-EE0E-40DD-819B-C138EE55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249" y="2047193"/>
            <a:ext cx="1227927" cy="466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097568C-9C3B-4CA9-ABB9-124B4001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074" y="5627381"/>
            <a:ext cx="354135" cy="38108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5204333-1804-43DF-A40C-91B8250B95D2}"/>
              </a:ext>
            </a:extLst>
          </p:cNvPr>
          <p:cNvSpPr txBox="1"/>
          <p:nvPr/>
        </p:nvSpPr>
        <p:spPr>
          <a:xfrm>
            <a:off x="7662379" y="5664032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Common Tools VM</a:t>
            </a:r>
          </a:p>
        </p:txBody>
      </p:sp>
      <p:cxnSp>
        <p:nvCxnSpPr>
          <p:cNvPr id="53" name="Elbow Connector 113">
            <a:extLst>
              <a:ext uri="{FF2B5EF4-FFF2-40B4-BE49-F238E27FC236}">
                <a16:creationId xmlns:a16="http://schemas.microsoft.com/office/drawing/2014/main" id="{2363F870-CA3D-44D6-A4C5-496C59530EC9}"/>
              </a:ext>
            </a:extLst>
          </p:cNvPr>
          <p:cNvCxnSpPr>
            <a:cxnSpLocks/>
            <a:stCxn id="35" idx="0"/>
          </p:cNvCxnSpPr>
          <p:nvPr/>
        </p:nvCxnSpPr>
        <p:spPr bwMode="auto">
          <a:xfrm rot="5400000" flipH="1" flipV="1">
            <a:off x="7078131" y="-215596"/>
            <a:ext cx="481224" cy="4143682"/>
          </a:xfrm>
          <a:prstGeom prst="bentConnector3">
            <a:avLst>
              <a:gd name="adj1" fmla="val 147504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035A5FB-803E-424B-BF4D-77A9D8983B4C}"/>
              </a:ext>
            </a:extLst>
          </p:cNvPr>
          <p:cNvSpPr/>
          <p:nvPr/>
        </p:nvSpPr>
        <p:spPr bwMode="auto">
          <a:xfrm>
            <a:off x="3377781" y="3418257"/>
            <a:ext cx="1132623" cy="3984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695D7-6FD5-4CF6-AD3C-1BC5149D5DBB}"/>
              </a:ext>
            </a:extLst>
          </p:cNvPr>
          <p:cNvSpPr/>
          <p:nvPr/>
        </p:nvSpPr>
        <p:spPr bwMode="auto">
          <a:xfrm>
            <a:off x="2255138" y="2994215"/>
            <a:ext cx="2528033" cy="4247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cf-solace-messaging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  <a:r>
              <a:rPr lang="en-US" sz="1200" b="1">
                <a:solidFill>
                  <a:schemeClr val="tx1"/>
                </a:solidFill>
                <a:latin typeface="Arial" charset="0"/>
              </a:rPr>
              <a:t> (submodule)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A88802-C558-42E8-B6A2-2C36F7A28495}"/>
              </a:ext>
            </a:extLst>
          </p:cNvPr>
          <p:cNvCxnSpPr>
            <a:cxnSpLocks/>
          </p:cNvCxnSpPr>
          <p:nvPr/>
        </p:nvCxnSpPr>
        <p:spPr bwMode="auto">
          <a:xfrm flipV="1">
            <a:off x="5506650" y="3096288"/>
            <a:ext cx="2703202" cy="77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0247565-C00F-4427-8F15-E309C5FAD322}"/>
              </a:ext>
            </a:extLst>
          </p:cNvPr>
          <p:cNvSpPr/>
          <p:nvPr/>
        </p:nvSpPr>
        <p:spPr bwMode="auto">
          <a:xfrm>
            <a:off x="8280508" y="2012731"/>
            <a:ext cx="1412296" cy="14362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0B1777-4E1A-4D84-8BBD-9E88F557E5E4}"/>
              </a:ext>
            </a:extLst>
          </p:cNvPr>
          <p:cNvSpPr txBox="1"/>
          <p:nvPr/>
        </p:nvSpPr>
        <p:spPr>
          <a:xfrm>
            <a:off x="8278901" y="1969030"/>
            <a:ext cx="192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CF</a:t>
            </a:r>
            <a:r>
              <a:rPr lang="en-US"/>
              <a:t> </a:t>
            </a:r>
            <a:r>
              <a:rPr lang="en-US" sz="1400"/>
              <a:t>Deployment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3F741D-7036-4CCC-9AA6-CF888822C4D7}"/>
              </a:ext>
            </a:extLst>
          </p:cNvPr>
          <p:cNvSpPr/>
          <p:nvPr/>
        </p:nvSpPr>
        <p:spPr bwMode="auto">
          <a:xfrm>
            <a:off x="7289600" y="2488778"/>
            <a:ext cx="856393" cy="2646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p-</a:t>
            </a:r>
            <a:r>
              <a:rPr kumimoji="0" lang="en-US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mysql</a:t>
            </a: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55D9C90-7218-431C-B310-43ED35408785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9650" y="2730833"/>
            <a:ext cx="1752277" cy="30016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5B0896-47CC-43A4-B4A1-465CC5E802D9}"/>
              </a:ext>
            </a:extLst>
          </p:cNvPr>
          <p:cNvCxnSpPr/>
          <p:nvPr/>
        </p:nvCxnSpPr>
        <p:spPr bwMode="auto">
          <a:xfrm flipV="1">
            <a:off x="1222851" y="3418257"/>
            <a:ext cx="816063" cy="4296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001D2C3D-DE16-47A3-97BB-B7B0742E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068" y="3415257"/>
            <a:ext cx="354135" cy="38108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05B1B56-1DEC-465C-983C-353EF8C5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9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 bwMode="auto">
          <a:xfrm>
            <a:off x="7018211" y="4252112"/>
            <a:ext cx="2126827" cy="1841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endParaRPr lang="en-CA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014502" y="1715525"/>
            <a:ext cx="2147554" cy="2012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>
                <a:solidFill>
                  <a:srgbClr val="000000"/>
                </a:solidFill>
              </a:rPr>
              <a:t>CF Deployment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10925521" y="2639452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56"/>
          <p:cNvSpPr/>
          <p:nvPr/>
        </p:nvSpPr>
        <p:spPr bwMode="auto">
          <a:xfrm>
            <a:off x="9531934" y="1704188"/>
            <a:ext cx="1999124" cy="2023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BDF9"/>
              </a:buClr>
              <a:buSzPct val="60000"/>
              <a:buFont typeface="Arial Narrow" pitchFamily="34" charset="0"/>
              <a:buNone/>
            </a:pPr>
            <a:r>
              <a:rPr lang="en-CA" sz="2000" b="1" dirty="0">
                <a:solidFill>
                  <a:srgbClr val="000000"/>
                </a:solidFill>
              </a:rPr>
              <a:t>BOSH Lite VM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519723" y="2203083"/>
            <a:ext cx="1171599" cy="1171599"/>
            <a:chOff x="10438103" y="3127870"/>
            <a:chExt cx="593901" cy="593901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61" name="Oval 60"/>
            <p:cNvSpPr/>
            <p:nvPr/>
          </p:nvSpPr>
          <p:spPr bwMode="auto">
            <a:xfrm>
              <a:off x="10475122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949" y="2250563"/>
            <a:ext cx="1167694" cy="116769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355494" y="4346936"/>
            <a:ext cx="1919409" cy="1579809"/>
            <a:chOff x="2997629" y="2156466"/>
            <a:chExt cx="1919409" cy="1579809"/>
          </a:xfrm>
        </p:grpSpPr>
        <p:sp>
          <p:nvSpPr>
            <p:cNvPr id="64" name="Rectangle 63"/>
            <p:cNvSpPr/>
            <p:nvPr/>
          </p:nvSpPr>
          <p:spPr bwMode="auto">
            <a:xfrm>
              <a:off x="2997629" y="2156466"/>
              <a:ext cx="1919409" cy="157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006" y="2225252"/>
              <a:ext cx="1016611" cy="508305"/>
            </a:xfrm>
            <a:prstGeom prst="rect">
              <a:avLst/>
            </a:prstGeom>
          </p:spPr>
        </p:pic>
      </p:grpSp>
      <p:cxnSp>
        <p:nvCxnSpPr>
          <p:cNvPr id="5" name="Straight Arrow Connector 4"/>
          <p:cNvCxnSpPr/>
          <p:nvPr/>
        </p:nvCxnSpPr>
        <p:spPr bwMode="auto">
          <a:xfrm>
            <a:off x="6392555" y="5104979"/>
            <a:ext cx="404910" cy="471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 bwMode="auto">
          <a:xfrm flipH="1" flipV="1">
            <a:off x="8103216" y="3489924"/>
            <a:ext cx="27256" cy="82279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63050" y="4913769"/>
            <a:ext cx="318324" cy="369332"/>
            <a:chOff x="2790018" y="5090145"/>
            <a:chExt cx="318324" cy="369332"/>
          </a:xfrm>
        </p:grpSpPr>
        <p:sp>
          <p:nvSpPr>
            <p:cNvPr id="74" name="Oval 73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958194" y="4373314"/>
            <a:ext cx="345913" cy="345913"/>
            <a:chOff x="10438103" y="3127870"/>
            <a:chExt cx="593901" cy="59390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5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5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89403" y="4940176"/>
            <a:ext cx="590410" cy="524361"/>
            <a:chOff x="9753600" y="5620662"/>
            <a:chExt cx="590410" cy="524361"/>
          </a:xfrm>
        </p:grpSpPr>
        <p:sp>
          <p:nvSpPr>
            <p:cNvPr id="126" name="Rectangle 12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cxnSp>
        <p:nvCxnSpPr>
          <p:cNvPr id="127" name="Straight Arrow Connector 126"/>
          <p:cNvCxnSpPr/>
          <p:nvPr/>
        </p:nvCxnSpPr>
        <p:spPr bwMode="auto">
          <a:xfrm flipV="1">
            <a:off x="7241541" y="4623917"/>
            <a:ext cx="693731" cy="3331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 bwMode="auto">
          <a:xfrm>
            <a:off x="7257744" y="5104979"/>
            <a:ext cx="631659" cy="350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7957682" y="3816678"/>
            <a:ext cx="318324" cy="369332"/>
            <a:chOff x="2790018" y="5090145"/>
            <a:chExt cx="318324" cy="369332"/>
          </a:xfrm>
        </p:grpSpPr>
        <p:sp>
          <p:nvSpPr>
            <p:cNvPr id="135" name="Oval 134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7" name="Straight Arrow Connector 136"/>
          <p:cNvCxnSpPr/>
          <p:nvPr/>
        </p:nvCxnSpPr>
        <p:spPr bwMode="auto">
          <a:xfrm flipV="1">
            <a:off x="8564000" y="3380299"/>
            <a:ext cx="1589628" cy="15322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8" name="Group 137"/>
          <p:cNvGrpSpPr/>
          <p:nvPr/>
        </p:nvGrpSpPr>
        <p:grpSpPr>
          <a:xfrm>
            <a:off x="9221185" y="4098822"/>
            <a:ext cx="318324" cy="369332"/>
            <a:chOff x="2790018" y="5090145"/>
            <a:chExt cx="318324" cy="369332"/>
          </a:xfrm>
        </p:grpSpPr>
        <p:sp>
          <p:nvSpPr>
            <p:cNvPr id="139" name="Oval 13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98" y="3273741"/>
            <a:ext cx="983480" cy="144629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9" y="5109717"/>
            <a:ext cx="1575804" cy="386375"/>
          </a:xfrm>
          <a:prstGeom prst="rect">
            <a:avLst/>
          </a:prstGeom>
        </p:spPr>
      </p:pic>
      <p:cxnSp>
        <p:nvCxnSpPr>
          <p:cNvPr id="142" name="Straight Arrow Connector 141"/>
          <p:cNvCxnSpPr/>
          <p:nvPr/>
        </p:nvCxnSpPr>
        <p:spPr bwMode="auto">
          <a:xfrm>
            <a:off x="1243474" y="4568800"/>
            <a:ext cx="768812" cy="6335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 bwMode="auto">
          <a:xfrm>
            <a:off x="3792356" y="5266425"/>
            <a:ext cx="490228" cy="49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56362" y="5136840"/>
            <a:ext cx="1050288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Solace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Messaging</a:t>
            </a:r>
          </a:p>
          <a:p>
            <a:pPr marL="342900" indent="-342900" algn="ctr"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400" dirty="0">
                <a:latin typeface="Arial" charset="0"/>
              </a:rPr>
              <a:t>PCF Tile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696788" y="5333776"/>
            <a:ext cx="514575" cy="457010"/>
            <a:chOff x="9753600" y="5620662"/>
            <a:chExt cx="590410" cy="524361"/>
          </a:xfrm>
        </p:grpSpPr>
        <p:sp>
          <p:nvSpPr>
            <p:cNvPr id="96" name="Rectangle 95"/>
            <p:cNvSpPr/>
            <p:nvPr/>
          </p:nvSpPr>
          <p:spPr bwMode="auto">
            <a:xfrm>
              <a:off x="9753600" y="5620662"/>
              <a:ext cx="590410" cy="524361"/>
            </a:xfrm>
            <a:prstGeom prst="rect">
              <a:avLst/>
            </a:prstGeom>
            <a:ln w="31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40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BOSH VMR</a:t>
              </a:r>
              <a:r>
                <a:rPr kumimoji="0" lang="en-CA" sz="400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 Release</a:t>
              </a: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1252" y="5752866"/>
              <a:ext cx="355106" cy="355106"/>
            </a:xfrm>
            <a:prstGeom prst="rect">
              <a:avLst/>
            </a:prstGeom>
          </p:spPr>
        </p:pic>
      </p:grpSp>
      <p:grpSp>
        <p:nvGrpSpPr>
          <p:cNvPr id="98" name="Group 97"/>
          <p:cNvGrpSpPr/>
          <p:nvPr/>
        </p:nvGrpSpPr>
        <p:grpSpPr>
          <a:xfrm>
            <a:off x="5699379" y="4612431"/>
            <a:ext cx="496055" cy="496055"/>
            <a:chOff x="10438103" y="3127870"/>
            <a:chExt cx="593901" cy="593901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38103" y="3127870"/>
              <a:ext cx="593901" cy="593901"/>
            </a:xfrm>
            <a:prstGeom prst="rect">
              <a:avLst/>
            </a:prstGeom>
          </p:spPr>
        </p:pic>
        <p:sp>
          <p:nvSpPr>
            <p:cNvPr id="100" name="Oval 99"/>
            <p:cNvSpPr/>
            <p:nvPr/>
          </p:nvSpPr>
          <p:spPr bwMode="auto">
            <a:xfrm>
              <a:off x="10475124" y="3155649"/>
              <a:ext cx="517525" cy="531851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Solace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700" dirty="0">
                  <a:latin typeface="Arial" charset="0"/>
                </a:rPr>
                <a:t>Service</a:t>
              </a:r>
            </a:p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kumimoji="0" lang="en-CA" sz="7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Broker</a:t>
              </a:r>
            </a:p>
          </p:txBody>
        </p:sp>
      </p:grpSp>
      <p:cxnSp>
        <p:nvCxnSpPr>
          <p:cNvPr id="39" name="Straight Connector 38"/>
          <p:cNvCxnSpPr/>
          <p:nvPr/>
        </p:nvCxnSpPr>
        <p:spPr bwMode="auto">
          <a:xfrm>
            <a:off x="5628932" y="4426750"/>
            <a:ext cx="0" cy="143902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9672" y="5692688"/>
            <a:ext cx="354135" cy="38108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404977" y="5729339"/>
            <a:ext cx="1793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solidFill>
                  <a:srgbClr val="000000"/>
                </a:solidFill>
              </a:rPr>
              <a:t>Common Tools VM</a:t>
            </a:r>
          </a:p>
        </p:txBody>
      </p:sp>
    </p:spTree>
    <p:extLst>
      <p:ext uri="{BB962C8B-B14F-4D97-AF65-F5344CB8AC3E}">
        <p14:creationId xmlns:p14="http://schemas.microsoft.com/office/powerpoint/2010/main" val="7506044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8"/>
  <p:tag name="ISPRING_RESOURCE_PATHS_HASH_PRESENTER" val="a4c656c28f8cb72c85654f3554dbd65cf1d0cdf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1_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5.xml><?xml version="1.0" encoding="utf-8"?>
<a:theme xmlns:a="http://schemas.openxmlformats.org/drawingml/2006/main" name="2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6.xml><?xml version="1.0" encoding="utf-8"?>
<a:theme xmlns:a="http://schemas.openxmlformats.org/drawingml/2006/main" name="3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7.xml><?xml version="1.0" encoding="utf-8"?>
<a:theme xmlns:a="http://schemas.openxmlformats.org/drawingml/2006/main" name="1_White Background">
  <a:themeElements>
    <a:clrScheme name="Better hyperlinking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5BBDF9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Solace-Presentation-Template</Template>
  <TotalTime>62154</TotalTime>
  <Words>150</Words>
  <Application>Microsoft Office PowerPoint</Application>
  <PresentationFormat>Widescreen</PresentationFormat>
  <Paragraphs>96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ＭＳ Ｐゴシック</vt:lpstr>
      <vt:lpstr>Arial</vt:lpstr>
      <vt:lpstr>Arial Narrow</vt:lpstr>
      <vt:lpstr>Calibri</vt:lpstr>
      <vt:lpstr>Calibri Light</vt:lpstr>
      <vt:lpstr>Courier New</vt:lpstr>
      <vt:lpstr>Verdana</vt:lpstr>
      <vt:lpstr>Wingdings</vt:lpstr>
      <vt:lpstr>White Background</vt:lpstr>
      <vt:lpstr>1_Light Gradient Background</vt:lpstr>
      <vt:lpstr>Dark Gradient Background</vt:lpstr>
      <vt:lpstr>1_Dark Gradient Background</vt:lpstr>
      <vt:lpstr>2_Light Gradient Background</vt:lpstr>
      <vt:lpstr>3_Light Gradient Background</vt:lpstr>
      <vt:lpstr>1_White 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Reliable Messaging</dc:title>
  <dc:creator>Greg Barr</dc:creator>
  <cp:lastModifiedBy>Natasha Wall</cp:lastModifiedBy>
  <cp:revision>733</cp:revision>
  <dcterms:created xsi:type="dcterms:W3CDTF">2015-06-12T19:14:47Z</dcterms:created>
  <dcterms:modified xsi:type="dcterms:W3CDTF">2018-03-14T19:09:00Z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CF38E425-1046-4B54-8354-824AD5029948</vt:lpwstr>
  </property>
  <property fmtid="{D5CDD505-2E9C-101B-9397-08002B2CF9AE}" pid="3" name="ArticulatePath">
    <vt:lpwstr>Presentation2</vt:lpwstr>
  </property>
</Properties>
</file>