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85" r:id="rId2"/>
    <p:sldMasterId id="2147483691" r:id="rId3"/>
    <p:sldMasterId id="2147483714" r:id="rId4"/>
    <p:sldMasterId id="2147483719" r:id="rId5"/>
    <p:sldMasterId id="2147483730" r:id="rId6"/>
    <p:sldMasterId id="2147483741" r:id="rId7"/>
  </p:sldMasterIdLst>
  <p:notesMasterIdLst>
    <p:notesMasterId r:id="rId16"/>
  </p:notesMasterIdLst>
  <p:sldIdLst>
    <p:sldId id="598" r:id="rId8"/>
    <p:sldId id="592" r:id="rId9"/>
    <p:sldId id="595" r:id="rId10"/>
    <p:sldId id="599" r:id="rId11"/>
    <p:sldId id="593" r:id="rId12"/>
    <p:sldId id="596" r:id="rId13"/>
    <p:sldId id="597" r:id="rId14"/>
    <p:sldId id="594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callister" initials="spm" lastIdx="17" clrIdx="0"/>
  <p:cmAuthor id="1" name="Greg Barr" initials="G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B"/>
    <a:srgbClr val="233640"/>
    <a:srgbClr val="33928B"/>
    <a:srgbClr val="01786E"/>
    <a:srgbClr val="6DB43F"/>
    <a:srgbClr val="0A5FAA"/>
    <a:srgbClr val="92D050"/>
    <a:srgbClr val="0D0D0D"/>
    <a:srgbClr val="000000"/>
    <a:srgbClr val="0A3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1" autoAdjust="0"/>
    <p:restoredTop sz="88178" autoAdjust="0"/>
  </p:normalViewPr>
  <p:slideViewPr>
    <p:cSldViewPr snapToGrid="0" snapToObjects="1">
      <p:cViewPr>
        <p:scale>
          <a:sx n="112" d="100"/>
          <a:sy n="112" d="100"/>
        </p:scale>
        <p:origin x="1194" y="-66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-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CD305-C8EB-014F-809E-A167267EBAE0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A0F2-874B-FE43-A00D-0C6FADBDB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2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3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6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2446"/>
            <a:ext cx="111852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998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31" y="108018"/>
            <a:ext cx="11229521" cy="1023938"/>
          </a:xfrm>
        </p:spPr>
        <p:txBody>
          <a:bodyPr/>
          <a:lstStyle>
            <a:lvl1pPr>
              <a:defRPr sz="3600">
                <a:solidFill>
                  <a:srgbClr val="005DAB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520330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890982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13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712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9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13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iff"/><Relationship Id="rId5" Type="http://schemas.openxmlformats.org/officeDocument/2006/relationships/image" Target="../media/image8.png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6.png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62F1-2466-4AFB-A95F-267D5DA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FB5F0-BEBA-4F88-9553-592368941165}"/>
              </a:ext>
            </a:extLst>
          </p:cNvPr>
          <p:cNvSpPr txBox="1"/>
          <p:nvPr/>
        </p:nvSpPr>
        <p:spPr>
          <a:xfrm>
            <a:off x="771525" y="1571625"/>
            <a:ext cx="10563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Slide 1: This index</a:t>
            </a:r>
          </a:p>
          <a:p>
            <a:r>
              <a:rPr lang="en-CA" dirty="0"/>
              <a:t>Slide 2: overview.png: Overview of Windows Deployment (replaced by overview-wsl.png)</a:t>
            </a:r>
          </a:p>
          <a:p>
            <a:r>
              <a:rPr lang="en-CA" dirty="0"/>
              <a:t>Slide 3: Unused</a:t>
            </a:r>
          </a:p>
          <a:p>
            <a:r>
              <a:rPr lang="en-CA" dirty="0"/>
              <a:t>Slide 4: overview-wsl.png: Overview of WSL Deployment</a:t>
            </a:r>
          </a:p>
          <a:p>
            <a:r>
              <a:rPr lang="en-CA" dirty="0"/>
              <a:t>Slide 5: installation.png: Installation Steps on Windows (Unused)</a:t>
            </a:r>
          </a:p>
          <a:p>
            <a:r>
              <a:rPr lang="en-CA" dirty="0"/>
              <a:t>Slide 6: installation-linux.png: Overview of Linux Deployment</a:t>
            </a:r>
          </a:p>
          <a:p>
            <a:r>
              <a:rPr lang="en-CA" dirty="0"/>
              <a:t>Slide 7: Unused</a:t>
            </a:r>
          </a:p>
          <a:p>
            <a:r>
              <a:rPr lang="en-CA" dirty="0"/>
              <a:t>Slide 8: deployment.png: Solace Messaging Deployment</a:t>
            </a:r>
          </a:p>
        </p:txBody>
      </p:sp>
    </p:spTree>
    <p:extLst>
      <p:ext uri="{BB962C8B-B14F-4D97-AF65-F5344CB8AC3E}">
        <p14:creationId xmlns:p14="http://schemas.microsoft.com/office/powerpoint/2010/main" val="11820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46658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42062" y="3918775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5" y="783152"/>
            <a:ext cx="30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Install required VMs</a:t>
            </a:r>
          </a:p>
          <a:p>
            <a:r>
              <a:rPr lang="en-CA" dirty="0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3925843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7134160" y="1615633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470930" y="2303687"/>
            <a:ext cx="963575" cy="1025017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56601" y="3153290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657" y="2105879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 bwMode="auto">
          <a:xfrm flipV="1">
            <a:off x="8470930" y="3517372"/>
            <a:ext cx="469886" cy="815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7720" y="4943887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884809" y="3342765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074835" y="2096857"/>
            <a:ext cx="329994" cy="369332"/>
            <a:chOff x="2790018" y="5082735"/>
            <a:chExt cx="32999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93717" y="2943991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249" y="2047193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cxnSpLocks/>
            <a:stCxn id="84" idx="0"/>
            <a:endCxn id="57" idx="0"/>
          </p:cNvCxnSpPr>
          <p:nvPr/>
        </p:nvCxnSpPr>
        <p:spPr bwMode="auto">
          <a:xfrm rot="5400000" flipH="1" flipV="1">
            <a:off x="7078131" y="-215596"/>
            <a:ext cx="481224" cy="4143682"/>
          </a:xfrm>
          <a:prstGeom prst="bentConnector3">
            <a:avLst>
              <a:gd name="adj1" fmla="val 14750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1742-5012-41B3-BAEB-782C2904094A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6650" y="3096288"/>
            <a:ext cx="2703202" cy="77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280508" y="2012731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78901" y="1969030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BCCEF6-67AA-4E19-8A72-355029309405}"/>
              </a:ext>
            </a:extLst>
          </p:cNvPr>
          <p:cNvSpPr/>
          <p:nvPr/>
        </p:nvSpPr>
        <p:spPr bwMode="auto">
          <a:xfrm>
            <a:off x="7289600" y="2488778"/>
            <a:ext cx="856393" cy="2646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p-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90B327-3A85-48B5-ABAF-F9253535BC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9650" y="2730833"/>
            <a:ext cx="1752277" cy="300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3405970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6798842" y="881390"/>
            <a:ext cx="4784862" cy="2532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573914" y="1839014"/>
            <a:ext cx="963575" cy="1025017"/>
            <a:chOff x="10501577" y="2858636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01577" y="2858636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526250" y="2867825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36" idx="0"/>
          </p:cNvCxnSpPr>
          <p:nvPr/>
        </p:nvCxnSpPr>
        <p:spPr bwMode="auto">
          <a:xfrm flipV="1">
            <a:off x="8693542" y="3057783"/>
            <a:ext cx="227240" cy="7244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126" name="Rectangle 125"/>
          <p:cNvSpPr/>
          <p:nvPr/>
        </p:nvSpPr>
        <p:spPr bwMode="auto">
          <a:xfrm>
            <a:off x="8227719" y="4838483"/>
            <a:ext cx="1871691" cy="629766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S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olace 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Release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>
            <a:cxnSpLocks/>
            <a:endCxn id="86" idx="4"/>
          </p:cNvCxnSpPr>
          <p:nvPr/>
        </p:nvCxnSpPr>
        <p:spPr bwMode="auto">
          <a:xfrm flipV="1">
            <a:off x="9324219" y="2437372"/>
            <a:ext cx="1343394" cy="24011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7594653" y="3866108"/>
            <a:ext cx="319243" cy="369332"/>
            <a:chOff x="2790018" y="5099069"/>
            <a:chExt cx="319243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3408" y="5099069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PCF Tile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587564" y="5333776"/>
            <a:ext cx="628139" cy="457010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528602" y="4433854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892716" y="5664032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Windows Subsystem for Linux</a:t>
            </a:r>
          </a:p>
        </p:txBody>
      </p:sp>
      <p:cxnSp>
        <p:nvCxnSpPr>
          <p:cNvPr id="114" name="Elbow Connector 113"/>
          <p:cNvCxnSpPr>
            <a:cxnSpLocks/>
            <a:stCxn id="84" idx="0"/>
          </p:cNvCxnSpPr>
          <p:nvPr/>
        </p:nvCxnSpPr>
        <p:spPr bwMode="auto">
          <a:xfrm rot="5400000" flipH="1" flipV="1">
            <a:off x="7550513" y="3652378"/>
            <a:ext cx="419186" cy="82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329595" y="1584798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31486" y="1217285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</a:t>
            </a:r>
            <a:r>
              <a:rPr lang="en-US" dirty="0"/>
              <a:t> </a:t>
            </a:r>
            <a:r>
              <a:rPr lang="en-US" sz="1400" dirty="0"/>
              <a:t>Deployment</a:t>
            </a:r>
          </a:p>
        </p:txBody>
      </p:sp>
      <p:sp>
        <p:nvSpPr>
          <p:cNvPr id="2" name="AutoShape 2" descr="https://assets.ubuntu.com/v1/3899d03f-choosingacloud.svg">
            <a:extLst>
              <a:ext uri="{FF2B5EF4-FFF2-40B4-BE49-F238E27FC236}">
                <a16:creationId xmlns:a16="http://schemas.microsoft.com/office/drawing/2014/main" id="{86A7A068-E84F-475E-BB70-47674CE0CA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8" name="Picture 4" descr="Image result for ubuntu logo">
            <a:extLst>
              <a:ext uri="{FF2B5EF4-FFF2-40B4-BE49-F238E27FC236}">
                <a16:creationId xmlns:a16="http://schemas.microsoft.com/office/drawing/2014/main" id="{E4BF3C13-4432-4D94-985E-E8F55E98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59" y="5616425"/>
            <a:ext cx="333124" cy="33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BFB9DC73-FB1A-456A-9CE9-B84D686FBFF9}"/>
              </a:ext>
            </a:extLst>
          </p:cNvPr>
          <p:cNvGrpSpPr/>
          <p:nvPr/>
        </p:nvGrpSpPr>
        <p:grpSpPr>
          <a:xfrm>
            <a:off x="9961069" y="2066464"/>
            <a:ext cx="1413088" cy="370907"/>
            <a:chOff x="7665720" y="1839457"/>
            <a:chExt cx="1973816" cy="459593"/>
          </a:xfrm>
        </p:grpSpPr>
        <p:sp>
          <p:nvSpPr>
            <p:cNvPr id="86" name="Can 4">
              <a:extLst>
                <a:ext uri="{FF2B5EF4-FFF2-40B4-BE49-F238E27FC236}">
                  <a16:creationId xmlns:a16="http://schemas.microsoft.com/office/drawing/2014/main" id="{A5FDE831-2433-4F28-A6A0-94B945A27DBC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FF6E906-968F-42CA-92B6-C22B8D837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065FC6D-CFA8-49E0-BE70-513F8751195C}"/>
              </a:ext>
            </a:extLst>
          </p:cNvPr>
          <p:cNvGrpSpPr/>
          <p:nvPr/>
        </p:nvGrpSpPr>
        <p:grpSpPr>
          <a:xfrm>
            <a:off x="8484538" y="5009780"/>
            <a:ext cx="1413088" cy="370907"/>
            <a:chOff x="7665720" y="1839457"/>
            <a:chExt cx="1973816" cy="459593"/>
          </a:xfrm>
        </p:grpSpPr>
        <p:sp>
          <p:nvSpPr>
            <p:cNvPr id="89" name="Can 4">
              <a:extLst>
                <a:ext uri="{FF2B5EF4-FFF2-40B4-BE49-F238E27FC236}">
                  <a16:creationId xmlns:a16="http://schemas.microsoft.com/office/drawing/2014/main" id="{20EC8049-B006-4786-A5FF-2072FAEFC0E5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6DFCBD1-FB6C-45C1-BFB6-5581EF514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3610BC-106A-4CF4-ADC0-1D38E0C21E7D}"/>
              </a:ext>
            </a:extLst>
          </p:cNvPr>
          <p:cNvGrpSpPr/>
          <p:nvPr/>
        </p:nvGrpSpPr>
        <p:grpSpPr>
          <a:xfrm>
            <a:off x="5683781" y="5516419"/>
            <a:ext cx="412219" cy="164751"/>
            <a:chOff x="7665720" y="1839457"/>
            <a:chExt cx="1973816" cy="459593"/>
          </a:xfrm>
        </p:grpSpPr>
        <p:sp>
          <p:nvSpPr>
            <p:cNvPr id="94" name="Can 4">
              <a:extLst>
                <a:ext uri="{FF2B5EF4-FFF2-40B4-BE49-F238E27FC236}">
                  <a16:creationId xmlns:a16="http://schemas.microsoft.com/office/drawing/2014/main" id="{37E7DA9E-7911-422F-A3BD-92A104659F06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F6EC0E6-A586-48C7-85DC-9A35A4C1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4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5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6412615" y="742124"/>
            <a:ext cx="4512847" cy="2345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>
            <a:cxnSpLocks/>
          </p:cNvCxnSpPr>
          <p:nvPr/>
        </p:nvCxnSpPr>
        <p:spPr bwMode="auto">
          <a:xfrm>
            <a:off x="5432287" y="3761712"/>
            <a:ext cx="1690302" cy="6831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134161" y="4448366"/>
            <a:ext cx="3069756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90FBE5-34E5-4CC5-9EDC-4F08AE95726A}"/>
              </a:ext>
            </a:extLst>
          </p:cNvPr>
          <p:cNvGrpSpPr/>
          <p:nvPr/>
        </p:nvGrpSpPr>
        <p:grpSpPr>
          <a:xfrm>
            <a:off x="7868824" y="4094656"/>
            <a:ext cx="329994" cy="369332"/>
            <a:chOff x="2790018" y="5082735"/>
            <a:chExt cx="329994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5A2DEE-2D17-4985-931D-5E97A1C08CD5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536E59-23DA-446D-B48C-F3A4BD048695}"/>
                </a:ext>
              </a:extLst>
            </p:cNvPr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9139358" y="4090632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53" name="Elbow Connector 113">
            <a:extLst>
              <a:ext uri="{FF2B5EF4-FFF2-40B4-BE49-F238E27FC236}">
                <a16:creationId xmlns:a16="http://schemas.microsoft.com/office/drawing/2014/main" id="{2363F870-CA3D-44D6-A4C5-496C59530EC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563826" y="3608039"/>
            <a:ext cx="997483" cy="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H="1" flipV="1">
            <a:off x="9285849" y="2584233"/>
            <a:ext cx="13906" cy="15063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7938676" y="1148029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7937069" y="1104328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</a:t>
            </a:r>
            <a:r>
              <a:rPr lang="en-US" dirty="0"/>
              <a:t> </a:t>
            </a:r>
            <a:r>
              <a:rPr lang="en-US" sz="1400" dirty="0"/>
              <a:t>Deployment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6730232" y="541369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>
            <a:cxnSpLocks/>
          </p:cNvCxnSpPr>
          <p:nvPr/>
        </p:nvCxnSpPr>
        <p:spPr bwMode="auto">
          <a:xfrm>
            <a:off x="5315940" y="3761712"/>
            <a:ext cx="2517590" cy="7055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833530" y="4216363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4997616" y="3432801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8737781" y="3835596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353" y="5282952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8818473" y="533291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WSL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V="1">
            <a:off x="8898178" y="2554748"/>
            <a:ext cx="0" cy="12808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8280508" y="915504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8280508" y="1051258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 bwMode="auto">
          <a:xfrm>
            <a:off x="5337395" y="414811"/>
            <a:ext cx="6431824" cy="2796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7018211" y="4252112"/>
            <a:ext cx="402701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3826510" y="4346936"/>
            <a:ext cx="2448393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36" idx="0"/>
          </p:cNvCxnSpPr>
          <p:nvPr/>
        </p:nvCxnSpPr>
        <p:spPr bwMode="auto">
          <a:xfrm flipH="1" flipV="1">
            <a:off x="7859725" y="3001870"/>
            <a:ext cx="254410" cy="8148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126" name="Rectangle 125"/>
          <p:cNvSpPr/>
          <p:nvPr/>
        </p:nvSpPr>
        <p:spPr bwMode="auto">
          <a:xfrm>
            <a:off x="9245081" y="4926071"/>
            <a:ext cx="1331782" cy="524361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</p:cNvCxnSpPr>
          <p:nvPr/>
        </p:nvCxnSpPr>
        <p:spPr bwMode="auto">
          <a:xfrm>
            <a:off x="7257744" y="5104979"/>
            <a:ext cx="1940866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>
            <a:cxnSpLocks/>
          </p:cNvCxnSpPr>
          <p:nvPr/>
        </p:nvCxnSpPr>
        <p:spPr bwMode="auto">
          <a:xfrm flipV="1">
            <a:off x="9971005" y="2153541"/>
            <a:ext cx="506139" cy="2632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033252" y="3533650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60" y="5089913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>
            <a:cxnSpLocks/>
          </p:cNvCxnSpPr>
          <p:nvPr/>
        </p:nvCxnSpPr>
        <p:spPr bwMode="auto">
          <a:xfrm>
            <a:off x="1243474" y="4568800"/>
            <a:ext cx="496232" cy="3882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304323" y="526147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77436" y="5062919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361352" y="5333776"/>
            <a:ext cx="850011" cy="457010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557468" y="4499674"/>
            <a:ext cx="496055" cy="496055"/>
            <a:chOff x="10268200" y="2992872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8200" y="2992872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304565" y="3015707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292312" y="4385467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 bwMode="auto">
          <a:xfrm>
            <a:off x="6355190" y="941340"/>
            <a:ext cx="2589633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CF Deployment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7139540" y="1584264"/>
            <a:ext cx="1020931" cy="104919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Solace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dirty="0">
                <a:latin typeface="Arial" charset="0"/>
              </a:rPr>
              <a:t>Service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Broker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C6FE94-5387-4BB3-A2D4-B33BE0983640}"/>
              </a:ext>
            </a:extLst>
          </p:cNvPr>
          <p:cNvGrpSpPr/>
          <p:nvPr/>
        </p:nvGrpSpPr>
        <p:grpSpPr>
          <a:xfrm>
            <a:off x="9729173" y="1637192"/>
            <a:ext cx="1413088" cy="370907"/>
            <a:chOff x="7665720" y="1839457"/>
            <a:chExt cx="1973816" cy="459593"/>
          </a:xfrm>
        </p:grpSpPr>
        <p:sp>
          <p:nvSpPr>
            <p:cNvPr id="49" name="Can 4">
              <a:extLst>
                <a:ext uri="{FF2B5EF4-FFF2-40B4-BE49-F238E27FC236}">
                  <a16:creationId xmlns:a16="http://schemas.microsoft.com/office/drawing/2014/main" id="{0BB35004-EA38-45C0-8742-01F36A40DD21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A2AF7F6-F2DF-45A5-AC8F-55815AD0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F950B-1853-4CDD-8BA2-06FF00515174}"/>
              </a:ext>
            </a:extLst>
          </p:cNvPr>
          <p:cNvGrpSpPr/>
          <p:nvPr/>
        </p:nvGrpSpPr>
        <p:grpSpPr>
          <a:xfrm>
            <a:off x="9417490" y="5079478"/>
            <a:ext cx="979050" cy="292510"/>
            <a:chOff x="7665720" y="1839457"/>
            <a:chExt cx="1973816" cy="459593"/>
          </a:xfrm>
        </p:grpSpPr>
        <p:sp>
          <p:nvSpPr>
            <p:cNvPr id="52" name="Can 4">
              <a:extLst>
                <a:ext uri="{FF2B5EF4-FFF2-40B4-BE49-F238E27FC236}">
                  <a16:creationId xmlns:a16="http://schemas.microsoft.com/office/drawing/2014/main" id="{8CE38C74-70A1-42E9-B3CE-EF65AA4E4CCD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BBBFE47-4BC3-4647-9D18-4CEEE254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963E4E-8C3E-4CDD-B208-0423B8D2DDCB}"/>
              </a:ext>
            </a:extLst>
          </p:cNvPr>
          <p:cNvGrpSpPr/>
          <p:nvPr/>
        </p:nvGrpSpPr>
        <p:grpSpPr>
          <a:xfrm>
            <a:off x="5447474" y="5486892"/>
            <a:ext cx="667853" cy="242447"/>
            <a:chOff x="7665720" y="1839457"/>
            <a:chExt cx="1973816" cy="459593"/>
          </a:xfrm>
        </p:grpSpPr>
        <p:sp>
          <p:nvSpPr>
            <p:cNvPr id="55" name="Can 4">
              <a:extLst>
                <a:ext uri="{FF2B5EF4-FFF2-40B4-BE49-F238E27FC236}">
                  <a16:creationId xmlns:a16="http://schemas.microsoft.com/office/drawing/2014/main" id="{C2B726F8-71D6-4027-A80F-9A77884E5E5D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9889520-682F-4518-8CB3-F7A7927E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604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8"/>
  <p:tag name="ISPRING_RESOURCE_PATHS_HASH_PRESENTER" val="a4c656c28f8cb72c85654f3554dbd65cf1d0cdf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1_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5.xml><?xml version="1.0" encoding="utf-8"?>
<a:theme xmlns:a="http://schemas.openxmlformats.org/drawingml/2006/main" name="2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6.xml><?xml version="1.0" encoding="utf-8"?>
<a:theme xmlns:a="http://schemas.openxmlformats.org/drawingml/2006/main" name="3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7.xml><?xml version="1.0" encoding="utf-8"?>
<a:theme xmlns:a="http://schemas.openxmlformats.org/drawingml/2006/main" name="1_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Solace-Presentation-Template</Template>
  <TotalTime>63551</TotalTime>
  <Words>286</Words>
  <Application>Microsoft Office PowerPoint</Application>
  <PresentationFormat>Widescreen</PresentationFormat>
  <Paragraphs>140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Arial Narrow</vt:lpstr>
      <vt:lpstr>Calibri</vt:lpstr>
      <vt:lpstr>Calibri Light</vt:lpstr>
      <vt:lpstr>Courier New</vt:lpstr>
      <vt:lpstr>Verdana</vt:lpstr>
      <vt:lpstr>Wingdings</vt:lpstr>
      <vt:lpstr>White Background</vt:lpstr>
      <vt:lpstr>1_Light Gradient Background</vt:lpstr>
      <vt:lpstr>Dark Gradient Background</vt:lpstr>
      <vt:lpstr>1_Dark Gradient Background</vt:lpstr>
      <vt:lpstr>2_Light Gradient Background</vt:lpstr>
      <vt:lpstr>3_Light Gradient Background</vt:lpstr>
      <vt:lpstr>1_White Background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Messaging</dc:title>
  <dc:creator>Greg Barr</dc:creator>
  <cp:lastModifiedBy>Michael Davis</cp:lastModifiedBy>
  <cp:revision>751</cp:revision>
  <dcterms:created xsi:type="dcterms:W3CDTF">2015-06-12T19:14:47Z</dcterms:created>
  <dcterms:modified xsi:type="dcterms:W3CDTF">2018-09-14T17:58:24Z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CF38E425-1046-4B54-8354-824AD5029948</vt:lpwstr>
  </property>
  <property fmtid="{D5CDD505-2E9C-101B-9397-08002B2CF9AE}" pid="3" name="ArticulatePath">
    <vt:lpwstr>Presentation2</vt:lpwstr>
  </property>
</Properties>
</file>