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6"/>
  </p:notesMasterIdLst>
  <p:sldIdLst>
    <p:sldId id="598" r:id="rId8"/>
    <p:sldId id="592" r:id="rId9"/>
    <p:sldId id="595" r:id="rId10"/>
    <p:sldId id="599" r:id="rId11"/>
    <p:sldId id="593" r:id="rId12"/>
    <p:sldId id="596" r:id="rId13"/>
    <p:sldId id="597" r:id="rId14"/>
    <p:sldId id="594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1" autoAdjust="0"/>
    <p:restoredTop sz="88178" autoAdjust="0"/>
  </p:normalViewPr>
  <p:slideViewPr>
    <p:cSldViewPr snapToGrid="0" snapToObjects="1">
      <p:cViewPr>
        <p:scale>
          <a:sx n="112" d="100"/>
          <a:sy n="112" d="100"/>
        </p:scale>
        <p:origin x="84" y="-1542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6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tiff"/><Relationship Id="rId9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62F1-2466-4AFB-A95F-267D5DA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FB5F0-BEBA-4F88-9553-592368941165}"/>
              </a:ext>
            </a:extLst>
          </p:cNvPr>
          <p:cNvSpPr txBox="1"/>
          <p:nvPr/>
        </p:nvSpPr>
        <p:spPr>
          <a:xfrm>
            <a:off x="771525" y="1571625"/>
            <a:ext cx="10563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Slide 1: This index</a:t>
            </a:r>
          </a:p>
          <a:p>
            <a:r>
              <a:rPr lang="en-CA" dirty="0"/>
              <a:t>Slide 2: overview.png: Overview of Windows Deployment (replaced by overview-wsl.png)</a:t>
            </a:r>
          </a:p>
          <a:p>
            <a:r>
              <a:rPr lang="en-CA" dirty="0"/>
              <a:t>Slide 3: Unused</a:t>
            </a:r>
          </a:p>
          <a:p>
            <a:r>
              <a:rPr lang="en-CA" dirty="0"/>
              <a:t>Slide 4: overview-wsl.png: Overview of WSL Deployment</a:t>
            </a:r>
          </a:p>
          <a:p>
            <a:r>
              <a:rPr lang="en-CA" dirty="0"/>
              <a:t>Slide 5: installation.png: Installation Steps on Windows (Unused)</a:t>
            </a:r>
          </a:p>
          <a:p>
            <a:r>
              <a:rPr lang="en-CA" dirty="0"/>
              <a:t>Slide 6: installation-linux.png: Overview of Linux Deployment</a:t>
            </a:r>
          </a:p>
          <a:p>
            <a:r>
              <a:rPr lang="en-CA" dirty="0"/>
              <a:t>Slide 7: Unused</a:t>
            </a:r>
          </a:p>
          <a:p>
            <a:r>
              <a:rPr lang="en-CA" dirty="0"/>
              <a:t>Slide 8: deployment.png: Solace Messaging Deployment</a:t>
            </a:r>
          </a:p>
        </p:txBody>
      </p:sp>
    </p:spTree>
    <p:extLst>
      <p:ext uri="{BB962C8B-B14F-4D97-AF65-F5344CB8AC3E}">
        <p14:creationId xmlns:p14="http://schemas.microsoft.com/office/powerpoint/2010/main" val="11820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Install required VMs</a:t>
            </a:r>
          </a:p>
          <a:p>
            <a:r>
              <a:rPr lang="en-CA" dirty="0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70930" y="2303687"/>
            <a:ext cx="963575" cy="1025017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56601" y="3153290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657" y="2105879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V="1">
            <a:off x="8470930" y="3517372"/>
            <a:ext cx="469886" cy="815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7720" y="4943887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884809" y="3342765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cxnSpLocks/>
            <a:stCxn id="84" idx="0"/>
            <a:endCxn id="57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1742-5012-41B3-BAEB-782C2904094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CCEF6-67AA-4E19-8A72-355029309405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90B327-3A85-48B5-ABAF-F9253535B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3405970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6798842" y="881390"/>
            <a:ext cx="4784862" cy="253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573914" y="1839014"/>
            <a:ext cx="963575" cy="1025017"/>
            <a:chOff x="10501577" y="2858636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01577" y="2858636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526250" y="2867825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4355494" y="4346936"/>
            <a:ext cx="1919409" cy="1579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  <a:endCxn id="61" idx="4"/>
          </p:cNvCxnSpPr>
          <p:nvPr/>
        </p:nvCxnSpPr>
        <p:spPr bwMode="auto">
          <a:xfrm flipV="1">
            <a:off x="8693542" y="2808778"/>
            <a:ext cx="360278" cy="9734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8227719" y="4838483"/>
            <a:ext cx="1871691" cy="629766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olace 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  <a:endCxn id="86" idx="4"/>
          </p:cNvCxnSpPr>
          <p:nvPr/>
        </p:nvCxnSpPr>
        <p:spPr bwMode="auto">
          <a:xfrm flipV="1">
            <a:off x="9324219" y="2437372"/>
            <a:ext cx="1343394" cy="24011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594653" y="3866108"/>
            <a:ext cx="319243" cy="369332"/>
            <a:chOff x="2790018" y="5099069"/>
            <a:chExt cx="319243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3408" y="5099069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587564" y="5333776"/>
            <a:ext cx="628139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528602" y="4433854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892716" y="566403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Windows Subsystem for Linux</a:t>
            </a:r>
          </a:p>
        </p:txBody>
      </p:sp>
      <p:cxnSp>
        <p:nvCxnSpPr>
          <p:cNvPr id="114" name="Elbow Connector 113"/>
          <p:cNvCxnSpPr>
            <a:cxnSpLocks/>
            <a:stCxn id="84" idx="0"/>
          </p:cNvCxnSpPr>
          <p:nvPr/>
        </p:nvCxnSpPr>
        <p:spPr bwMode="auto">
          <a:xfrm rot="5400000" flipH="1" flipV="1">
            <a:off x="7550513" y="3652378"/>
            <a:ext cx="419186" cy="82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329595" y="1584798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31486" y="1217285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sp>
        <p:nvSpPr>
          <p:cNvPr id="2" name="AutoShape 2" descr="https://assets.ubuntu.com/v1/3899d03f-choosingacloud.svg">
            <a:extLst>
              <a:ext uri="{FF2B5EF4-FFF2-40B4-BE49-F238E27FC236}">
                <a16:creationId xmlns:a16="http://schemas.microsoft.com/office/drawing/2014/main" id="{86A7A068-E84F-475E-BB70-47674CE0C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Image result for ubuntu logo">
            <a:extLst>
              <a:ext uri="{FF2B5EF4-FFF2-40B4-BE49-F238E27FC236}">
                <a16:creationId xmlns:a16="http://schemas.microsoft.com/office/drawing/2014/main" id="{E4BF3C13-4432-4D94-985E-E8F55E98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59" y="5616425"/>
            <a:ext cx="333124" cy="3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FB9DC73-FB1A-456A-9CE9-B84D686FBFF9}"/>
              </a:ext>
            </a:extLst>
          </p:cNvPr>
          <p:cNvGrpSpPr/>
          <p:nvPr/>
        </p:nvGrpSpPr>
        <p:grpSpPr>
          <a:xfrm>
            <a:off x="9961069" y="2066464"/>
            <a:ext cx="1413088" cy="370907"/>
            <a:chOff x="7665720" y="1839457"/>
            <a:chExt cx="1973816" cy="459593"/>
          </a:xfrm>
        </p:grpSpPr>
        <p:sp>
          <p:nvSpPr>
            <p:cNvPr id="86" name="Can 4">
              <a:extLst>
                <a:ext uri="{FF2B5EF4-FFF2-40B4-BE49-F238E27FC236}">
                  <a16:creationId xmlns:a16="http://schemas.microsoft.com/office/drawing/2014/main" id="{A5FDE831-2433-4F28-A6A0-94B945A27DBC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FF6E906-968F-42CA-92B6-C22B8D83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65FC6D-CFA8-49E0-BE70-513F8751195C}"/>
              </a:ext>
            </a:extLst>
          </p:cNvPr>
          <p:cNvGrpSpPr/>
          <p:nvPr/>
        </p:nvGrpSpPr>
        <p:grpSpPr>
          <a:xfrm>
            <a:off x="8484538" y="5009780"/>
            <a:ext cx="1413088" cy="370907"/>
            <a:chOff x="7665720" y="1839457"/>
            <a:chExt cx="1973816" cy="459593"/>
          </a:xfrm>
        </p:grpSpPr>
        <p:sp>
          <p:nvSpPr>
            <p:cNvPr id="89" name="Can 4">
              <a:extLst>
                <a:ext uri="{FF2B5EF4-FFF2-40B4-BE49-F238E27FC236}">
                  <a16:creationId xmlns:a16="http://schemas.microsoft.com/office/drawing/2014/main" id="{20EC8049-B006-4786-A5FF-2072FAEFC0E5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6DFCBD1-FB6C-45C1-BFB6-5581EF514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3610BC-106A-4CF4-ADC0-1D38E0C21E7D}"/>
              </a:ext>
            </a:extLst>
          </p:cNvPr>
          <p:cNvGrpSpPr/>
          <p:nvPr/>
        </p:nvGrpSpPr>
        <p:grpSpPr>
          <a:xfrm>
            <a:off x="5683781" y="5516419"/>
            <a:ext cx="412219" cy="164751"/>
            <a:chOff x="7665720" y="1839457"/>
            <a:chExt cx="1973816" cy="459593"/>
          </a:xfrm>
        </p:grpSpPr>
        <p:sp>
          <p:nvSpPr>
            <p:cNvPr id="94" name="Can 4">
              <a:extLst>
                <a:ext uri="{FF2B5EF4-FFF2-40B4-BE49-F238E27FC236}">
                  <a16:creationId xmlns:a16="http://schemas.microsoft.com/office/drawing/2014/main" id="{37E7DA9E-7911-422F-A3BD-92A104659F06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F6EC0E6-A586-48C7-85DC-9A35A4C1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8D65A2-29A8-4E41-A60F-B12C44E6B57B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V="1">
            <a:off x="7755969" y="3036810"/>
            <a:ext cx="676896" cy="8292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26CEADC-9027-40E3-A9C4-A1C51F740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0744" y="4686219"/>
            <a:ext cx="779217" cy="2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412615" y="742124"/>
            <a:ext cx="4512847" cy="2345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432287" y="3761712"/>
            <a:ext cx="1690302" cy="6831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134161" y="4448366"/>
            <a:ext cx="3069756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90FBE5-34E5-4CC5-9EDC-4F08AE95726A}"/>
              </a:ext>
            </a:extLst>
          </p:cNvPr>
          <p:cNvGrpSpPr/>
          <p:nvPr/>
        </p:nvGrpSpPr>
        <p:grpSpPr>
          <a:xfrm>
            <a:off x="7868824" y="4094656"/>
            <a:ext cx="329994" cy="369332"/>
            <a:chOff x="2790018" y="5082735"/>
            <a:chExt cx="329994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5A2DEE-2D17-4985-931D-5E97A1C08CD5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36E59-23DA-446D-B48C-F3A4BD048695}"/>
                </a:ext>
              </a:extLst>
            </p:cNvPr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9139358" y="4090632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53" name="Elbow Connector 113">
            <a:extLst>
              <a:ext uri="{FF2B5EF4-FFF2-40B4-BE49-F238E27FC236}">
                <a16:creationId xmlns:a16="http://schemas.microsoft.com/office/drawing/2014/main" id="{2363F870-CA3D-44D6-A4C5-496C59530EC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563826" y="3608039"/>
            <a:ext cx="997483" cy="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285849" y="2584233"/>
            <a:ext cx="13906" cy="15063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7938676" y="1148029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7937069" y="110432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730232" y="541369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315940" y="3761712"/>
            <a:ext cx="2517590" cy="7055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833530" y="4216363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4997616" y="3432801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8737781" y="3835596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53" y="5282952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8818473" y="53329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WSL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8898178" y="2554748"/>
            <a:ext cx="0" cy="1280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915504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80508" y="105125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5337395" y="414811"/>
            <a:ext cx="6431824" cy="2796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018211" y="4252112"/>
            <a:ext cx="402701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 bwMode="auto">
          <a:xfrm>
            <a:off x="3826510" y="4346936"/>
            <a:ext cx="2448393" cy="1579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</p:cNvCxnSpPr>
          <p:nvPr/>
        </p:nvCxnSpPr>
        <p:spPr bwMode="auto">
          <a:xfrm flipH="1" flipV="1">
            <a:off x="7859725" y="3001870"/>
            <a:ext cx="254410" cy="8148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9245081" y="4926071"/>
            <a:ext cx="1331782" cy="524361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 bwMode="auto">
          <a:xfrm>
            <a:off x="7257744" y="5104979"/>
            <a:ext cx="1940866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</p:cNvCxnSpPr>
          <p:nvPr/>
        </p:nvCxnSpPr>
        <p:spPr bwMode="auto">
          <a:xfrm flipV="1">
            <a:off x="9971005" y="2153541"/>
            <a:ext cx="506139" cy="2632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033252" y="3533650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60" y="5089913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>
            <a:cxnSpLocks/>
          </p:cNvCxnSpPr>
          <p:nvPr/>
        </p:nvCxnSpPr>
        <p:spPr bwMode="auto">
          <a:xfrm>
            <a:off x="1243474" y="4568800"/>
            <a:ext cx="496232" cy="388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304323" y="526147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77436" y="5062919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361352" y="5333776"/>
            <a:ext cx="850011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557468" y="4499674"/>
            <a:ext cx="496055" cy="496055"/>
            <a:chOff x="10268200" y="2992872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8200" y="2992872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304565" y="3015707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292312" y="4385467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 bwMode="auto">
          <a:xfrm>
            <a:off x="6355190" y="941340"/>
            <a:ext cx="2589633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CF Deployment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7139540" y="1584264"/>
            <a:ext cx="1020931" cy="104919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dirty="0"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Broker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C6FE94-5387-4BB3-A2D4-B33BE0983640}"/>
              </a:ext>
            </a:extLst>
          </p:cNvPr>
          <p:cNvGrpSpPr/>
          <p:nvPr/>
        </p:nvGrpSpPr>
        <p:grpSpPr>
          <a:xfrm>
            <a:off x="9729173" y="1637192"/>
            <a:ext cx="1413088" cy="370907"/>
            <a:chOff x="7665720" y="1839457"/>
            <a:chExt cx="1973816" cy="459593"/>
          </a:xfrm>
        </p:grpSpPr>
        <p:sp>
          <p:nvSpPr>
            <p:cNvPr id="49" name="Can 4">
              <a:extLst>
                <a:ext uri="{FF2B5EF4-FFF2-40B4-BE49-F238E27FC236}">
                  <a16:creationId xmlns:a16="http://schemas.microsoft.com/office/drawing/2014/main" id="{0BB35004-EA38-45C0-8742-01F36A40DD21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2AF7F6-F2DF-45A5-AC8F-55815AD0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F950B-1853-4CDD-8BA2-06FF00515174}"/>
              </a:ext>
            </a:extLst>
          </p:cNvPr>
          <p:cNvGrpSpPr/>
          <p:nvPr/>
        </p:nvGrpSpPr>
        <p:grpSpPr>
          <a:xfrm>
            <a:off x="9417490" y="5079478"/>
            <a:ext cx="979050" cy="292510"/>
            <a:chOff x="7665720" y="1839457"/>
            <a:chExt cx="1973816" cy="459593"/>
          </a:xfrm>
        </p:grpSpPr>
        <p:sp>
          <p:nvSpPr>
            <p:cNvPr id="52" name="Can 4">
              <a:extLst>
                <a:ext uri="{FF2B5EF4-FFF2-40B4-BE49-F238E27FC236}">
                  <a16:creationId xmlns:a16="http://schemas.microsoft.com/office/drawing/2014/main" id="{8CE38C74-70A1-42E9-B3CE-EF65AA4E4CC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BBBFE47-4BC3-4647-9D18-4CEEE254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63E4E-8C3E-4CDD-B208-0423B8D2DDCB}"/>
              </a:ext>
            </a:extLst>
          </p:cNvPr>
          <p:cNvGrpSpPr/>
          <p:nvPr/>
        </p:nvGrpSpPr>
        <p:grpSpPr>
          <a:xfrm>
            <a:off x="5447474" y="5486892"/>
            <a:ext cx="667853" cy="242447"/>
            <a:chOff x="7665720" y="1839457"/>
            <a:chExt cx="1973816" cy="459593"/>
          </a:xfrm>
        </p:grpSpPr>
        <p:sp>
          <p:nvSpPr>
            <p:cNvPr id="55" name="Can 4">
              <a:extLst>
                <a:ext uri="{FF2B5EF4-FFF2-40B4-BE49-F238E27FC236}">
                  <a16:creationId xmlns:a16="http://schemas.microsoft.com/office/drawing/2014/main" id="{C2B726F8-71D6-4027-A80F-9A77884E5E5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9889520-682F-4518-8CB3-F7A7927E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1BDA7528-1D2C-4633-B01C-83AF3891D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642" y="4704927"/>
            <a:ext cx="539876" cy="1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63606</TotalTime>
  <Words>286</Words>
  <Application>Microsoft Office PowerPoint</Application>
  <PresentationFormat>Widescreen</PresentationFormat>
  <Paragraphs>140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Michael Davis</cp:lastModifiedBy>
  <cp:revision>755</cp:revision>
  <dcterms:created xsi:type="dcterms:W3CDTF">2015-06-12T19:14:47Z</dcterms:created>
  <dcterms:modified xsi:type="dcterms:W3CDTF">2018-09-18T16:47:11Z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