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4"/>
  </p:notesMasterIdLst>
  <p:sldIdLst>
    <p:sldId id="592" r:id="rId8"/>
    <p:sldId id="595" r:id="rId9"/>
    <p:sldId id="593" r:id="rId10"/>
    <p:sldId id="596" r:id="rId11"/>
    <p:sldId id="597" r:id="rId12"/>
    <p:sldId id="5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1" autoAdjust="0"/>
    <p:restoredTop sz="88178" autoAdjust="0"/>
  </p:normalViewPr>
  <p:slideViewPr>
    <p:cSldViewPr snapToGrid="0" snapToObjects="1">
      <p:cViewPr varScale="1">
        <p:scale>
          <a:sx n="101" d="100"/>
          <a:sy n="101" d="100"/>
        </p:scale>
        <p:origin x="1632" y="102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AACA8A2B-EE0E-40DD-819B-C138EE55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3F741D-7036-4CCC-9AA6-CF888822C4D7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5D9C90-7218-431C-B310-43ED35408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WSL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3F741D-7036-4CCC-9AA6-CF888822C4D7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5D9C90-7218-431C-B310-43ED35408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03083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21185" y="4098822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62211</TotalTime>
  <Words>164</Words>
  <Application>Microsoft Office PowerPoint</Application>
  <PresentationFormat>Widescreen</PresentationFormat>
  <Paragraphs>105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Michael Davis</cp:lastModifiedBy>
  <cp:revision>734</cp:revision>
  <dcterms:created xsi:type="dcterms:W3CDTF">2015-06-12T19:14:47Z</dcterms:created>
  <dcterms:modified xsi:type="dcterms:W3CDTF">2018-09-11T19:53:54Z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