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9" autoAdjust="0"/>
    <p:restoredTop sz="94660"/>
  </p:normalViewPr>
  <p:slideViewPr>
    <p:cSldViewPr snapToGrid="0">
      <p:cViewPr>
        <p:scale>
          <a:sx n="118" d="100"/>
          <a:sy n="118" d="100"/>
        </p:scale>
        <p:origin x="2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56-4D7F-4928-BA7D-28FF010C404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F3F-23D8-4C1D-87F7-9F88894B2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3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1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78DD-8534-4088-8268-03F34D0C435B}" type="datetimeFigureOut">
              <a:rPr lang="en-CA" smtClean="0"/>
              <a:t>2016-09-12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mp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4501214" y="4420663"/>
            <a:ext cx="6961414" cy="2003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4" name="Picture 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91" y="4817644"/>
            <a:ext cx="1240924" cy="124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5" name="Group 154"/>
          <p:cNvGrpSpPr/>
          <p:nvPr/>
        </p:nvGrpSpPr>
        <p:grpSpPr>
          <a:xfrm>
            <a:off x="7270131" y="4738000"/>
            <a:ext cx="366395" cy="158703"/>
            <a:chOff x="2083435" y="4737098"/>
            <a:chExt cx="366395" cy="158703"/>
          </a:xfrm>
        </p:grpSpPr>
        <p:sp>
          <p:nvSpPr>
            <p:cNvPr id="156" name="Rectangle 155"/>
            <p:cNvSpPr/>
            <p:nvPr/>
          </p:nvSpPr>
          <p:spPr bwMode="auto">
            <a:xfrm>
              <a:off x="2083435" y="4737098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157095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23266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30632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37363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172240" y="5370161"/>
            <a:ext cx="318324" cy="369332"/>
            <a:chOff x="2790018" y="5090145"/>
            <a:chExt cx="318324" cy="369332"/>
          </a:xfrm>
        </p:grpSpPr>
        <p:sp>
          <p:nvSpPr>
            <p:cNvPr id="163" name="Oval 16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4501214" y="1419225"/>
            <a:ext cx="6961414" cy="2916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44001" y="2560712"/>
            <a:ext cx="1278116" cy="1481862"/>
            <a:chOff x="538342" y="4247012"/>
            <a:chExt cx="1278116" cy="1481862"/>
          </a:xfrm>
        </p:grpSpPr>
        <p:sp>
          <p:nvSpPr>
            <p:cNvPr id="87" name="Rectangle 86"/>
            <p:cNvSpPr/>
            <p:nvPr/>
          </p:nvSpPr>
          <p:spPr bwMode="auto">
            <a:xfrm>
              <a:off x="540108" y="4911870"/>
              <a:ext cx="1200150" cy="405267"/>
            </a:xfrm>
            <a:prstGeom prst="rect">
              <a:avLst/>
            </a:prstGeom>
            <a:solidFill>
              <a:srgbClr val="6DB33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539411" y="4247012"/>
              <a:ext cx="1200150" cy="6691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solidFill>
                    <a:schemeClr val="bg1"/>
                  </a:solidFill>
                  <a:latin typeface="Arial" charset="0"/>
                </a:rPr>
                <a:t>Aggregator</a:t>
              </a:r>
              <a:endParaRPr kumimoji="0" lang="en-CA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38342" y="5323607"/>
              <a:ext cx="1200150" cy="405267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0"/>
                    <a:lumOff val="100000"/>
                  </a:schemeClr>
                </a:gs>
                <a:gs pos="50000">
                  <a:schemeClr val="accent3">
                    <a:satMod val="110000"/>
                    <a:shade val="100000"/>
                    <a:lumMod val="12000"/>
                    <a:lumOff val="88000"/>
                  </a:schemeClr>
                </a:gs>
                <a:gs pos="100000">
                  <a:schemeClr val="accent3">
                    <a:satMod val="120000"/>
                    <a:shade val="78000"/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90" name="Picture 12" descr="https://spring.io/img/spring-by-pivotal-9066b55828deb3c10e27e609af322c40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48"/>
            <a:stretch/>
          </p:blipFill>
          <p:spPr bwMode="auto">
            <a:xfrm>
              <a:off x="1021171" y="5369077"/>
              <a:ext cx="717321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6" y="5368771"/>
              <a:ext cx="335508" cy="335508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912043" y="4979358"/>
              <a:ext cx="904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b="1" dirty="0" smtClean="0">
                  <a:latin typeface="+mj-lt"/>
                </a:rPr>
                <a:t>Spring Cloud</a:t>
              </a:r>
              <a:endParaRPr lang="en-CA" sz="1100" b="1" dirty="0">
                <a:latin typeface="+mj-lt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5" y="4962518"/>
              <a:ext cx="361089" cy="361089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 bwMode="auto">
          <a:xfrm>
            <a:off x="9370823" y="2691724"/>
            <a:ext cx="1438275" cy="13906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Solace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2000" b="1" dirty="0" smtClean="0">
                <a:solidFill>
                  <a:schemeClr val="bg1"/>
                </a:solidFill>
                <a:latin typeface="Arial" charset="0"/>
              </a:rPr>
              <a:t>Service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Broker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96564" y="1518363"/>
            <a:ext cx="3800475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Cloud Controller</a:t>
            </a:r>
          </a:p>
        </p:txBody>
      </p:sp>
      <p:sp>
        <p:nvSpPr>
          <p:cNvPr id="10" name="Rectangle 9"/>
          <p:cNvSpPr/>
          <p:nvPr/>
        </p:nvSpPr>
        <p:spPr bwMode="auto">
          <a:xfrm rot="16200000">
            <a:off x="3609580" y="2671130"/>
            <a:ext cx="2402396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Router</a:t>
            </a:r>
          </a:p>
        </p:txBody>
      </p:sp>
      <p:pic>
        <p:nvPicPr>
          <p:cNvPr id="44" name="Picture 4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02" y="3045040"/>
            <a:ext cx="1453572" cy="81084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cxnSp>
        <p:nvCxnSpPr>
          <p:cNvPr id="45" name="Straight Arrow Connector 44"/>
          <p:cNvCxnSpPr/>
          <p:nvPr/>
        </p:nvCxnSpPr>
        <p:spPr bwMode="auto">
          <a:xfrm flipV="1">
            <a:off x="4188279" y="3330851"/>
            <a:ext cx="1186060" cy="1033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V="1">
            <a:off x="4188279" y="3698248"/>
            <a:ext cx="1186060" cy="1440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>
            <a:off x="6491939" y="4084468"/>
            <a:ext cx="726482" cy="67629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 flipV="1">
            <a:off x="7681617" y="4118489"/>
            <a:ext cx="296897" cy="561031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>
            <a:off x="10784437" y="3176084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Freeform 59"/>
          <p:cNvSpPr/>
          <p:nvPr/>
        </p:nvSpPr>
        <p:spPr bwMode="auto">
          <a:xfrm>
            <a:off x="4188279" y="2043793"/>
            <a:ext cx="2081864" cy="143198"/>
          </a:xfrm>
          <a:custGeom>
            <a:avLst/>
            <a:gdLst>
              <a:gd name="connsiteX0" fmla="*/ 0 w 2669722"/>
              <a:gd name="connsiteY0" fmla="*/ 261257 h 286396"/>
              <a:gd name="connsiteX1" fmla="*/ 2081893 w 2669722"/>
              <a:gd name="connsiteY1" fmla="*/ 261257 h 286396"/>
              <a:gd name="connsiteX2" fmla="*/ 2669722 w 2669722"/>
              <a:gd name="connsiteY2" fmla="*/ 0 h 2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9722" h="286396">
                <a:moveTo>
                  <a:pt x="0" y="261257"/>
                </a:moveTo>
                <a:cubicBezTo>
                  <a:pt x="818469" y="283028"/>
                  <a:pt x="1636939" y="304800"/>
                  <a:pt x="2081893" y="261257"/>
                </a:cubicBezTo>
                <a:cubicBezTo>
                  <a:pt x="2526847" y="217714"/>
                  <a:pt x="2598284" y="108857"/>
                  <a:pt x="2669722" y="0"/>
                </a:cubicBezTo>
              </a:path>
            </a:pathLst>
          </a:custGeom>
          <a:ln w="38100">
            <a:prstDash val="sysDot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608901" y="2043793"/>
            <a:ext cx="223081" cy="495718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11" idx="0"/>
          </p:cNvCxnSpPr>
          <p:nvPr/>
        </p:nvCxnSpPr>
        <p:spPr bwMode="auto">
          <a:xfrm>
            <a:off x="7762259" y="2063535"/>
            <a:ext cx="135375" cy="58571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 bwMode="auto">
          <a:xfrm>
            <a:off x="9281016" y="2068067"/>
            <a:ext cx="0" cy="2117666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>
            <a:off x="9034989" y="2043793"/>
            <a:ext cx="688646" cy="657600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 bwMode="auto">
          <a:xfrm flipH="1">
            <a:off x="8068320" y="4031622"/>
            <a:ext cx="1549209" cy="100439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Freeform 66"/>
          <p:cNvSpPr/>
          <p:nvPr/>
        </p:nvSpPr>
        <p:spPr bwMode="auto">
          <a:xfrm>
            <a:off x="5996639" y="4108450"/>
            <a:ext cx="2689100" cy="1478643"/>
          </a:xfrm>
          <a:custGeom>
            <a:avLst/>
            <a:gdLst>
              <a:gd name="connsiteX0" fmla="*/ 2349500 w 2349500"/>
              <a:gd name="connsiteY0" fmla="*/ 0 h 1065703"/>
              <a:gd name="connsiteX1" fmla="*/ 2159000 w 2349500"/>
              <a:gd name="connsiteY1" fmla="*/ 831850 h 1065703"/>
              <a:gd name="connsiteX2" fmla="*/ 1295400 w 2349500"/>
              <a:gd name="connsiteY2" fmla="*/ 1035050 h 1065703"/>
              <a:gd name="connsiteX3" fmla="*/ 406400 w 2349500"/>
              <a:gd name="connsiteY3" fmla="*/ 952500 h 1065703"/>
              <a:gd name="connsiteX4" fmla="*/ 0 w 2349500"/>
              <a:gd name="connsiteY4" fmla="*/ 6350 h 10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0" h="1065703">
                <a:moveTo>
                  <a:pt x="2349500" y="0"/>
                </a:moveTo>
                <a:cubicBezTo>
                  <a:pt x="2342091" y="329671"/>
                  <a:pt x="2334683" y="659342"/>
                  <a:pt x="2159000" y="831850"/>
                </a:cubicBezTo>
                <a:cubicBezTo>
                  <a:pt x="1983317" y="1004358"/>
                  <a:pt x="1587500" y="1014942"/>
                  <a:pt x="1295400" y="1035050"/>
                </a:cubicBezTo>
                <a:cubicBezTo>
                  <a:pt x="1003300" y="1055158"/>
                  <a:pt x="622300" y="1123950"/>
                  <a:pt x="406400" y="952500"/>
                </a:cubicBezTo>
                <a:cubicBezTo>
                  <a:pt x="190500" y="781050"/>
                  <a:pt x="95250" y="393700"/>
                  <a:pt x="0" y="635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314056" y="2377682"/>
            <a:ext cx="318324" cy="369332"/>
            <a:chOff x="2790018" y="5090145"/>
            <a:chExt cx="318324" cy="369332"/>
          </a:xfrm>
        </p:grpSpPr>
        <p:sp>
          <p:nvSpPr>
            <p:cNvPr id="69" name="Oval 6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1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298294" y="4317763"/>
            <a:ext cx="318324" cy="369332"/>
            <a:chOff x="2790018" y="5090145"/>
            <a:chExt cx="318324" cy="369332"/>
          </a:xfrm>
        </p:grpSpPr>
        <p:sp>
          <p:nvSpPr>
            <p:cNvPr id="72" name="Oval 71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632574" y="2672470"/>
            <a:ext cx="318324" cy="369332"/>
            <a:chOff x="2790018" y="5090145"/>
            <a:chExt cx="318324" cy="369332"/>
          </a:xfrm>
        </p:grpSpPr>
        <p:sp>
          <p:nvSpPr>
            <p:cNvPr id="75" name="Oval 7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9930798" y="2526800"/>
            <a:ext cx="318324" cy="369332"/>
            <a:chOff x="2790018" y="5090145"/>
            <a:chExt cx="318324" cy="369332"/>
          </a:xfrm>
        </p:grpSpPr>
        <p:sp>
          <p:nvSpPr>
            <p:cNvPr id="81" name="Oval 80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902" y="2649254"/>
            <a:ext cx="997463" cy="988053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302" y="2801654"/>
            <a:ext cx="997463" cy="988053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3702" y="2954054"/>
            <a:ext cx="997463" cy="988053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102" y="3106454"/>
            <a:ext cx="997463" cy="988053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166" y="1529707"/>
            <a:ext cx="2053890" cy="271906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2637430" y="1800966"/>
            <a:ext cx="1427835" cy="1000688"/>
            <a:chOff x="1187811" y="1912652"/>
            <a:chExt cx="1427835" cy="1000688"/>
          </a:xfrm>
        </p:grpSpPr>
        <p:grpSp>
          <p:nvGrpSpPr>
            <p:cNvPr id="128" name="Group 127"/>
            <p:cNvGrpSpPr/>
            <p:nvPr/>
          </p:nvGrpSpPr>
          <p:grpSpPr>
            <a:xfrm>
              <a:off x="1187811" y="1912652"/>
              <a:ext cx="1427835" cy="1000688"/>
              <a:chOff x="1000039" y="1912652"/>
              <a:chExt cx="1427835" cy="1000688"/>
            </a:xfrm>
          </p:grpSpPr>
          <p:sp>
            <p:nvSpPr>
              <p:cNvPr id="129" name="Rectangle 128"/>
              <p:cNvSpPr/>
              <p:nvPr/>
            </p:nvSpPr>
            <p:spPr bwMode="auto">
              <a:xfrm>
                <a:off x="1000039" y="1912652"/>
                <a:ext cx="1427835" cy="10006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072974" y="2043664"/>
                <a:ext cx="69281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dirty="0"/>
                  <a:t>CF</a:t>
                </a:r>
              </a:p>
              <a:p>
                <a:pPr algn="ctr"/>
                <a:r>
                  <a:rPr lang="en-CA" sz="1400" dirty="0"/>
                  <a:t>Admin</a:t>
                </a:r>
              </a:p>
              <a:p>
                <a:pPr algn="ctr"/>
                <a:r>
                  <a:rPr lang="en-CA" sz="1400" dirty="0"/>
                  <a:t>CLI</a:t>
                </a:r>
              </a:p>
            </p:txBody>
          </p:sp>
        </p:grpSp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5" t="-5476" r="41819" b="-2309"/>
            <a:stretch/>
          </p:blipFill>
          <p:spPr>
            <a:xfrm>
              <a:off x="1939785" y="2010224"/>
              <a:ext cx="647554" cy="847293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2490027" y="1592422"/>
            <a:ext cx="318324" cy="369332"/>
            <a:chOff x="2790018" y="5090145"/>
            <a:chExt cx="318324" cy="369332"/>
          </a:xfrm>
        </p:grpSpPr>
        <p:sp>
          <p:nvSpPr>
            <p:cNvPr id="84" name="Oval 8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028700" y="8858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165" name="TextBox 164"/>
          <p:cNvSpPr txBox="1"/>
          <p:nvPr/>
        </p:nvSpPr>
        <p:spPr>
          <a:xfrm>
            <a:off x="10877219" y="4445546"/>
            <a:ext cx="58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IaaS</a:t>
            </a:r>
          </a:p>
        </p:txBody>
      </p:sp>
      <p:pic>
        <p:nvPicPr>
          <p:cNvPr id="168" name="Picture 2" descr="http://its.ucsc.edu/cloud-services/aws.jpg?t=0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7" t="-6613" r="-7953" b="-7838"/>
          <a:stretch/>
        </p:blipFill>
        <p:spPr bwMode="auto">
          <a:xfrm>
            <a:off x="9709465" y="4814878"/>
            <a:ext cx="866920" cy="718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170" name="Picture 10" descr="http://docs.openstack.org/infra/publications/using-your-own/graphics/openstack-cloud-software-vertical-large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" t="-4965" r="11211"/>
          <a:stretch/>
        </p:blipFill>
        <p:spPr bwMode="auto">
          <a:xfrm>
            <a:off x="10630398" y="5612843"/>
            <a:ext cx="739780" cy="718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171" name="Picture 16" descr="http://www.3support.com/wp-content/uploads/2012/08/vmware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61" y="4814878"/>
            <a:ext cx="712629" cy="712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172" name="Picture 171" descr="http://kemptechnologies.com/blog/wp-content/uploads/2014/07/micorosftazure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862" y="5618920"/>
            <a:ext cx="1285342" cy="712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sp>
        <p:nvSpPr>
          <p:cNvPr id="77" name="TextBox 76"/>
          <p:cNvSpPr txBox="1"/>
          <p:nvPr/>
        </p:nvSpPr>
        <p:spPr>
          <a:xfrm>
            <a:off x="2623215" y="3816401"/>
            <a:ext cx="145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Demo UI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0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Narrow</vt:lpstr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– Solace Cloud Messaging Sample Application</dc:title>
  <dc:creator>Francois Dickey</dc:creator>
  <cp:lastModifiedBy>Mark Spielman</cp:lastModifiedBy>
  <cp:revision>8</cp:revision>
  <dcterms:created xsi:type="dcterms:W3CDTF">2016-08-24T16:25:24Z</dcterms:created>
  <dcterms:modified xsi:type="dcterms:W3CDTF">2016-09-12T17:48:13Z</dcterms:modified>
</cp:coreProperties>
</file>