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85" r:id="rId2"/>
    <p:sldMasterId id="2147483691" r:id="rId3"/>
    <p:sldMasterId id="2147483714" r:id="rId4"/>
    <p:sldMasterId id="2147483719" r:id="rId5"/>
    <p:sldMasterId id="2147483730" r:id="rId6"/>
    <p:sldMasterId id="2147483741" r:id="rId7"/>
  </p:sldMasterIdLst>
  <p:notesMasterIdLst>
    <p:notesMasterId r:id="rId16"/>
  </p:notesMasterIdLst>
  <p:sldIdLst>
    <p:sldId id="598" r:id="rId8"/>
    <p:sldId id="592" r:id="rId9"/>
    <p:sldId id="595" r:id="rId10"/>
    <p:sldId id="599" r:id="rId11"/>
    <p:sldId id="593" r:id="rId12"/>
    <p:sldId id="596" r:id="rId13"/>
    <p:sldId id="597" r:id="rId14"/>
    <p:sldId id="594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mcallister" initials="spm" lastIdx="17" clrIdx="0"/>
  <p:cmAuthor id="1" name="Greg Barr" initials="G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B"/>
    <a:srgbClr val="233640"/>
    <a:srgbClr val="33928B"/>
    <a:srgbClr val="01786E"/>
    <a:srgbClr val="6DB43F"/>
    <a:srgbClr val="0A5FAA"/>
    <a:srgbClr val="92D050"/>
    <a:srgbClr val="0D0D0D"/>
    <a:srgbClr val="000000"/>
    <a:srgbClr val="0A3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88163" autoAdjust="0"/>
  </p:normalViewPr>
  <p:slideViewPr>
    <p:cSldViewPr snapToGrid="0" snapToObjects="1">
      <p:cViewPr varScale="1">
        <p:scale>
          <a:sx n="112" d="100"/>
          <a:sy n="112" d="100"/>
        </p:scale>
        <p:origin x="1776" y="192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100" d="100"/>
        <a:sy n="100" d="100"/>
      </p:scale>
      <p:origin x="0" y="-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CD305-C8EB-014F-809E-A167267EBAE0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BA0F2-874B-FE43-A00D-0C6FADBDB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9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2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3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6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1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5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2446"/>
            <a:ext cx="111852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998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31" y="108018"/>
            <a:ext cx="11229521" cy="1023938"/>
          </a:xfrm>
        </p:spPr>
        <p:txBody>
          <a:bodyPr/>
          <a:lstStyle>
            <a:lvl1pPr>
              <a:defRPr sz="3600">
                <a:solidFill>
                  <a:srgbClr val="005DAB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1520330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890982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213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712" r:id="rId6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9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13" r:id="rId4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6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1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tiff"/><Relationship Id="rId5" Type="http://schemas.openxmlformats.org/officeDocument/2006/relationships/image" Target="../media/image9.tiff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62F1-2466-4AFB-A95F-267D5DA5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FB5F0-BEBA-4F88-9553-592368941165}"/>
              </a:ext>
            </a:extLst>
          </p:cNvPr>
          <p:cNvSpPr txBox="1"/>
          <p:nvPr/>
        </p:nvSpPr>
        <p:spPr>
          <a:xfrm>
            <a:off x="771525" y="1571625"/>
            <a:ext cx="10563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Slide 1: This index</a:t>
            </a:r>
          </a:p>
          <a:p>
            <a:r>
              <a:rPr lang="en-CA" dirty="0"/>
              <a:t>Slide 2: overview.png: Overview of Windows Deployment (replaced by overview-wsl.png)</a:t>
            </a:r>
          </a:p>
          <a:p>
            <a:r>
              <a:rPr lang="en-CA" dirty="0"/>
              <a:t>Slide 3: Unused</a:t>
            </a:r>
          </a:p>
          <a:p>
            <a:r>
              <a:rPr lang="en-CA" dirty="0"/>
              <a:t>Slide 4: overview-wsl.png: Overview of WSL Deployment</a:t>
            </a:r>
          </a:p>
          <a:p>
            <a:r>
              <a:rPr lang="en-CA" dirty="0"/>
              <a:t>Slide 5: installation.png: Installation Steps on Windows (Unused)</a:t>
            </a:r>
          </a:p>
          <a:p>
            <a:r>
              <a:rPr lang="en-CA" dirty="0"/>
              <a:t>Slide 6: installation-linux.png: Overview of Linux Deployment</a:t>
            </a:r>
          </a:p>
          <a:p>
            <a:r>
              <a:rPr lang="en-CA" dirty="0"/>
              <a:t>Slide 7: Unused</a:t>
            </a:r>
          </a:p>
          <a:p>
            <a:r>
              <a:rPr lang="en-CA" dirty="0"/>
              <a:t>Slide 8: deployment.png: Solace Messaging Deployment</a:t>
            </a:r>
          </a:p>
        </p:txBody>
      </p:sp>
    </p:spTree>
    <p:extLst>
      <p:ext uri="{BB962C8B-B14F-4D97-AF65-F5344CB8AC3E}">
        <p14:creationId xmlns:p14="http://schemas.microsoft.com/office/powerpoint/2010/main" val="118200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CF Dev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19723" y="2246658"/>
            <a:ext cx="1171599" cy="1171599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75122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3949" y="2250563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auto">
          <a:xfrm flipH="1" flipV="1">
            <a:off x="8103216" y="3489924"/>
            <a:ext cx="27256" cy="8227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89403" y="4940176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257744" y="5104979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564000" y="3380299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242062" y="3918775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Solace-messaging-</a:t>
              </a:r>
              <a:r>
                <a:rPr lang="en-CA" sz="1400" dirty="0" err="1"/>
                <a:t>cf</a:t>
              </a:r>
              <a:r>
                <a:rPr lang="en-CA" sz="1400" dirty="0"/>
                <a:t>-dev</a:t>
              </a: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5" y="783152"/>
            <a:ext cx="30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Install required VMs</a:t>
            </a:r>
          </a:p>
          <a:p>
            <a:r>
              <a:rPr lang="en-CA" dirty="0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86498" y="5136840"/>
            <a:ext cx="990015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VMware 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 err="1">
                <a:latin typeface="Arial" charset="0"/>
              </a:rPr>
              <a:t>Tanzu</a:t>
            </a:r>
            <a:r>
              <a:rPr lang="en-CA" sz="1400" dirty="0">
                <a:latin typeface="Arial" charset="0"/>
              </a:rPr>
              <a:t>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3925843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02E43EF-17E9-394F-B792-66B3980AFF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9310" y="5114929"/>
            <a:ext cx="1716480" cy="26263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82B0B3B-5721-6147-967E-BFC4F4F55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4443" y="2673967"/>
            <a:ext cx="1716480" cy="26263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476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432287" y="3761712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319180" y="422574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7134160" y="1615633"/>
            <a:ext cx="4512847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470930" y="2303687"/>
            <a:ext cx="963575" cy="1025017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56601" y="3153290"/>
              <a:ext cx="542235" cy="55269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2657" y="2105879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>
            <a:off x="6430093" y="5039672"/>
            <a:ext cx="551052" cy="82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 bwMode="auto">
          <a:xfrm flipV="1">
            <a:off x="8470930" y="3517372"/>
            <a:ext cx="469886" cy="8157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120452" y="4848462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220489" y="439188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27720" y="4943887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498943" y="4558610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515146" y="5039672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537089" y="3782261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884809" y="3342765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643425" y="3836069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4" y="783152"/>
            <a:ext cx="33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Prepare required deployments</a:t>
            </a:r>
          </a:p>
          <a:p>
            <a:r>
              <a:rPr lang="en-CA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5074835" y="2096857"/>
            <a:ext cx="329994" cy="369332"/>
            <a:chOff x="2790018" y="5082735"/>
            <a:chExt cx="32999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804159" y="5082735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93717" y="2943991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249" y="2047193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86499" y="5136840"/>
            <a:ext cx="990016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VMware 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 err="1">
                <a:latin typeface="Arial" charset="0"/>
              </a:rPr>
              <a:t>Tanzu</a:t>
            </a:r>
            <a:r>
              <a:rPr lang="en-CA" sz="1400" dirty="0">
                <a:latin typeface="Arial" charset="0"/>
              </a:rPr>
              <a:t>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4058149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7074" y="5627381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662379" y="5664032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cxnSpLocks/>
            <a:stCxn id="84" idx="0"/>
            <a:endCxn id="57" idx="0"/>
          </p:cNvCxnSpPr>
          <p:nvPr/>
        </p:nvCxnSpPr>
        <p:spPr bwMode="auto">
          <a:xfrm rot="5400000" flipH="1" flipV="1">
            <a:off x="7078131" y="-215596"/>
            <a:ext cx="481224" cy="4143682"/>
          </a:xfrm>
          <a:prstGeom prst="bentConnector3">
            <a:avLst>
              <a:gd name="adj1" fmla="val 14750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AFD141-FDB7-49E3-A676-58A7E3209ED1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F59DF-9222-4206-9B1D-23D50F21E709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C51742-5012-41B3-BAEB-782C2904094A}"/>
              </a:ext>
            </a:extLst>
          </p:cNvPr>
          <p:cNvCxnSpPr>
            <a:cxnSpLocks/>
          </p:cNvCxnSpPr>
          <p:nvPr/>
        </p:nvCxnSpPr>
        <p:spPr bwMode="auto">
          <a:xfrm flipV="1">
            <a:off x="5506650" y="3096288"/>
            <a:ext cx="2703202" cy="77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1ADFC3-9692-4D3F-AE3B-EBE879532513}"/>
              </a:ext>
            </a:extLst>
          </p:cNvPr>
          <p:cNvSpPr/>
          <p:nvPr/>
        </p:nvSpPr>
        <p:spPr bwMode="auto">
          <a:xfrm>
            <a:off x="8280508" y="2012731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43FF-E6BA-4C83-9FBA-BE6E1E1D021E}"/>
              </a:ext>
            </a:extLst>
          </p:cNvPr>
          <p:cNvSpPr txBox="1"/>
          <p:nvPr/>
        </p:nvSpPr>
        <p:spPr>
          <a:xfrm>
            <a:off x="8278901" y="1969030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CF</a:t>
            </a:r>
            <a:r>
              <a:rPr lang="en-US"/>
              <a:t> </a:t>
            </a:r>
            <a:r>
              <a:rPr lang="en-US" sz="140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BCCEF6-67AA-4E19-8A72-355029309405}"/>
              </a:ext>
            </a:extLst>
          </p:cNvPr>
          <p:cNvSpPr/>
          <p:nvPr/>
        </p:nvSpPr>
        <p:spPr bwMode="auto">
          <a:xfrm>
            <a:off x="7289600" y="2488778"/>
            <a:ext cx="856393" cy="2646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p-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mysql</a:t>
            </a: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90B327-3A85-48B5-ABAF-F9253535BC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9650" y="2730833"/>
            <a:ext cx="1752277" cy="3001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0BB53F6-6689-C545-AB73-A0FF0EA336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9310" y="5114929"/>
            <a:ext cx="1716480" cy="26263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57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432287" y="3761712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319180" y="4225742"/>
            <a:ext cx="3405970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6798842" y="881390"/>
            <a:ext cx="4784862" cy="2532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573914" y="1839014"/>
            <a:ext cx="963575" cy="1025017"/>
            <a:chOff x="10501577" y="2858636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01577" y="2858636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526250" y="2867825"/>
              <a:ext cx="542235" cy="55269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4355494" y="4346936"/>
            <a:ext cx="1919409" cy="1579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 bwMode="auto">
          <a:xfrm>
            <a:off x="6430093" y="5039672"/>
            <a:ext cx="551052" cy="82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36" idx="0"/>
            <a:endCxn id="61" idx="4"/>
          </p:cNvCxnSpPr>
          <p:nvPr/>
        </p:nvCxnSpPr>
        <p:spPr bwMode="auto">
          <a:xfrm flipV="1">
            <a:off x="8693542" y="2808778"/>
            <a:ext cx="360278" cy="9734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120452" y="4848462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220489" y="439188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sp>
        <p:nvSpPr>
          <p:cNvPr id="126" name="Rectangle 125"/>
          <p:cNvSpPr/>
          <p:nvPr/>
        </p:nvSpPr>
        <p:spPr bwMode="auto">
          <a:xfrm>
            <a:off x="8227719" y="4838483"/>
            <a:ext cx="1871691" cy="629766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S</a:t>
            </a:r>
            <a:r>
              <a:rPr lang="en-CA" sz="400" dirty="0">
                <a:solidFill>
                  <a:schemeClr val="bg1"/>
                </a:solidFill>
                <a:latin typeface="Arial" charset="0"/>
              </a:rPr>
              <a:t>olace 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Release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flipV="1">
            <a:off x="7498943" y="4558610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515146" y="5039672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537089" y="3782261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>
            <a:cxnSpLocks/>
            <a:endCxn id="86" idx="4"/>
          </p:cNvCxnSpPr>
          <p:nvPr/>
        </p:nvCxnSpPr>
        <p:spPr bwMode="auto">
          <a:xfrm flipV="1">
            <a:off x="9324219" y="2437372"/>
            <a:ext cx="1343394" cy="24011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643425" y="3836069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4" y="783152"/>
            <a:ext cx="33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Prepare required deployments</a:t>
            </a:r>
          </a:p>
          <a:p>
            <a:r>
              <a:rPr lang="en-CA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7594653" y="3866108"/>
            <a:ext cx="319243" cy="369332"/>
            <a:chOff x="2790018" y="5099069"/>
            <a:chExt cx="319243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3408" y="5099069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PCF Tile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587564" y="5333776"/>
            <a:ext cx="628139" cy="457010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</a:t>
            </a:r>
            <a:r>
              <a:rPr lang="en-CA" sz="400" dirty="0">
                <a:solidFill>
                  <a:schemeClr val="bg1"/>
                </a:solidFill>
                <a:latin typeface="Arial" charset="0"/>
              </a:rPr>
              <a:t>Solace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Release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528602" y="4433854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4058149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892716" y="5664032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Windows Subsystem for Linux</a:t>
            </a:r>
          </a:p>
        </p:txBody>
      </p:sp>
      <p:cxnSp>
        <p:nvCxnSpPr>
          <p:cNvPr id="114" name="Elbow Connector 113"/>
          <p:cNvCxnSpPr>
            <a:cxnSpLocks/>
            <a:stCxn id="84" idx="0"/>
          </p:cNvCxnSpPr>
          <p:nvPr/>
        </p:nvCxnSpPr>
        <p:spPr bwMode="auto">
          <a:xfrm rot="5400000" flipH="1" flipV="1">
            <a:off x="7550513" y="3652378"/>
            <a:ext cx="419186" cy="827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AFD141-FDB7-49E3-A676-58A7E3209ED1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F59DF-9222-4206-9B1D-23D50F21E709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1ADFC3-9692-4D3F-AE3B-EBE879532513}"/>
              </a:ext>
            </a:extLst>
          </p:cNvPr>
          <p:cNvSpPr/>
          <p:nvPr/>
        </p:nvSpPr>
        <p:spPr bwMode="auto">
          <a:xfrm>
            <a:off x="8329595" y="1584798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43FF-E6BA-4C83-9FBA-BE6E1E1D021E}"/>
              </a:ext>
            </a:extLst>
          </p:cNvPr>
          <p:cNvSpPr txBox="1"/>
          <p:nvPr/>
        </p:nvSpPr>
        <p:spPr>
          <a:xfrm>
            <a:off x="8231486" y="1217285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CF</a:t>
            </a:r>
            <a:r>
              <a:rPr lang="en-US" dirty="0"/>
              <a:t> </a:t>
            </a:r>
            <a:r>
              <a:rPr lang="en-US" sz="1400" dirty="0"/>
              <a:t>Deployment</a:t>
            </a:r>
          </a:p>
        </p:txBody>
      </p:sp>
      <p:sp>
        <p:nvSpPr>
          <p:cNvPr id="2" name="AutoShape 2" descr="https://assets.ubuntu.com/v1/3899d03f-choosingacloud.svg">
            <a:extLst>
              <a:ext uri="{FF2B5EF4-FFF2-40B4-BE49-F238E27FC236}">
                <a16:creationId xmlns:a16="http://schemas.microsoft.com/office/drawing/2014/main" id="{86A7A068-E84F-475E-BB70-47674CE0CA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8" name="Picture 4" descr="Image result for ubuntu logo">
            <a:extLst>
              <a:ext uri="{FF2B5EF4-FFF2-40B4-BE49-F238E27FC236}">
                <a16:creationId xmlns:a16="http://schemas.microsoft.com/office/drawing/2014/main" id="{E4BF3C13-4432-4D94-985E-E8F55E983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59" y="5616425"/>
            <a:ext cx="333124" cy="33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BFB9DC73-FB1A-456A-9CE9-B84D686FBFF9}"/>
              </a:ext>
            </a:extLst>
          </p:cNvPr>
          <p:cNvGrpSpPr/>
          <p:nvPr/>
        </p:nvGrpSpPr>
        <p:grpSpPr>
          <a:xfrm>
            <a:off x="9961069" y="2066464"/>
            <a:ext cx="1413088" cy="370907"/>
            <a:chOff x="7665720" y="1839457"/>
            <a:chExt cx="1973816" cy="459593"/>
          </a:xfrm>
        </p:grpSpPr>
        <p:sp>
          <p:nvSpPr>
            <p:cNvPr id="86" name="Can 4">
              <a:extLst>
                <a:ext uri="{FF2B5EF4-FFF2-40B4-BE49-F238E27FC236}">
                  <a16:creationId xmlns:a16="http://schemas.microsoft.com/office/drawing/2014/main" id="{A5FDE831-2433-4F28-A6A0-94B945A27DBC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6FF6E906-968F-42CA-92B6-C22B8D837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065FC6D-CFA8-49E0-BE70-513F8751195C}"/>
              </a:ext>
            </a:extLst>
          </p:cNvPr>
          <p:cNvGrpSpPr/>
          <p:nvPr/>
        </p:nvGrpSpPr>
        <p:grpSpPr>
          <a:xfrm>
            <a:off x="8484538" y="5009780"/>
            <a:ext cx="1413088" cy="370907"/>
            <a:chOff x="7665720" y="1839457"/>
            <a:chExt cx="1973816" cy="459593"/>
          </a:xfrm>
        </p:grpSpPr>
        <p:sp>
          <p:nvSpPr>
            <p:cNvPr id="89" name="Can 4">
              <a:extLst>
                <a:ext uri="{FF2B5EF4-FFF2-40B4-BE49-F238E27FC236}">
                  <a16:creationId xmlns:a16="http://schemas.microsoft.com/office/drawing/2014/main" id="{20EC8049-B006-4786-A5FF-2072FAEFC0E5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6DFCBD1-FB6C-45C1-BFB6-5581EF514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3610BC-106A-4CF4-ADC0-1D38E0C21E7D}"/>
              </a:ext>
            </a:extLst>
          </p:cNvPr>
          <p:cNvGrpSpPr/>
          <p:nvPr/>
        </p:nvGrpSpPr>
        <p:grpSpPr>
          <a:xfrm>
            <a:off x="5683781" y="5516419"/>
            <a:ext cx="412219" cy="164751"/>
            <a:chOff x="7665720" y="1839457"/>
            <a:chExt cx="1973816" cy="459593"/>
          </a:xfrm>
        </p:grpSpPr>
        <p:sp>
          <p:nvSpPr>
            <p:cNvPr id="94" name="Can 4">
              <a:extLst>
                <a:ext uri="{FF2B5EF4-FFF2-40B4-BE49-F238E27FC236}">
                  <a16:creationId xmlns:a16="http://schemas.microsoft.com/office/drawing/2014/main" id="{37E7DA9E-7911-422F-A3BD-92A104659F06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7F6EC0E6-A586-48C7-85DC-9A35A4C1B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08D65A2-29A8-4E41-A60F-B12C44E6B57B}"/>
              </a:ext>
            </a:extLst>
          </p:cNvPr>
          <p:cNvCxnSpPr>
            <a:cxnSpLocks/>
            <a:stCxn id="84" idx="0"/>
          </p:cNvCxnSpPr>
          <p:nvPr/>
        </p:nvCxnSpPr>
        <p:spPr bwMode="auto">
          <a:xfrm flipV="1">
            <a:off x="7755969" y="3036810"/>
            <a:ext cx="676896" cy="8292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26CEADC-9027-40E3-A9C4-A1C51F7401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0744" y="4686219"/>
            <a:ext cx="779217" cy="2459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81717AF-12FB-F341-935E-17A8DEE970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9310" y="5114929"/>
            <a:ext cx="1704572" cy="2608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424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CF Dev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Solace-messaging-</a:t>
              </a:r>
              <a:r>
                <a:rPr lang="en-CA" sz="1400" dirty="0" err="1"/>
                <a:t>cf</a:t>
              </a:r>
              <a:r>
                <a:rPr lang="en-CA" sz="1400" dirty="0"/>
                <a:t>-dev</a:t>
              </a: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001B750-FE2B-A146-84B5-C71A41769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210" y="2704557"/>
            <a:ext cx="1704572" cy="2608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625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4483781-0628-45AC-ACB2-CF1EBF116E3E}"/>
              </a:ext>
            </a:extLst>
          </p:cNvPr>
          <p:cNvSpPr/>
          <p:nvPr/>
        </p:nvSpPr>
        <p:spPr bwMode="auto">
          <a:xfrm>
            <a:off x="6412615" y="742124"/>
            <a:ext cx="4512847" cy="2345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B6681-F714-4700-83B8-200BBF0BEED2}"/>
              </a:ext>
            </a:extLst>
          </p:cNvPr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F62B1A-D8B5-47B4-827F-1C0EE26F56F3}"/>
                </a:ext>
              </a:extLst>
            </p:cNvPr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3CCE8B-6F58-48B3-9E7C-9E4BCDA5DC18}"/>
                </a:ext>
              </a:extLst>
            </p:cNvPr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90FE416-3C44-4A07-A03B-2E89B1C4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3ED74-4DA1-483B-9CDD-89C78E74F3DF}"/>
              </a:ext>
            </a:extLst>
          </p:cNvPr>
          <p:cNvCxnSpPr>
            <a:cxnSpLocks/>
          </p:cNvCxnSpPr>
          <p:nvPr/>
        </p:nvCxnSpPr>
        <p:spPr bwMode="auto">
          <a:xfrm>
            <a:off x="5432287" y="3761712"/>
            <a:ext cx="1690302" cy="6831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9979AD-EC0C-4512-9F80-933F1C1469D2}"/>
              </a:ext>
            </a:extLst>
          </p:cNvPr>
          <p:cNvSpPr/>
          <p:nvPr/>
        </p:nvSpPr>
        <p:spPr bwMode="auto">
          <a:xfrm>
            <a:off x="7134161" y="4448366"/>
            <a:ext cx="3069756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90FBE5-34E5-4CC5-9EDC-4F08AE95726A}"/>
              </a:ext>
            </a:extLst>
          </p:cNvPr>
          <p:cNvGrpSpPr/>
          <p:nvPr/>
        </p:nvGrpSpPr>
        <p:grpSpPr>
          <a:xfrm>
            <a:off x="7868824" y="4094656"/>
            <a:ext cx="329994" cy="369332"/>
            <a:chOff x="2790018" y="5082735"/>
            <a:chExt cx="329994" cy="3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15A2DEE-2D17-4985-931D-5E97A1C08CD5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536E59-23DA-446D-B48C-F3A4BD048695}"/>
                </a:ext>
              </a:extLst>
            </p:cNvPr>
            <p:cNvSpPr txBox="1"/>
            <p:nvPr/>
          </p:nvSpPr>
          <p:spPr>
            <a:xfrm flipH="1">
              <a:off x="2804159" y="5082735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1B786-EB68-4EA6-9F7F-4C5C89250BC0}"/>
              </a:ext>
            </a:extLst>
          </p:cNvPr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3FD9BD-AC7C-4E82-A2E0-8F940698C0C8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315CDA-7F48-4B66-9FC3-0E0BB55A8155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1797EB-1E99-4893-A56D-2C6B6C0FF814}"/>
              </a:ext>
            </a:extLst>
          </p:cNvPr>
          <p:cNvGrpSpPr/>
          <p:nvPr/>
        </p:nvGrpSpPr>
        <p:grpSpPr>
          <a:xfrm>
            <a:off x="9139358" y="4090632"/>
            <a:ext cx="318324" cy="369332"/>
            <a:chOff x="2790018" y="5072988"/>
            <a:chExt cx="318324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712A0D-09AF-474B-8168-9E3CAE31A032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68649F-1586-49DC-B2F1-A421D732FFF4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3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A097568C-9C3B-4CA9-ABB9-124B4001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074" y="5627381"/>
            <a:ext cx="354135" cy="3810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5204333-1804-43DF-A40C-91B8250B95D2}"/>
              </a:ext>
            </a:extLst>
          </p:cNvPr>
          <p:cNvSpPr txBox="1"/>
          <p:nvPr/>
        </p:nvSpPr>
        <p:spPr>
          <a:xfrm>
            <a:off x="7662379" y="5664032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53" name="Elbow Connector 113">
            <a:extLst>
              <a:ext uri="{FF2B5EF4-FFF2-40B4-BE49-F238E27FC236}">
                <a16:creationId xmlns:a16="http://schemas.microsoft.com/office/drawing/2014/main" id="{2363F870-CA3D-44D6-A4C5-496C59530EC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563826" y="3608039"/>
            <a:ext cx="997483" cy="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035A5FB-803E-424B-BF4D-77A9D8983B4C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0695D7-6FD5-4CF6-AD3C-1BC5149D5DBB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A88802-C558-42E8-B6A2-2C36F7A28495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H="1" flipV="1">
            <a:off x="9285849" y="2584233"/>
            <a:ext cx="13906" cy="15063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0247565-C00F-4427-8F15-E309C5FAD322}"/>
              </a:ext>
            </a:extLst>
          </p:cNvPr>
          <p:cNvSpPr/>
          <p:nvPr/>
        </p:nvSpPr>
        <p:spPr bwMode="auto">
          <a:xfrm>
            <a:off x="7938676" y="1148029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B1777-4E1A-4D84-8BBD-9E88F557E5E4}"/>
              </a:ext>
            </a:extLst>
          </p:cNvPr>
          <p:cNvSpPr txBox="1"/>
          <p:nvPr/>
        </p:nvSpPr>
        <p:spPr>
          <a:xfrm>
            <a:off x="7937069" y="1104328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CF</a:t>
            </a:r>
            <a:r>
              <a:rPr lang="en-US" dirty="0"/>
              <a:t> </a:t>
            </a:r>
            <a:r>
              <a:rPr lang="en-US" sz="1400" dirty="0"/>
              <a:t>Deployment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5B0896-47CC-43A4-B4A1-465CC5E802D9}"/>
              </a:ext>
            </a:extLst>
          </p:cNvPr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01D2C3D-DE16-47A3-97BB-B7B0742E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05B1B56-1DEC-465C-983C-353EF8C5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4483781-0628-45AC-ACB2-CF1EBF116E3E}"/>
              </a:ext>
            </a:extLst>
          </p:cNvPr>
          <p:cNvSpPr/>
          <p:nvPr/>
        </p:nvSpPr>
        <p:spPr bwMode="auto">
          <a:xfrm>
            <a:off x="6730232" y="541369"/>
            <a:ext cx="4512847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VM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B6681-F714-4700-83B8-200BBF0BEED2}"/>
              </a:ext>
            </a:extLst>
          </p:cNvPr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F62B1A-D8B5-47B4-827F-1C0EE26F56F3}"/>
                </a:ext>
              </a:extLst>
            </p:cNvPr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3CCE8B-6F58-48B3-9E7C-9E4BCDA5DC18}"/>
                </a:ext>
              </a:extLst>
            </p:cNvPr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90FE416-3C44-4A07-A03B-2E89B1C4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3ED74-4DA1-483B-9CDD-89C78E74F3DF}"/>
              </a:ext>
            </a:extLst>
          </p:cNvPr>
          <p:cNvCxnSpPr>
            <a:cxnSpLocks/>
          </p:cNvCxnSpPr>
          <p:nvPr/>
        </p:nvCxnSpPr>
        <p:spPr bwMode="auto">
          <a:xfrm>
            <a:off x="5315940" y="3761712"/>
            <a:ext cx="2517590" cy="7055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9979AD-EC0C-4512-9F80-933F1C1469D2}"/>
              </a:ext>
            </a:extLst>
          </p:cNvPr>
          <p:cNvSpPr/>
          <p:nvPr/>
        </p:nvSpPr>
        <p:spPr bwMode="auto">
          <a:xfrm>
            <a:off x="7833530" y="4216363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1B786-EB68-4EA6-9F7F-4C5C89250BC0}"/>
              </a:ext>
            </a:extLst>
          </p:cNvPr>
          <p:cNvGrpSpPr/>
          <p:nvPr/>
        </p:nvGrpSpPr>
        <p:grpSpPr>
          <a:xfrm>
            <a:off x="4997616" y="3432801"/>
            <a:ext cx="318324" cy="369332"/>
            <a:chOff x="2790018" y="5072988"/>
            <a:chExt cx="31832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3FD9BD-AC7C-4E82-A2E0-8F940698C0C8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315CDA-7F48-4B66-9FC3-0E0BB55A8155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1797EB-1E99-4893-A56D-2C6B6C0FF814}"/>
              </a:ext>
            </a:extLst>
          </p:cNvPr>
          <p:cNvGrpSpPr/>
          <p:nvPr/>
        </p:nvGrpSpPr>
        <p:grpSpPr>
          <a:xfrm>
            <a:off x="8737781" y="3835596"/>
            <a:ext cx="318324" cy="369332"/>
            <a:chOff x="2790018" y="5072988"/>
            <a:chExt cx="318324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712A0D-09AF-474B-8168-9E3CAE31A032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68649F-1586-49DC-B2F1-A421D732FFF4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A097568C-9C3B-4CA9-ABB9-124B4001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353" y="5282952"/>
            <a:ext cx="354135" cy="3810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5204333-1804-43DF-A40C-91B8250B95D2}"/>
              </a:ext>
            </a:extLst>
          </p:cNvPr>
          <p:cNvSpPr txBox="1"/>
          <p:nvPr/>
        </p:nvSpPr>
        <p:spPr>
          <a:xfrm>
            <a:off x="8818473" y="533291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WSL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35A5FB-803E-424B-BF4D-77A9D8983B4C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0695D7-6FD5-4CF6-AD3C-1BC5149D5DBB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A88802-C558-42E8-B6A2-2C36F7A28495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V="1">
            <a:off x="8898178" y="2554748"/>
            <a:ext cx="0" cy="12808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0247565-C00F-4427-8F15-E309C5FAD322}"/>
              </a:ext>
            </a:extLst>
          </p:cNvPr>
          <p:cNvSpPr/>
          <p:nvPr/>
        </p:nvSpPr>
        <p:spPr bwMode="auto">
          <a:xfrm>
            <a:off x="8280508" y="915504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B1777-4E1A-4D84-8BBD-9E88F557E5E4}"/>
              </a:ext>
            </a:extLst>
          </p:cNvPr>
          <p:cNvSpPr txBox="1"/>
          <p:nvPr/>
        </p:nvSpPr>
        <p:spPr>
          <a:xfrm>
            <a:off x="8280508" y="1051258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CF</a:t>
            </a:r>
            <a:r>
              <a:rPr lang="en-US"/>
              <a:t> </a:t>
            </a:r>
            <a:r>
              <a:rPr lang="en-US" sz="1400"/>
              <a:t>Deployment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5B0896-47CC-43A4-B4A1-465CC5E802D9}"/>
              </a:ext>
            </a:extLst>
          </p:cNvPr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01D2C3D-DE16-47A3-97BB-B7B0742E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05B1B56-1DEC-465C-983C-353EF8C5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6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 bwMode="auto">
          <a:xfrm>
            <a:off x="5337395" y="414811"/>
            <a:ext cx="6431824" cy="2796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7018211" y="4252112"/>
            <a:ext cx="402701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3"/>
          <p:cNvSpPr/>
          <p:nvPr/>
        </p:nvSpPr>
        <p:spPr bwMode="auto">
          <a:xfrm>
            <a:off x="3826510" y="4346936"/>
            <a:ext cx="2448393" cy="1579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36" idx="0"/>
          </p:cNvCxnSpPr>
          <p:nvPr/>
        </p:nvCxnSpPr>
        <p:spPr bwMode="auto">
          <a:xfrm flipH="1" flipV="1">
            <a:off x="7859725" y="3001870"/>
            <a:ext cx="254410" cy="8148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sp>
        <p:nvSpPr>
          <p:cNvPr id="126" name="Rectangle 125"/>
          <p:cNvSpPr/>
          <p:nvPr/>
        </p:nvSpPr>
        <p:spPr bwMode="auto">
          <a:xfrm>
            <a:off x="9245081" y="4926071"/>
            <a:ext cx="1331782" cy="524361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Solace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Release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</p:cNvCxnSpPr>
          <p:nvPr/>
        </p:nvCxnSpPr>
        <p:spPr bwMode="auto">
          <a:xfrm>
            <a:off x="7257744" y="5104979"/>
            <a:ext cx="1940866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>
            <a:cxnSpLocks/>
          </p:cNvCxnSpPr>
          <p:nvPr/>
        </p:nvCxnSpPr>
        <p:spPr bwMode="auto">
          <a:xfrm flipV="1">
            <a:off x="9971005" y="2153541"/>
            <a:ext cx="506139" cy="26321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033252" y="3533650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cxnSp>
        <p:nvCxnSpPr>
          <p:cNvPr id="142" name="Straight Arrow Connector 141"/>
          <p:cNvCxnSpPr>
            <a:cxnSpLocks/>
          </p:cNvCxnSpPr>
          <p:nvPr/>
        </p:nvCxnSpPr>
        <p:spPr bwMode="auto">
          <a:xfrm>
            <a:off x="1243474" y="4568800"/>
            <a:ext cx="496232" cy="3882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304323" y="526147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07573" y="5062919"/>
            <a:ext cx="990016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VMware 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 err="1">
                <a:latin typeface="Arial" charset="0"/>
              </a:rPr>
              <a:t>Tanzu</a:t>
            </a:r>
            <a:r>
              <a:rPr lang="en-CA" sz="1400" dirty="0">
                <a:latin typeface="Arial" charset="0"/>
              </a:rPr>
              <a:t> Tile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361352" y="5333776"/>
            <a:ext cx="850011" cy="457010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</a:t>
            </a:r>
            <a:r>
              <a:rPr lang="en-CA" sz="400" dirty="0">
                <a:solidFill>
                  <a:schemeClr val="bg1"/>
                </a:solidFill>
                <a:latin typeface="Arial" charset="0"/>
              </a:rPr>
              <a:t>Solace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Release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557468" y="4499674"/>
            <a:ext cx="496055" cy="496055"/>
            <a:chOff x="10268200" y="2992872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8200" y="2992872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304565" y="3015707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292312" y="4385467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 bwMode="auto">
          <a:xfrm>
            <a:off x="6355190" y="941340"/>
            <a:ext cx="2589633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CF Deployment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7139540" y="1584264"/>
            <a:ext cx="1020931" cy="104919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Solace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dirty="0">
                <a:latin typeface="Arial" charset="0"/>
              </a:rPr>
              <a:t>Service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Broker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C6FE94-5387-4BB3-A2D4-B33BE0983640}"/>
              </a:ext>
            </a:extLst>
          </p:cNvPr>
          <p:cNvGrpSpPr/>
          <p:nvPr/>
        </p:nvGrpSpPr>
        <p:grpSpPr>
          <a:xfrm>
            <a:off x="9729173" y="1637192"/>
            <a:ext cx="1413088" cy="370907"/>
            <a:chOff x="7665720" y="1839457"/>
            <a:chExt cx="1973816" cy="459593"/>
          </a:xfrm>
        </p:grpSpPr>
        <p:sp>
          <p:nvSpPr>
            <p:cNvPr id="49" name="Can 4">
              <a:extLst>
                <a:ext uri="{FF2B5EF4-FFF2-40B4-BE49-F238E27FC236}">
                  <a16:creationId xmlns:a16="http://schemas.microsoft.com/office/drawing/2014/main" id="{0BB35004-EA38-45C0-8742-01F36A40DD21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A2AF7F6-F2DF-45A5-AC8F-55815AD0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8F950B-1853-4CDD-8BA2-06FF00515174}"/>
              </a:ext>
            </a:extLst>
          </p:cNvPr>
          <p:cNvGrpSpPr/>
          <p:nvPr/>
        </p:nvGrpSpPr>
        <p:grpSpPr>
          <a:xfrm>
            <a:off x="9417490" y="5079478"/>
            <a:ext cx="979050" cy="292510"/>
            <a:chOff x="7665720" y="1839457"/>
            <a:chExt cx="1973816" cy="459593"/>
          </a:xfrm>
        </p:grpSpPr>
        <p:sp>
          <p:nvSpPr>
            <p:cNvPr id="52" name="Can 4">
              <a:extLst>
                <a:ext uri="{FF2B5EF4-FFF2-40B4-BE49-F238E27FC236}">
                  <a16:creationId xmlns:a16="http://schemas.microsoft.com/office/drawing/2014/main" id="{8CE38C74-70A1-42E9-B3CE-EF65AA4E4CCD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BBBFE47-4BC3-4647-9D18-4CEEE254E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5963E4E-8C3E-4CDD-B208-0423B8D2DDCB}"/>
              </a:ext>
            </a:extLst>
          </p:cNvPr>
          <p:cNvGrpSpPr/>
          <p:nvPr/>
        </p:nvGrpSpPr>
        <p:grpSpPr>
          <a:xfrm>
            <a:off x="5447474" y="5486892"/>
            <a:ext cx="667853" cy="242447"/>
            <a:chOff x="7665720" y="1839457"/>
            <a:chExt cx="1973816" cy="459593"/>
          </a:xfrm>
        </p:grpSpPr>
        <p:sp>
          <p:nvSpPr>
            <p:cNvPr id="55" name="Can 4">
              <a:extLst>
                <a:ext uri="{FF2B5EF4-FFF2-40B4-BE49-F238E27FC236}">
                  <a16:creationId xmlns:a16="http://schemas.microsoft.com/office/drawing/2014/main" id="{C2B726F8-71D6-4027-A80F-9A77884E5E5D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9889520-682F-4518-8CB3-F7A7927E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1BDA7528-1D2C-4633-B01C-83AF3891D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642" y="4704927"/>
            <a:ext cx="539876" cy="19396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FF6DA14-DAA6-1E4C-8D0B-71657F505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2099" y="5126160"/>
            <a:ext cx="1704572" cy="2608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50604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8"/>
  <p:tag name="ISPRING_RESOURCE_PATHS_HASH_PRESENTER" val="a4c656c28f8cb72c85654f3554dbd65cf1d0cdf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2.xml><?xml version="1.0" encoding="utf-8"?>
<a:theme xmlns:a="http://schemas.openxmlformats.org/drawingml/2006/main" name="1_Light Gradient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3.xml><?xml version="1.0" encoding="utf-8"?>
<a:theme xmlns:a="http://schemas.openxmlformats.org/drawingml/2006/main" name="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4.xml><?xml version="1.0" encoding="utf-8"?>
<a:theme xmlns:a="http://schemas.openxmlformats.org/drawingml/2006/main" name="1_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5.xml><?xml version="1.0" encoding="utf-8"?>
<a:theme xmlns:a="http://schemas.openxmlformats.org/drawingml/2006/main" name="2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6.xml><?xml version="1.0" encoding="utf-8"?>
<a:theme xmlns:a="http://schemas.openxmlformats.org/drawingml/2006/main" name="3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7.xml><?xml version="1.0" encoding="utf-8"?>
<a:theme xmlns:a="http://schemas.openxmlformats.org/drawingml/2006/main" name="1_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Solace-Presentation-Template</Template>
  <TotalTime>63611</TotalTime>
  <Words>288</Words>
  <Application>Microsoft Macintosh PowerPoint</Application>
  <PresentationFormat>Widescreen</PresentationFormat>
  <Paragraphs>140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Courier New</vt:lpstr>
      <vt:lpstr>Verdana</vt:lpstr>
      <vt:lpstr>Wingdings</vt:lpstr>
      <vt:lpstr>White Background</vt:lpstr>
      <vt:lpstr>1_Light Gradient Background</vt:lpstr>
      <vt:lpstr>Dark Gradient Background</vt:lpstr>
      <vt:lpstr>1_Dark Gradient Background</vt:lpstr>
      <vt:lpstr>2_Light Gradient Background</vt:lpstr>
      <vt:lpstr>3_Light Gradient Background</vt:lpstr>
      <vt:lpstr>1_White Background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Messaging</dc:title>
  <dc:creator>Greg Barr</dc:creator>
  <cp:lastModifiedBy>Marc DiPasquale</cp:lastModifiedBy>
  <cp:revision>757</cp:revision>
  <dcterms:created xsi:type="dcterms:W3CDTF">2015-06-12T19:14:47Z</dcterms:created>
  <dcterms:modified xsi:type="dcterms:W3CDTF">2020-04-22T20:27:38Z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CF38E425-1046-4B54-8354-824AD5029948</vt:lpwstr>
  </property>
  <property fmtid="{D5CDD505-2E9C-101B-9397-08002B2CF9AE}" pid="3" name="ArticulatePath">
    <vt:lpwstr>Presentation2</vt:lpwstr>
  </property>
</Properties>
</file>