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83"/>
    <a:srgbClr val="1CD8A7"/>
    <a:srgbClr val="15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73675-04FA-41EC-BF9F-A45885CE701B}" v="68" dt="2019-01-30T12:17:5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3C373675-04FA-41EC-BF9F-A45885CE701B}"/>
    <pc:docChg chg="undo custSel modSld">
      <pc:chgData name="Ken Barr" userId="08394fa4-6c67-4e80-95e1-dad59dfd7fac" providerId="ADAL" clId="{3C373675-04FA-41EC-BF9F-A45885CE701B}" dt="2019-01-30T12:20:14.208" v="471" actId="1076"/>
      <pc:docMkLst>
        <pc:docMk/>
      </pc:docMkLst>
      <pc:sldChg chg="addSp delSp modSp setBg">
        <pc:chgData name="Ken Barr" userId="08394fa4-6c67-4e80-95e1-dad59dfd7fac" providerId="ADAL" clId="{3C373675-04FA-41EC-BF9F-A45885CE701B}" dt="2019-01-30T12:20:14.208" v="471" actId="1076"/>
        <pc:sldMkLst>
          <pc:docMk/>
          <pc:sldMk cId="1034791607" sldId="256"/>
        </pc:sldMkLst>
        <pc:spChg chg="mod">
          <ac:chgData name="Ken Barr" userId="08394fa4-6c67-4e80-95e1-dad59dfd7fac" providerId="ADAL" clId="{3C373675-04FA-41EC-BF9F-A45885CE701B}" dt="2019-01-29T16:05:09.171" v="379" actId="1076"/>
          <ac:spMkLst>
            <pc:docMk/>
            <pc:sldMk cId="1034791607" sldId="256"/>
            <ac:spMk id="22" creationId="{49E68B74-31E9-483D-8EA6-E0F95115AE24}"/>
          </ac:spMkLst>
        </pc:spChg>
        <pc:spChg chg="del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23" creationId="{03EA0210-7217-48DD-8656-1EE37CB0F5FA}"/>
          </ac:spMkLst>
        </pc:spChg>
        <pc:spChg chg="del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24" creationId="{C774DF6F-B1D8-4553-AB44-9FD10F1CAB8D}"/>
          </ac:spMkLst>
        </pc:spChg>
        <pc:spChg chg="del">
          <ac:chgData name="Ken Barr" userId="08394fa4-6c67-4e80-95e1-dad59dfd7fac" providerId="ADAL" clId="{3C373675-04FA-41EC-BF9F-A45885CE701B}" dt="2019-01-29T15:37:58.170" v="28"/>
          <ac:spMkLst>
            <pc:docMk/>
            <pc:sldMk cId="1034791607" sldId="256"/>
            <ac:spMk id="26" creationId="{6DD6B2D9-F899-4AA1-A8D0-176C2F14C25B}"/>
          </ac:spMkLst>
        </pc:spChg>
        <pc:spChg chg="del">
          <ac:chgData name="Ken Barr" userId="08394fa4-6c67-4e80-95e1-dad59dfd7fac" providerId="ADAL" clId="{3C373675-04FA-41EC-BF9F-A45885CE701B}" dt="2019-01-29T15:37:53.002" v="26"/>
          <ac:spMkLst>
            <pc:docMk/>
            <pc:sldMk cId="1034791607" sldId="256"/>
            <ac:spMk id="30" creationId="{690293D5-9093-4460-ADF5-7B4EDC931F5F}"/>
          </ac:spMkLst>
        </pc:spChg>
        <pc:spChg chg="add del mod">
          <ac:chgData name="Ken Barr" userId="08394fa4-6c67-4e80-95e1-dad59dfd7fac" providerId="ADAL" clId="{3C373675-04FA-41EC-BF9F-A45885CE701B}" dt="2019-01-29T15:37:55.330" v="27"/>
          <ac:spMkLst>
            <pc:docMk/>
            <pc:sldMk cId="1034791607" sldId="256"/>
            <ac:spMk id="43" creationId="{CBC77BD7-6381-4131-8A4F-232F89C96CED}"/>
          </ac:spMkLst>
        </pc:spChg>
        <pc:spChg chg="add del mod">
          <ac:chgData name="Ken Barr" userId="08394fa4-6c67-4e80-95e1-dad59dfd7fac" providerId="ADAL" clId="{3C373675-04FA-41EC-BF9F-A45885CE701B}" dt="2019-01-29T15:37:51.017" v="25"/>
          <ac:spMkLst>
            <pc:docMk/>
            <pc:sldMk cId="1034791607" sldId="256"/>
            <ac:spMk id="47" creationId="{9465A579-92A9-4AB6-889A-70D139D52F7A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49" creationId="{948C7526-A922-4B88-B8A7-737BBE1A5BCC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0" creationId="{0803E3E6-FC8F-4BDD-B876-128C3FA9202E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3" creationId="{AF987A77-33EC-42FA-B018-DA35520D9680}"/>
          </ac:spMkLst>
        </pc:spChg>
        <pc:spChg chg="add del mod">
          <ac:chgData name="Ken Barr" userId="08394fa4-6c67-4e80-95e1-dad59dfd7fac" providerId="ADAL" clId="{3C373675-04FA-41EC-BF9F-A45885CE701B}" dt="2019-01-29T15:37:26.174" v="16"/>
          <ac:spMkLst>
            <pc:docMk/>
            <pc:sldMk cId="1034791607" sldId="256"/>
            <ac:spMk id="57" creationId="{F93572AC-EBB1-4E34-B549-FA6722B804F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0" creationId="{C36D5E28-6E83-4468-8AA8-D846E44A42F9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5" creationId="{A119A98A-7209-4094-BF47-1BA8F017B793}"/>
          </ac:spMkLst>
        </pc:spChg>
        <pc:spChg chg="add del mod">
          <ac:chgData name="Ken Barr" userId="08394fa4-6c67-4e80-95e1-dad59dfd7fac" providerId="ADAL" clId="{3C373675-04FA-41EC-BF9F-A45885CE701B}" dt="2019-01-29T15:37:38.705" v="19"/>
          <ac:spMkLst>
            <pc:docMk/>
            <pc:sldMk cId="1034791607" sldId="256"/>
            <ac:spMk id="66" creationId="{46E51FBA-7211-410A-8E9C-1CBE656E445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1" creationId="{76E2030B-0429-4D9A-8955-A44943E55DA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2" creationId="{45311FD0-A0C6-4A0A-8007-67F77DACC76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3" creationId="{16841A31-FC73-401E-B3D8-B2238BC1E7B2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84" creationId="{182D97E5-C780-475D-97A7-DE889E099A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2" creationId="{E5AB642B-E71E-454C-96FA-CD7E18906F16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5" creationId="{749DFDF5-8311-49CA-B119-C2BC7DFB0F0D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98" creationId="{52C5CE52-5E13-492B-A793-EFD06EFFEB1F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1" creationId="{3AF88CAD-C5C5-46A7-8C7D-2E7AF0C0B559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04" creationId="{8425D546-D2E4-4BF5-837E-D700884A5BD0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1" creationId="{5884A618-3FB6-415E-A873-99713C80830B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2" creationId="{605AAFAF-D1A6-4AEB-B4F5-F5D1C6F1B4EA}"/>
          </ac:spMkLst>
        </pc:spChg>
        <pc:spChg chg="add mod">
          <ac:chgData name="Ken Barr" userId="08394fa4-6c67-4e80-95e1-dad59dfd7fac" providerId="ADAL" clId="{3C373675-04FA-41EC-BF9F-A45885CE701B}" dt="2019-01-29T16:16:01.509" v="456" actId="164"/>
          <ac:spMkLst>
            <pc:docMk/>
            <pc:sldMk cId="1034791607" sldId="256"/>
            <ac:spMk id="133" creationId="{24618A37-B074-45F4-B676-5D553F46EAC7}"/>
          </ac:spMkLst>
        </pc:spChg>
        <pc:grpChg chg="mod">
          <ac:chgData name="Ken Barr" userId="08394fa4-6c67-4e80-95e1-dad59dfd7fac" providerId="ADAL" clId="{3C373675-04FA-41EC-BF9F-A45885CE701B}" dt="2019-01-29T16:16:01.509" v="456" actId="164"/>
          <ac:grpSpMkLst>
            <pc:docMk/>
            <pc:sldMk cId="1034791607" sldId="256"/>
            <ac:grpSpMk id="35" creationId="{E88FE79B-057F-4234-9EE3-3098E99CE1F7}"/>
          </ac:grpSpMkLst>
        </pc:grpChg>
        <pc:grpChg chg="add mod">
          <ac:chgData name="Ken Barr" userId="08394fa4-6c67-4e80-95e1-dad59dfd7fac" providerId="ADAL" clId="{3C373675-04FA-41EC-BF9F-A45885CE701B}" dt="2019-01-30T12:20:14.208" v="471" actId="1076"/>
          <ac:grpSpMkLst>
            <pc:docMk/>
            <pc:sldMk cId="1034791607" sldId="256"/>
            <ac:grpSpMk id="1024" creationId="{56AE4DD9-229C-4C87-8BFE-5EC41F02466A}"/>
          </ac:grpSpMkLst>
        </pc:grpChg>
        <pc:picChg chg="mod">
          <ac:chgData name="Ken Barr" userId="08394fa4-6c67-4e80-95e1-dad59dfd7fac" providerId="ADAL" clId="{3C373675-04FA-41EC-BF9F-A45885CE701B}" dt="2019-01-29T15:36:36.210" v="1" actId="1076"/>
          <ac:picMkLst>
            <pc:docMk/>
            <pc:sldMk cId="1034791607" sldId="256"/>
            <ac:picMk id="7" creationId="{7A48C278-DEEB-4953-B6EF-59D79B167FC0}"/>
          </ac:picMkLst>
        </pc:picChg>
        <pc:picChg chg="del">
          <ac:chgData name="Ken Barr" userId="08394fa4-6c67-4e80-95e1-dad59dfd7fac" providerId="ADAL" clId="{3C373675-04FA-41EC-BF9F-A45885CE701B}" dt="2019-01-29T15:37:43.161" v="22"/>
          <ac:picMkLst>
            <pc:docMk/>
            <pc:sldMk cId="1034791607" sldId="256"/>
            <ac:picMk id="21" creationId="{16A3FE62-666F-4F66-8DB0-4327C77E112C}"/>
          </ac:picMkLst>
        </pc:picChg>
        <pc:picChg chg="del">
          <ac:chgData name="Ken Barr" userId="08394fa4-6c67-4e80-95e1-dad59dfd7fac" providerId="ADAL" clId="{3C373675-04FA-41EC-BF9F-A45885CE701B}" dt="2019-01-29T15:37:43.954" v="23"/>
          <ac:picMkLst>
            <pc:docMk/>
            <pc:sldMk cId="1034791607" sldId="256"/>
            <ac:picMk id="25" creationId="{CECB6CCF-2514-41C3-B70D-0A0FA579483E}"/>
          </ac:picMkLst>
        </pc:picChg>
        <pc:picChg chg="del">
          <ac:chgData name="Ken Barr" userId="08394fa4-6c67-4e80-95e1-dad59dfd7fac" providerId="ADAL" clId="{3C373675-04FA-41EC-BF9F-A45885CE701B}" dt="2019-01-29T15:37:41.479" v="20"/>
          <ac:picMkLst>
            <pc:docMk/>
            <pc:sldMk cId="1034791607" sldId="256"/>
            <ac:picMk id="27" creationId="{CEFC8BD2-8AEE-4109-8542-9F5563797E91}"/>
          </ac:picMkLst>
        </pc:picChg>
        <pc:picChg chg="del">
          <ac:chgData name="Ken Barr" userId="08394fa4-6c67-4e80-95e1-dad59dfd7fac" providerId="ADAL" clId="{3C373675-04FA-41EC-BF9F-A45885CE701B}" dt="2019-01-29T15:37:42.346" v="21"/>
          <ac:picMkLst>
            <pc:docMk/>
            <pc:sldMk cId="1034791607" sldId="256"/>
            <ac:picMk id="28" creationId="{AC46B110-09AB-4EED-8003-18D7874DA388}"/>
          </ac:picMkLst>
        </pc:picChg>
        <pc:picChg chg="del">
          <ac:chgData name="Ken Barr" userId="08394fa4-6c67-4e80-95e1-dad59dfd7fac" providerId="ADAL" clId="{3C373675-04FA-41EC-BF9F-A45885CE701B}" dt="2019-01-29T15:37:44.756" v="24"/>
          <ac:picMkLst>
            <pc:docMk/>
            <pc:sldMk cId="1034791607" sldId="256"/>
            <ac:picMk id="29" creationId="{A3FA1783-9B74-4370-BB66-AFA27BDCBA15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1" creationId="{CC585BD1-4114-4DD7-9CD8-5A22AA93D8C9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2" creationId="{39B3AE51-DB5A-4D2A-856F-9FDDA5B21A91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4" creationId="{43C19AFF-772F-4943-9382-F05C6E07055B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5" creationId="{766306FE-5C6B-4906-8595-8116023A11D3}"/>
          </ac:picMkLst>
        </pc:picChg>
        <pc:picChg chg="add del mod">
          <ac:chgData name="Ken Barr" userId="08394fa4-6c67-4e80-95e1-dad59dfd7fac" providerId="ADAL" clId="{3C373675-04FA-41EC-BF9F-A45885CE701B}" dt="2019-01-29T15:37:32.107" v="17"/>
          <ac:picMkLst>
            <pc:docMk/>
            <pc:sldMk cId="1034791607" sldId="256"/>
            <ac:picMk id="46" creationId="{05A997C4-C970-4B84-B9E4-B84861C1CC32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1" creationId="{04B9CFFC-F819-47B7-A698-0B66B465CE6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2" creationId="{6D1F99F8-AA09-455C-AEDF-2AE70F38155E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4" creationId="{29B0070E-2CE3-4FEE-AE7D-D2B52D0CE635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5" creationId="{90E9869D-D5BE-4ED6-BCEB-2FFCC5299440}"/>
          </ac:picMkLst>
        </pc:picChg>
        <pc:picChg chg="add del mod">
          <ac:chgData name="Ken Barr" userId="08394fa4-6c67-4e80-95e1-dad59dfd7fac" providerId="ADAL" clId="{3C373675-04FA-41EC-BF9F-A45885CE701B}" dt="2019-01-29T15:37:26.174" v="16"/>
          <ac:picMkLst>
            <pc:docMk/>
            <pc:sldMk cId="1034791607" sldId="256"/>
            <ac:picMk id="56" creationId="{FBF925EB-9E53-42E1-87AD-071D3AEF42B4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59" creationId="{EDCAEBE9-FB98-4062-AF7C-72D3F23E57E6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1" creationId="{84D1D04D-6628-4069-A160-D5132A059485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2" creationId="{188AA787-883B-4E58-BF84-A466F38DD0AA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3" creationId="{EE1BBE77-01C4-4373-8181-E21350D6B893}"/>
          </ac:picMkLst>
        </pc:picChg>
        <pc:picChg chg="add del mod">
          <ac:chgData name="Ken Barr" userId="08394fa4-6c67-4e80-95e1-dad59dfd7fac" providerId="ADAL" clId="{3C373675-04FA-41EC-BF9F-A45885CE701B}" dt="2019-01-29T15:37:38.705" v="19"/>
          <ac:picMkLst>
            <pc:docMk/>
            <pc:sldMk cId="1034791607" sldId="256"/>
            <ac:picMk id="64" creationId="{CE8D67DC-D442-49C7-A2EA-22ADFE94270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68" creationId="{8FD1D5E0-BF40-4023-A029-94327BE92DB1}"/>
          </ac:picMkLst>
        </pc:picChg>
        <pc:picChg chg="add del mod">
          <ac:chgData name="Ken Barr" userId="08394fa4-6c67-4e80-95e1-dad59dfd7fac" providerId="ADAL" clId="{3C373675-04FA-41EC-BF9F-A45885CE701B}" dt="2019-01-29T15:40:18.017" v="46"/>
          <ac:picMkLst>
            <pc:docMk/>
            <pc:sldMk cId="1034791607" sldId="256"/>
            <ac:picMk id="70" creationId="{04CEAB5C-892A-4C22-9336-2D13EB222D2A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2" creationId="{BA0A1874-D7F8-4076-8B67-E33376706209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4" creationId="{433BCB24-1A4D-4EF9-9FE6-78ECC4255D4F}"/>
          </ac:picMkLst>
        </pc:picChg>
        <pc:picChg chg="add del mod">
          <ac:chgData name="Ken Barr" userId="08394fa4-6c67-4e80-95e1-dad59dfd7fac" providerId="ADAL" clId="{3C373675-04FA-41EC-BF9F-A45885CE701B}" dt="2019-01-29T15:41:38.113" v="67"/>
          <ac:picMkLst>
            <pc:docMk/>
            <pc:sldMk cId="1034791607" sldId="256"/>
            <ac:picMk id="76" creationId="{4E2D8E43-9A07-4481-8CDD-A00B67D581C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78" creationId="{002F7642-99A4-48C2-A2B0-824C41857E04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0" creationId="{8CA5FB23-22B0-4FD0-B687-4505FA89F60E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86" creationId="{A9DEB000-8DA7-4899-8A2A-FE9E13D05EA2}"/>
          </ac:picMkLst>
        </pc:picChg>
        <pc:picChg chg="add del mod">
          <ac:chgData name="Ken Barr" userId="08394fa4-6c67-4e80-95e1-dad59dfd7fac" providerId="ADAL" clId="{3C373675-04FA-41EC-BF9F-A45885CE701B}" dt="2019-01-29T15:52:08.404" v="213"/>
          <ac:picMkLst>
            <pc:docMk/>
            <pc:sldMk cId="1034791607" sldId="256"/>
            <ac:picMk id="88" creationId="{9C3609B7-0557-462B-9E71-87829CD83807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0" creationId="{C38CAFA2-5D87-487D-BA3C-29CA73FBEE1F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3" creationId="{D79925E5-E9AD-483A-B4D2-0B68D67C9240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6" creationId="{C8755162-2CE3-45A2-AC53-3A8A2D3094BC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99" creationId="{7A4EFE74-915B-47B6-AA55-08FE0954513D}"/>
          </ac:picMkLst>
        </pc:picChg>
        <pc:picChg chg="add del">
          <ac:chgData name="Ken Barr" userId="08394fa4-6c67-4e80-95e1-dad59dfd7fac" providerId="ADAL" clId="{3C373675-04FA-41EC-BF9F-A45885CE701B}" dt="2019-01-29T15:49:51.688" v="174"/>
          <ac:picMkLst>
            <pc:docMk/>
            <pc:sldMk cId="1034791607" sldId="256"/>
            <ac:picMk id="1027" creationId="{213D9ADF-3CE5-4D8A-AA1D-592A7F25BDE8}"/>
          </ac:picMkLst>
        </pc:picChg>
        <pc:picChg chg="add del">
          <ac:chgData name="Ken Barr" userId="08394fa4-6c67-4e80-95e1-dad59dfd7fac" providerId="ADAL" clId="{3C373675-04FA-41EC-BF9F-A45885CE701B}" dt="2019-01-29T15:52:09.674" v="215"/>
          <ac:picMkLst>
            <pc:docMk/>
            <pc:sldMk cId="1034791607" sldId="256"/>
            <ac:picMk id="1029" creationId="{795A6719-E5EC-449E-B410-66408D1A673B}"/>
          </ac:picMkLst>
        </pc:picChg>
        <pc:picChg chg="add mod">
          <ac:chgData name="Ken Barr" userId="08394fa4-6c67-4e80-95e1-dad59dfd7fac" providerId="ADAL" clId="{3C373675-04FA-41EC-BF9F-A45885CE701B}" dt="2019-01-29T16:16:01.509" v="456" actId="164"/>
          <ac:picMkLst>
            <pc:docMk/>
            <pc:sldMk cId="1034791607" sldId="256"/>
            <ac:picMk id="1031" creationId="{E565AE7F-D139-48BE-8E4E-2AA9DA591AFE}"/>
          </ac:picMkLst>
        </pc:picChg>
        <pc:cxnChg chg="add del mod">
          <ac:chgData name="Ken Barr" userId="08394fa4-6c67-4e80-95e1-dad59dfd7fac" providerId="ADAL" clId="{3C373675-04FA-41EC-BF9F-A45885CE701B}" dt="2019-01-30T12:17:56.437" v="458" actId="11529"/>
          <ac:cxnSpMkLst>
            <pc:docMk/>
            <pc:sldMk cId="1034791607" sldId="256"/>
            <ac:cxnSpMk id="3" creationId="{55F6C811-C73A-49DE-B45C-E9890FBDA74C}"/>
          </ac:cxnSpMkLst>
        </pc:cxnChg>
        <pc:cxnChg chg="mod">
          <ac:chgData name="Ken Barr" userId="08394fa4-6c67-4e80-95e1-dad59dfd7fac" providerId="ADAL" clId="{3C373675-04FA-41EC-BF9F-A45885CE701B}" dt="2019-01-29T15:36:52.362" v="8" actId="14100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3C373675-04FA-41EC-BF9F-A45885CE701B}" dt="2019-01-29T15:37:09.577" v="13" actId="14100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3C373675-04FA-41EC-BF9F-A45885CE701B}" dt="2019-01-30T12:19:21.504" v="463" actId="692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3C373675-04FA-41EC-BF9F-A45885CE701B}" dt="2019-01-29T15:36:59.793" v="10" actId="14100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3C373675-04FA-41EC-BF9F-A45885CE701B}" dt="2019-01-29T15:37:03.762" v="11" actId="14100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3C373675-04FA-41EC-BF9F-A45885CE701B}" dt="2019-01-29T15:37:07.209" v="12" actId="14100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3C373675-04FA-41EC-BF9F-A45885CE701B}" dt="2019-01-30T12:19:34.158" v="465" actId="692"/>
          <ac:cxnSpMkLst>
            <pc:docMk/>
            <pc:sldMk cId="1034791607" sldId="256"/>
            <ac:cxnSpMk id="20" creationId="{213E1FFD-9976-40FF-9E32-A0174A3DD5B0}"/>
          </ac:cxnSpMkLst>
        </pc:cxnChg>
        <pc:cxnChg chg="del">
          <ac:chgData name="Ken Barr" userId="08394fa4-6c67-4e80-95e1-dad59dfd7fac" providerId="ADAL" clId="{3C373675-04FA-41EC-BF9F-A45885CE701B}" dt="2019-01-29T15:39:04.289" v="32"/>
          <ac:cxnSpMkLst>
            <pc:docMk/>
            <pc:sldMk cId="1034791607" sldId="256"/>
            <ac:cxnSpMk id="31" creationId="{897E733E-993C-4C31-B3CF-FF00B334179F}"/>
          </ac:cxnSpMkLst>
        </pc:cxnChg>
        <pc:cxnChg chg="del">
          <ac:chgData name="Ken Barr" userId="08394fa4-6c67-4e80-95e1-dad59dfd7fac" providerId="ADAL" clId="{3C373675-04FA-41EC-BF9F-A45885CE701B}" dt="2019-01-29T15:39:05.671" v="33"/>
          <ac:cxnSpMkLst>
            <pc:docMk/>
            <pc:sldMk cId="1034791607" sldId="256"/>
            <ac:cxnSpMk id="32" creationId="{F082770C-F9E8-44C6-BFAA-6836428BC930}"/>
          </ac:cxnSpMkLst>
        </pc:cxnChg>
        <pc:cxnChg chg="del">
          <ac:chgData name="Ken Barr" userId="08394fa4-6c67-4e80-95e1-dad59dfd7fac" providerId="ADAL" clId="{3C373675-04FA-41EC-BF9F-A45885CE701B}" dt="2019-01-29T15:39:07.079" v="34"/>
          <ac:cxnSpMkLst>
            <pc:docMk/>
            <pc:sldMk cId="1034791607" sldId="256"/>
            <ac:cxnSpMk id="33" creationId="{EC1BFFDC-EBD6-420D-BFFC-B76ACC2334EF}"/>
          </ac:cxnSpMkLst>
        </pc:cxnChg>
        <pc:cxnChg chg="del">
          <ac:chgData name="Ken Barr" userId="08394fa4-6c67-4e80-95e1-dad59dfd7fac" providerId="ADAL" clId="{3C373675-04FA-41EC-BF9F-A45885CE701B}" dt="2019-01-29T15:39:09.731" v="36"/>
          <ac:cxnSpMkLst>
            <pc:docMk/>
            <pc:sldMk cId="1034791607" sldId="256"/>
            <ac:cxnSpMk id="34" creationId="{D5148E44-A528-46E7-8403-D1E876FD3B10}"/>
          </ac:cxnSpMkLst>
        </pc:cxnChg>
        <pc:cxnChg chg="add del mod">
          <ac:chgData name="Ken Barr" userId="08394fa4-6c67-4e80-95e1-dad59dfd7fac" providerId="ADAL" clId="{3C373675-04FA-41EC-BF9F-A45885CE701B}" dt="2019-01-29T15:39:08.654" v="35"/>
          <ac:cxnSpMkLst>
            <pc:docMk/>
            <pc:sldMk cId="1034791607" sldId="256"/>
            <ac:cxnSpMk id="48" creationId="{566A1115-FA6E-4CEC-892B-8EC185912B41}"/>
          </ac:cxnSpMkLst>
        </pc:cxnChg>
        <pc:cxnChg chg="add del mod">
          <ac:chgData name="Ken Barr" userId="08394fa4-6c67-4e80-95e1-dad59dfd7fac" providerId="ADAL" clId="{3C373675-04FA-41EC-BF9F-A45885CE701B}" dt="2019-01-29T15:37:26.174" v="16"/>
          <ac:cxnSpMkLst>
            <pc:docMk/>
            <pc:sldMk cId="1034791607" sldId="256"/>
            <ac:cxnSpMk id="58" creationId="{C8D011B4-8BCE-459F-A088-07D69FFA2DEA}"/>
          </ac:cxnSpMkLst>
        </pc:cxnChg>
        <pc:cxnChg chg="add mod">
          <ac:chgData name="Ken Barr" userId="08394fa4-6c67-4e80-95e1-dad59dfd7fac" providerId="ADAL" clId="{3C373675-04FA-41EC-BF9F-A45885CE701B}" dt="2019-01-30T12:19:37.662" v="466" actId="692"/>
          <ac:cxnSpMkLst>
            <pc:docMk/>
            <pc:sldMk cId="1034791607" sldId="256"/>
            <ac:cxnSpMk id="106" creationId="{5D3A5AA6-59AA-4C4F-ADB4-4E7B0B748E77}"/>
          </ac:cxnSpMkLst>
        </pc:cxnChg>
        <pc:cxnChg chg="add mod">
          <ac:chgData name="Ken Barr" userId="08394fa4-6c67-4e80-95e1-dad59dfd7fac" providerId="ADAL" clId="{3C373675-04FA-41EC-BF9F-A45885CE701B}" dt="2019-01-30T12:19:41.320" v="467" actId="692"/>
          <ac:cxnSpMkLst>
            <pc:docMk/>
            <pc:sldMk cId="1034791607" sldId="256"/>
            <ac:cxnSpMk id="108" creationId="{C8AD6C2B-C7FD-4193-A3A7-A7157B0EFD88}"/>
          </ac:cxnSpMkLst>
        </pc:cxnChg>
        <pc:cxnChg chg="add mod">
          <ac:chgData name="Ken Barr" userId="08394fa4-6c67-4e80-95e1-dad59dfd7fac" providerId="ADAL" clId="{3C373675-04FA-41EC-BF9F-A45885CE701B}" dt="2019-01-30T12:19:45.213" v="468" actId="692"/>
          <ac:cxnSpMkLst>
            <pc:docMk/>
            <pc:sldMk cId="1034791607" sldId="256"/>
            <ac:cxnSpMk id="110" creationId="{9421A5BB-C38D-4AE9-8B76-96673B719703}"/>
          </ac:cxnSpMkLst>
        </pc:cxnChg>
        <pc:cxnChg chg="add mod">
          <ac:chgData name="Ken Barr" userId="08394fa4-6c67-4e80-95e1-dad59dfd7fac" providerId="ADAL" clId="{3C373675-04FA-41EC-BF9F-A45885CE701B}" dt="2019-01-30T12:19:49.182" v="469" actId="692"/>
          <ac:cxnSpMkLst>
            <pc:docMk/>
            <pc:sldMk cId="1034791607" sldId="256"/>
            <ac:cxnSpMk id="113" creationId="{DF21DA59-6597-46AC-B026-24FF0B36055E}"/>
          </ac:cxnSpMkLst>
        </pc:cxnChg>
        <pc:cxnChg chg="add mod">
          <ac:chgData name="Ken Barr" userId="08394fa4-6c67-4e80-95e1-dad59dfd7fac" providerId="ADAL" clId="{3C373675-04FA-41EC-BF9F-A45885CE701B}" dt="2019-01-30T12:19:52.687" v="470" actId="692"/>
          <ac:cxnSpMkLst>
            <pc:docMk/>
            <pc:sldMk cId="1034791607" sldId="256"/>
            <ac:cxnSpMk id="115" creationId="{17F7F9FA-16E6-4D83-A7B4-6FA16D891193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16" creationId="{4913B123-CC81-4CA5-A080-2DE5B143CFC4}"/>
          </ac:cxnSpMkLst>
        </pc:cxnChg>
        <pc:cxnChg chg="add mod">
          <ac:chgData name="Ken Barr" userId="08394fa4-6c67-4e80-95e1-dad59dfd7fac" providerId="ADAL" clId="{3C373675-04FA-41EC-BF9F-A45885CE701B}" dt="2019-01-30T12:19:28.977" v="464" actId="692"/>
          <ac:cxnSpMkLst>
            <pc:docMk/>
            <pc:sldMk cId="1034791607" sldId="256"/>
            <ac:cxnSpMk id="117" creationId="{733C11AC-602F-48F0-9786-AB22D85C71DB}"/>
          </ac:cxnSpMkLst>
        </pc:cxnChg>
        <pc:cxnChg chg="add mod">
          <ac:chgData name="Ken Barr" userId="08394fa4-6c67-4e80-95e1-dad59dfd7fac" providerId="ADAL" clId="{3C373675-04FA-41EC-BF9F-A45885CE701B}" dt="2019-01-29T16:16:01.509" v="456" actId="164"/>
          <ac:cxnSpMkLst>
            <pc:docMk/>
            <pc:sldMk cId="1034791607" sldId="256"/>
            <ac:cxnSpMk id="127" creationId="{7DA936B3-E0B4-4130-B176-0C898C96FB69}"/>
          </ac:cxnSpMkLst>
        </pc:cxnChg>
      </pc:sldChg>
    </pc:docChg>
  </pc:docChgLst>
  <pc:docChgLst>
    <pc:chgData name="Ken Barr" userId="08394fa4-6c67-4e80-95e1-dad59dfd7fac" providerId="ADAL" clId="{23B26FFF-7AF8-4582-BF06-9F7AC6C6434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google.ca/url?sa=i&amp;rct=j&amp;q=&amp;esrc=s&amp;source=images&amp;cd=&amp;ved=2ahUKEwisgYDkrJPgAhVK0oMKHXMVB2YQjRx6BAgBEAU&amp;url=https%3A%2F%2Fvecta.io%2Fsymbols%2F4%2Fgoogle-cloud-platform&amp;psig=AOvVaw35qLEfIHc-C_d_CyxoBF8v&amp;ust=1548863616830557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56AE4DD9-229C-4C87-8BFE-5EC41F02466A}"/>
              </a:ext>
            </a:extLst>
          </p:cNvPr>
          <p:cNvGrpSpPr/>
          <p:nvPr/>
        </p:nvGrpSpPr>
        <p:grpSpPr>
          <a:xfrm>
            <a:off x="155100" y="383264"/>
            <a:ext cx="12036900" cy="5630093"/>
            <a:chOff x="84388" y="373933"/>
            <a:chExt cx="12036900" cy="56300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FE79B-057F-4234-9EE3-3098E99CE1F7}"/>
                </a:ext>
              </a:extLst>
            </p:cNvPr>
            <p:cNvGrpSpPr/>
            <p:nvPr/>
          </p:nvGrpSpPr>
          <p:grpSpPr>
            <a:xfrm>
              <a:off x="84388" y="373933"/>
              <a:ext cx="11233460" cy="5630093"/>
              <a:chOff x="90393" y="175088"/>
              <a:chExt cx="11233460" cy="56300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A48C278-DEEB-4953-B6EF-59D79B167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9034" y="2135343"/>
                <a:ext cx="1532692" cy="158834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5DE260F-8A6A-4DB6-B292-A0A615999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0082" y="175088"/>
                <a:ext cx="1289580" cy="7571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27FE3A2-EB57-44C4-AA5B-2962A1AAF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239" y="1026826"/>
                <a:ext cx="1300424" cy="7634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85384E-9C23-432E-876F-D0A02DE54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809" y="2035562"/>
                <a:ext cx="1487853" cy="87352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F615ED-9A2C-486D-B193-36ED28640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3946" y="4400317"/>
                <a:ext cx="1325716" cy="50591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22DC23-E723-4D72-8CFA-8D9D85F62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393" y="3176487"/>
                <a:ext cx="1849269" cy="53832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6BA2DC9-AF58-48C0-AAA1-CD9EAB41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7398" y="5403253"/>
                <a:ext cx="1232265" cy="401928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1EC0F2B-A900-45C2-9D8E-848CBB517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503357"/>
                <a:ext cx="1728910" cy="2005409"/>
              </a:xfrm>
              <a:prstGeom prst="straightConnector1">
                <a:avLst/>
              </a:prstGeom>
              <a:ln w="76200">
                <a:solidFill>
                  <a:srgbClr val="1DD783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8BB8E3-EAA9-44C9-8148-BF1C283CBE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62914" y="3310155"/>
                <a:ext cx="1525849" cy="1343122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1AEC909-34A3-40AB-89AB-CC22D0275A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95972" y="553081"/>
                <a:ext cx="1695852" cy="1718443"/>
              </a:xfrm>
              <a:prstGeom prst="straightConnector1">
                <a:avLst/>
              </a:prstGeom>
              <a:ln w="76200">
                <a:solidFill>
                  <a:srgbClr val="98A7D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B04731C-E28E-49D4-ADC6-3F2A0F5802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34552" y="1408569"/>
                <a:ext cx="1454211" cy="1046098"/>
              </a:xfrm>
              <a:prstGeom prst="straightConnector1">
                <a:avLst/>
              </a:prstGeom>
              <a:ln w="76200">
                <a:solidFill>
                  <a:srgbClr val="9D4BA4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3359FB-CD86-4401-8FA9-CF23BFF3AB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62914" y="2442208"/>
                <a:ext cx="1452767" cy="249808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3AE1DEC-B738-466D-9CA0-7457BC20DA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37181" y="3049224"/>
                <a:ext cx="1301853" cy="40324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13E1FFD-9976-40FF-9E32-A0174A3DD5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35311" y="922472"/>
                <a:ext cx="2048495" cy="1456061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E68B74-31E9-483D-8EA6-E0F95115AE24}"/>
                  </a:ext>
                </a:extLst>
              </p:cNvPr>
              <p:cNvSpPr txBox="1"/>
              <p:nvPr/>
            </p:nvSpPr>
            <p:spPr>
              <a:xfrm>
                <a:off x="10068829" y="182455"/>
                <a:ext cx="1255024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rPr>
                  <a:t>Cloud</a:t>
                </a:r>
              </a:p>
              <a:p>
                <a:pPr marL="0" marR="0" indent="0" defTabSz="8191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err="1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BigQuery</a:t>
                </a:r>
                <a:endPara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FD1D5E0-BF40-4023-A029-94327BE9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271" y="2329684"/>
              <a:ext cx="1454747" cy="1454747"/>
            </a:xfrm>
            <a:prstGeom prst="rect">
              <a:avLst/>
            </a:prstGeom>
          </p:spPr>
        </p:pic>
        <p:pic>
          <p:nvPicPr>
            <p:cNvPr id="72" name="Picture 71" descr="A close up of a sign&#10;&#10;Description automatically generated">
              <a:extLst>
                <a:ext uri="{FF2B5EF4-FFF2-40B4-BE49-F238E27FC236}">
                  <a16:creationId xmlns:a16="http://schemas.microsoft.com/office/drawing/2014/main" id="{BA0A1874-D7F8-4076-8B67-E3337670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328" y="4336559"/>
              <a:ext cx="757620" cy="757620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433BCB24-1A4D-4EF9-9FE6-78ECC425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742" y="4358683"/>
              <a:ext cx="987366" cy="513924"/>
            </a:xfrm>
            <a:prstGeom prst="rect">
              <a:avLst/>
            </a:prstGeom>
          </p:spPr>
        </p:pic>
        <p:pic>
          <p:nvPicPr>
            <p:cNvPr id="78" name="Picture 77" descr="A close up of a sign&#10;&#10;Description automatically generated">
              <a:extLst>
                <a:ext uri="{FF2B5EF4-FFF2-40B4-BE49-F238E27FC236}">
                  <a16:creationId xmlns:a16="http://schemas.microsoft.com/office/drawing/2014/main" id="{002F7642-99A4-48C2-A2B0-824C41857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188" y="4354780"/>
              <a:ext cx="686725" cy="6867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CA5FB23-22B0-4FD0-B687-4505FA89F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93" y="4336559"/>
              <a:ext cx="705230" cy="70523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E2030B-0429-4D9A-8955-A44943E55DAF}"/>
                </a:ext>
              </a:extLst>
            </p:cNvPr>
            <p:cNvSpPr txBox="1"/>
            <p:nvPr/>
          </p:nvSpPr>
          <p:spPr>
            <a:xfrm>
              <a:off x="4501835" y="5113943"/>
              <a:ext cx="94660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endParaRPr lang="en-CA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Dataflow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311FD0-A0C6-4A0A-8007-67F77DACC762}"/>
                </a:ext>
              </a:extLst>
            </p:cNvPr>
            <p:cNvSpPr txBox="1"/>
            <p:nvPr/>
          </p:nvSpPr>
          <p:spPr>
            <a:xfrm>
              <a:off x="5430639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Spark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841A31-FC73-401E-B3D8-B2238BC1E7B2}"/>
                </a:ext>
              </a:extLst>
            </p:cNvPr>
            <p:cNvSpPr txBox="1"/>
            <p:nvPr/>
          </p:nvSpPr>
          <p:spPr>
            <a:xfrm>
              <a:off x="6267808" y="5113943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Apex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2D97E5-C780-475D-97A7-DE889E099AEA}"/>
                </a:ext>
              </a:extLst>
            </p:cNvPr>
            <p:cNvSpPr txBox="1"/>
            <p:nvPr/>
          </p:nvSpPr>
          <p:spPr>
            <a:xfrm>
              <a:off x="7162548" y="5094179"/>
              <a:ext cx="8031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Flink</a:t>
              </a:r>
              <a:endParaRPr kumimoji="0" lang="en-CA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6" name="Picture 85" descr="A close up of a sign&#10;&#10;Description automatically generated">
              <a:extLst>
                <a:ext uri="{FF2B5EF4-FFF2-40B4-BE49-F238E27FC236}">
                  <a16:creationId xmlns:a16="http://schemas.microsoft.com/office/drawing/2014/main" id="{A9DEB000-8DA7-4899-8A2A-FE9E13D05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812" y="522995"/>
              <a:ext cx="685793" cy="608058"/>
            </a:xfrm>
            <a:prstGeom prst="rect">
              <a:avLst/>
            </a:prstGeom>
          </p:spPr>
        </p:pic>
        <p:pic>
          <p:nvPicPr>
            <p:cNvPr id="1031" name="Picture 7" descr="Image result for cloud bigtable icon">
              <a:hlinkClick r:id="rId15"/>
              <a:extLst>
                <a:ext uri="{FF2B5EF4-FFF2-40B4-BE49-F238E27FC236}">
                  <a16:creationId xmlns:a16="http://schemas.microsoft.com/office/drawing/2014/main" id="{E565AE7F-D139-48BE-8E4E-2AA9DA591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302" y="1369940"/>
              <a:ext cx="657303" cy="608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AB642B-E71E-454C-96FA-CD7E18906F16}"/>
                </a:ext>
              </a:extLst>
            </p:cNvPr>
            <p:cNvSpPr txBox="1"/>
            <p:nvPr/>
          </p:nvSpPr>
          <p:spPr>
            <a:xfrm>
              <a:off x="10083313" y="1269646"/>
              <a:ext cx="1112036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Bigtable</a:t>
              </a:r>
              <a:endParaRPr kumimoji="0" lang="en-C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90" name="Picture 89" descr="A close up of a sign&#10;&#10;Description automatically generated">
              <a:extLst>
                <a:ext uri="{FF2B5EF4-FFF2-40B4-BE49-F238E27FC236}">
                  <a16:creationId xmlns:a16="http://schemas.microsoft.com/office/drawing/2014/main" id="{C38CAFA2-5D87-487D-BA3C-29CA73FB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49302" y="2216885"/>
              <a:ext cx="705230" cy="70523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9DFDF5-8311-49CA-B119-C2BC7DFB0F0D}"/>
                </a:ext>
              </a:extLst>
            </p:cNvPr>
            <p:cNvSpPr txBox="1"/>
            <p:nvPr/>
          </p:nvSpPr>
          <p:spPr>
            <a:xfrm>
              <a:off x="10083313" y="2148872"/>
              <a:ext cx="203797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Cloud </a:t>
              </a:r>
              <a:r>
                <a:rPr lang="en-CA" sz="24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Learning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79925E5-E9AD-483A-B4D2-0B68D67C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6545" y="3066414"/>
              <a:ext cx="856279" cy="856279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2C5CE52-5E13-492B-A793-EFD06EFFEB1F}"/>
                </a:ext>
              </a:extLst>
            </p:cNvPr>
            <p:cNvSpPr txBox="1"/>
            <p:nvPr/>
          </p:nvSpPr>
          <p:spPr>
            <a:xfrm>
              <a:off x="10080053" y="2979891"/>
              <a:ext cx="137390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Cassandra</a:t>
              </a:r>
            </a:p>
          </p:txBody>
        </p:sp>
        <p:pic>
          <p:nvPicPr>
            <p:cNvPr id="96" name="Picture 95" descr="A picture containing vector graphics, umbrella&#10;&#10;Description automatically generated">
              <a:extLst>
                <a:ext uri="{FF2B5EF4-FFF2-40B4-BE49-F238E27FC236}">
                  <a16:creationId xmlns:a16="http://schemas.microsoft.com/office/drawing/2014/main" id="{C8755162-2CE3-45A2-AC53-3A8A2D30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388" y="3901643"/>
              <a:ext cx="856279" cy="85627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F88CAD-C5C5-46A7-8C7D-2E7AF0C0B559}"/>
                </a:ext>
              </a:extLst>
            </p:cNvPr>
            <p:cNvSpPr txBox="1"/>
            <p:nvPr/>
          </p:nvSpPr>
          <p:spPr>
            <a:xfrm>
              <a:off x="10104739" y="4031665"/>
              <a:ext cx="13492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MongoDB</a:t>
              </a:r>
            </a:p>
          </p:txBody>
        </p:sp>
        <p:pic>
          <p:nvPicPr>
            <p:cNvPr id="99" name="Picture 98" descr="A close up of a logo&#10;&#10;Description automatically generated">
              <a:extLst>
                <a:ext uri="{FF2B5EF4-FFF2-40B4-BE49-F238E27FC236}">
                  <a16:creationId xmlns:a16="http://schemas.microsoft.com/office/drawing/2014/main" id="{7A4EFE74-915B-47B6-AA55-08FE09545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311" y="4845491"/>
              <a:ext cx="719693" cy="71969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25D546-D2E4-4BF5-837E-D700884A5BD0}"/>
                </a:ext>
              </a:extLst>
            </p:cNvPr>
            <p:cNvSpPr txBox="1"/>
            <p:nvPr/>
          </p:nvSpPr>
          <p:spPr>
            <a:xfrm>
              <a:off x="10139492" y="4869117"/>
              <a:ext cx="77046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Redis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D3A5AA6-59AA-4C4F-ADB4-4E7B0B748E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29306" y="1849347"/>
              <a:ext cx="2173297" cy="940928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8AD6C2B-C7FD-4193-A3A7-A7157B0EFD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57941" y="2645399"/>
              <a:ext cx="2126500" cy="338025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421A5BB-C38D-4AE9-8B76-96673B7197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3660" y="3170962"/>
              <a:ext cx="2152632" cy="31102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F21DA59-6597-46AC-B026-24FF0B3605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0817" y="3383858"/>
              <a:ext cx="2222885" cy="7238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7F7F9FA-16E6-4D83-A7B4-6FA16D8911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6613" y="3587042"/>
              <a:ext cx="2322689" cy="1329512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33C11AC-602F-48F0-9786-AB22D85C71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1477" y="3070142"/>
              <a:ext cx="977818" cy="0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913B123-CC81-4CA5-A080-2DE5B143C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375" y="3770770"/>
              <a:ext cx="1780201" cy="828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A936B3-E0B4-4130-B176-0C898C96F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7241" y="3735979"/>
              <a:ext cx="1649319" cy="926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884A618-3FB6-415E-A873-99713C80830B}"/>
                </a:ext>
              </a:extLst>
            </p:cNvPr>
            <p:cNvSpPr txBox="1"/>
            <p:nvPr/>
          </p:nvSpPr>
          <p:spPr>
            <a:xfrm>
              <a:off x="5690987" y="3866910"/>
              <a:ext cx="1363258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Data Runners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05AAFAF-D1A6-4AEB-B4F5-F5D1C6F1B4EA}"/>
                </a:ext>
              </a:extLst>
            </p:cNvPr>
            <p:cNvSpPr txBox="1"/>
            <p:nvPr/>
          </p:nvSpPr>
          <p:spPr>
            <a:xfrm>
              <a:off x="5776716" y="1211500"/>
              <a:ext cx="134652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Apache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Beam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4618A37-B074-45F4-B676-5D553F46EAC7}"/>
                </a:ext>
              </a:extLst>
            </p:cNvPr>
            <p:cNvSpPr txBox="1"/>
            <p:nvPr/>
          </p:nvSpPr>
          <p:spPr>
            <a:xfrm>
              <a:off x="3854259" y="1222556"/>
              <a:ext cx="1574149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Solace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CA" sz="3200" dirty="0" err="1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PubSub</a:t>
              </a:r>
              <a:r>
                <a:rPr lang="en-CA" sz="320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endParaRPr kumimoji="0" lang="en-CA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C3E27D-5385-47AB-BA8B-96B2517A9E93}"/>
              </a:ext>
            </a:extLst>
          </p:cNvPr>
          <p:cNvGrpSpPr/>
          <p:nvPr/>
        </p:nvGrpSpPr>
        <p:grpSpPr>
          <a:xfrm>
            <a:off x="1576702" y="1339531"/>
            <a:ext cx="7716301" cy="2741868"/>
            <a:chOff x="1576702" y="1339531"/>
            <a:chExt cx="7716301" cy="2741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A0758D-EA4D-49FD-8F8D-F63E701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092" y="1902917"/>
              <a:ext cx="757053" cy="4444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FCF5E-740C-442E-9B2F-C8F0E342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01175" y="3572807"/>
              <a:ext cx="842064" cy="27465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D4A722-D398-42B3-A261-2596E8AA1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66712" y="3379749"/>
              <a:ext cx="783075" cy="334434"/>
            </a:xfrm>
            <a:prstGeom prst="straightConnector1">
              <a:avLst/>
            </a:prstGeom>
            <a:ln w="76200"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33AB2-E792-44A9-8D10-D060D9431A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5145" y="2122415"/>
              <a:ext cx="828337" cy="382506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24B8A-B1B7-48DB-ACFF-383AD07B07C3}"/>
                </a:ext>
              </a:extLst>
            </p:cNvPr>
            <p:cNvSpPr txBox="1"/>
            <p:nvPr/>
          </p:nvSpPr>
          <p:spPr>
            <a:xfrm>
              <a:off x="7396009" y="2836544"/>
              <a:ext cx="189699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AWS Resource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9D8964-064B-4D09-B1AC-A8C006F83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36" y="3041847"/>
              <a:ext cx="616189" cy="751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17912-0E24-4300-A91A-7A09D1A223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7653" y="3206444"/>
              <a:ext cx="761828" cy="173305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FA008F-D023-4D3A-AC6A-1229160682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5216" y="2517084"/>
              <a:ext cx="794394" cy="146673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FE17DC-6634-4CD4-BE7F-4AD5A5EDF0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0762" y="2804429"/>
              <a:ext cx="798719" cy="6423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B4BD4F-48D7-4F2C-89EB-649F85C6CA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1049" y="3041847"/>
              <a:ext cx="743950" cy="4962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18B8F13-1FAC-48CF-BDA8-39E256A0D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3392" y="2285296"/>
              <a:ext cx="815372" cy="47871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A2C50BF-E924-4E72-96DD-8081B8BD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9444" y="2552203"/>
              <a:ext cx="931318" cy="54678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26490C-3542-492B-95FA-53E05A19B1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6702" y="2959253"/>
              <a:ext cx="1119686" cy="32594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2551081-B374-411F-B030-B214AD783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724" y="3260593"/>
              <a:ext cx="818133" cy="31221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6B240CA-710D-47DA-ABBD-F584754D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652" y="2727570"/>
              <a:ext cx="436327" cy="625640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FBD342-ACF1-4D5F-98CD-FC9A17C476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1979" y="3030869"/>
              <a:ext cx="624030" cy="18491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EEF18B-69A2-4740-97CD-277EA0BB6712}"/>
                </a:ext>
              </a:extLst>
            </p:cNvPr>
            <p:cNvSpPr/>
            <p:nvPr/>
          </p:nvSpPr>
          <p:spPr>
            <a:xfrm>
              <a:off x="3519481" y="1925985"/>
              <a:ext cx="2192141" cy="2155414"/>
            </a:xfrm>
            <a:prstGeom prst="ellipse">
              <a:avLst/>
            </a:prstGeom>
            <a:noFill/>
            <a:ln w="76200">
              <a:solidFill>
                <a:srgbClr val="1CD8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F59B3A-E3B3-4823-91DD-2DFC625374AA}"/>
                </a:ext>
              </a:extLst>
            </p:cNvPr>
            <p:cNvSpPr txBox="1"/>
            <p:nvPr/>
          </p:nvSpPr>
          <p:spPr>
            <a:xfrm>
              <a:off x="4099687" y="1339531"/>
              <a:ext cx="13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Solace </a:t>
              </a:r>
            </a:p>
            <a:p>
              <a:r>
                <a:rPr lang="en-CA" sz="1400" dirty="0"/>
                <a:t>message broker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E5982C-9FD6-4411-9E56-2726D849F9E3}"/>
                </a:ext>
              </a:extLst>
            </p:cNvPr>
            <p:cNvSpPr txBox="1"/>
            <p:nvPr/>
          </p:nvSpPr>
          <p:spPr>
            <a:xfrm>
              <a:off x="1908903" y="1355646"/>
              <a:ext cx="1468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Open/Messaging </a:t>
              </a:r>
            </a:p>
            <a:p>
              <a:r>
                <a:rPr lang="en-CA" sz="1400" dirty="0"/>
                <a:t>Protocols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96A84F9-7FE5-41E5-83BD-DB46DC7BEAD3}"/>
                </a:ext>
              </a:extLst>
            </p:cNvPr>
            <p:cNvSpPr/>
            <p:nvPr/>
          </p:nvSpPr>
          <p:spPr>
            <a:xfrm>
              <a:off x="4877126" y="2843078"/>
              <a:ext cx="368035" cy="402015"/>
            </a:xfrm>
            <a:prstGeom prst="roundRect">
              <a:avLst/>
            </a:prstGeom>
            <a:noFill/>
            <a:ln>
              <a:solidFill>
                <a:srgbClr val="1DD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60AED25-BA54-4912-8336-84DE9E6895AE}"/>
                </a:ext>
              </a:extLst>
            </p:cNvPr>
            <p:cNvGrpSpPr/>
            <p:nvPr/>
          </p:nvGrpSpPr>
          <p:grpSpPr>
            <a:xfrm>
              <a:off x="4096317" y="2864679"/>
              <a:ext cx="184992" cy="337846"/>
              <a:chOff x="2980603" y="5029982"/>
              <a:chExt cx="184992" cy="337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8CA98-2D44-4F2E-856A-CAE4124F88A1}"/>
                  </a:ext>
                </a:extLst>
              </p:cNvPr>
              <p:cNvSpPr/>
              <p:nvPr/>
            </p:nvSpPr>
            <p:spPr>
              <a:xfrm>
                <a:off x="2980603" y="5031120"/>
                <a:ext cx="45965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5B9FA0-9559-4FFD-B64D-9DF485AF210E}"/>
                  </a:ext>
                </a:extLst>
              </p:cNvPr>
              <p:cNvSpPr/>
              <p:nvPr/>
            </p:nvSpPr>
            <p:spPr>
              <a:xfrm>
                <a:off x="3026569" y="5029982"/>
                <a:ext cx="45966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71CB54-298C-4848-9EA4-8B6D77E3EF7B}"/>
                  </a:ext>
                </a:extLst>
              </p:cNvPr>
              <p:cNvSpPr/>
              <p:nvPr/>
            </p:nvSpPr>
            <p:spPr>
              <a:xfrm>
                <a:off x="3072534" y="5031120"/>
                <a:ext cx="45720" cy="336708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FD0A3C-DF41-41E8-A644-933A13F8ACF4}"/>
                  </a:ext>
                </a:extLst>
              </p:cNvPr>
              <p:cNvSpPr/>
              <p:nvPr/>
            </p:nvSpPr>
            <p:spPr>
              <a:xfrm>
                <a:off x="3119876" y="5031119"/>
                <a:ext cx="45719" cy="336709"/>
              </a:xfrm>
              <a:prstGeom prst="rect">
                <a:avLst/>
              </a:prstGeom>
              <a:noFill/>
              <a:ln>
                <a:solidFill>
                  <a:srgbClr val="1CD8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A267AF-025F-48F5-A7F2-89C3AD73618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74480" y="2552203"/>
              <a:ext cx="421837" cy="481968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629EFE-CB2F-4EDC-830A-F227D6FBBDA1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610998" y="2701351"/>
              <a:ext cx="485319" cy="332820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9F597C-5FFB-44ED-B288-09A81F6BFFA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2630" y="2868660"/>
              <a:ext cx="523687" cy="165511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E4286-154A-4B0B-8B68-33796CADC416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579750" y="3027496"/>
              <a:ext cx="516567" cy="6675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4AE19-D5C4-4168-B232-F88F1F4C071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567111" y="3034171"/>
              <a:ext cx="529206" cy="142922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456D24D-76B9-40EB-87AC-8D251BADF7DE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3607318" y="3034171"/>
              <a:ext cx="488999" cy="319039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6F0D04-817A-467F-82F9-41418B49DBB7}"/>
                </a:ext>
              </a:extLst>
            </p:cNvPr>
            <p:cNvSpPr txBox="1"/>
            <p:nvPr/>
          </p:nvSpPr>
          <p:spPr>
            <a:xfrm>
              <a:off x="3890104" y="2348730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Solace </a:t>
              </a:r>
            </a:p>
            <a:p>
              <a:r>
                <a:rPr lang="en-CA" sz="1200" dirty="0"/>
                <a:t>Queue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26D86C-4F4B-4BAE-8B1F-087BF02A3D4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4288148" y="3044086"/>
              <a:ext cx="588978" cy="5274"/>
            </a:xfrm>
            <a:prstGeom prst="straightConnector1">
              <a:avLst/>
            </a:prstGeom>
            <a:ln>
              <a:solidFill>
                <a:srgbClr val="1DD783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54A6E-90A4-4233-9296-BBAE24554A99}"/>
                </a:ext>
              </a:extLst>
            </p:cNvPr>
            <p:cNvSpPr txBox="1"/>
            <p:nvPr/>
          </p:nvSpPr>
          <p:spPr>
            <a:xfrm>
              <a:off x="4767242" y="2179263"/>
              <a:ext cx="747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REST</a:t>
              </a:r>
            </a:p>
            <a:p>
              <a:r>
                <a:rPr lang="en-CA" sz="1200" dirty="0"/>
                <a:t>Delivery</a:t>
              </a:r>
            </a:p>
            <a:p>
              <a:r>
                <a:rPr lang="en-CA" sz="1200" dirty="0"/>
                <a:t>Endpoint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8AC3B6-EB23-40CA-B587-D56E0BCB4263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5245161" y="3042342"/>
              <a:ext cx="430868" cy="1744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5CBEDC-41A3-44E6-818B-0284C0D3E4B4}"/>
                </a:ext>
              </a:extLst>
            </p:cNvPr>
            <p:cNvSpPr txBox="1"/>
            <p:nvPr/>
          </p:nvSpPr>
          <p:spPr>
            <a:xfrm>
              <a:off x="5953050" y="1339531"/>
              <a:ext cx="1442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AWS </a:t>
              </a:r>
              <a:r>
                <a:rPr lang="en-CA" sz="1400" dirty="0" err="1"/>
                <a:t>APIGateway</a:t>
              </a:r>
              <a:endParaRPr lang="en-CA" sz="1400" dirty="0"/>
            </a:p>
            <a:p>
              <a:r>
                <a:rPr lang="en-CA" sz="1400" dirty="0"/>
                <a:t>Web Hook</a:t>
              </a:r>
            </a:p>
            <a:p>
              <a:r>
                <a:rPr lang="en-CA" sz="14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598750"/>
            <a:ext cx="7624619" cy="3024230"/>
            <a:chOff x="1040096" y="1598750"/>
            <a:chExt cx="7624619" cy="30242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598750"/>
              <a:ext cx="7624619" cy="3024230"/>
              <a:chOff x="1040096" y="1598750"/>
              <a:chExt cx="7624619" cy="30242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3835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Application </a:t>
                </a:r>
              </a:p>
              <a:p>
                <a:r>
                  <a:rPr lang="en-CA" sz="1400" dirty="0"/>
                  <a:t>send/receive</a:t>
                </a:r>
              </a:p>
              <a:p>
                <a:r>
                  <a:rPr lang="en-CA" sz="14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617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Data written to SQS</a:t>
                </a:r>
              </a:p>
              <a:p>
                <a:r>
                  <a:rPr lang="en-CA" sz="14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258186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IAM Role generated </a:t>
                </a:r>
              </a:p>
              <a:p>
                <a:r>
                  <a:rPr lang="en-CA" sz="1400" dirty="0"/>
                  <a:t>Allowing specific resource access</a:t>
                </a:r>
              </a:p>
              <a:p>
                <a:r>
                  <a:rPr lang="en-CA" sz="14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919937" y="1598750"/>
                <a:ext cx="17366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Internal </a:t>
                </a:r>
                <a:r>
                  <a:rPr lang="en-CA" sz="1400" dirty="0" err="1"/>
                  <a:t>APIGateway</a:t>
                </a:r>
                <a:endParaRPr lang="en-CA" sz="1400" dirty="0"/>
              </a:p>
              <a:p>
                <a:r>
                  <a:rPr lang="en-CA" sz="1400" dirty="0"/>
                  <a:t>w/ VPC endpoint in </a:t>
                </a:r>
              </a:p>
              <a:p>
                <a:r>
                  <a:rPr lang="en-CA" sz="1400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076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Solace message broker</a:t>
                </a:r>
              </a:p>
              <a:p>
                <a:r>
                  <a:rPr lang="en-CA" sz="14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7" y="1699358"/>
            <a:ext cx="5101429" cy="2092464"/>
            <a:chOff x="1040096" y="1724981"/>
            <a:chExt cx="6945637" cy="28364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724981"/>
              <a:ext cx="6945637" cy="2836444"/>
              <a:chOff x="1040096" y="1724981"/>
              <a:chExt cx="6945637" cy="28364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21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Application </a:t>
                </a:r>
              </a:p>
              <a:p>
                <a:r>
                  <a:rPr lang="en-CA" sz="1200" dirty="0"/>
                  <a:t>send/receive</a:t>
                </a:r>
              </a:p>
              <a:p>
                <a:r>
                  <a:rPr lang="en-CA" sz="1200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14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Data written to SQS</a:t>
                </a:r>
              </a:p>
              <a:p>
                <a:r>
                  <a:rPr lang="en-CA" sz="1200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5575831" y="1724981"/>
                <a:ext cx="2244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IAM Role generated </a:t>
                </a:r>
              </a:p>
              <a:p>
                <a:r>
                  <a:rPr lang="en-CA" sz="1200" dirty="0"/>
                  <a:t>Allowing specific resource access</a:t>
                </a:r>
              </a:p>
              <a:p>
                <a:r>
                  <a:rPr lang="en-CA" sz="1200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2771660" y="2204703"/>
                <a:ext cx="1685269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External </a:t>
                </a:r>
                <a:r>
                  <a:rPr lang="en-CA" sz="1200" dirty="0" err="1"/>
                  <a:t>APIGateway</a:t>
                </a:r>
                <a:endParaRPr lang="en-CA" sz="1200" dirty="0"/>
              </a:p>
              <a:p>
                <a:r>
                  <a:rPr lang="en-CA" sz="1200" dirty="0"/>
                  <a:t>Secured with App Token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1800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/>
                  <a:t>Solace message broker</a:t>
                </a:r>
              </a:p>
              <a:p>
                <a:r>
                  <a:rPr lang="en-CA" sz="1200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127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7</cp:revision>
  <dcterms:created xsi:type="dcterms:W3CDTF">2018-10-02T13:31:33Z</dcterms:created>
  <dcterms:modified xsi:type="dcterms:W3CDTF">2019-01-30T12:20:23Z</dcterms:modified>
</cp:coreProperties>
</file>