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B26FFF-7AF8-4582-BF06-9F7AC6C64342}" v="410" dt="2018-10-02T18:10:24.0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n Barr" userId="08394fa4-6c67-4e80-95e1-dad59dfd7fac" providerId="ADAL" clId="{23B26FFF-7AF8-4582-BF06-9F7AC6C64342}"/>
    <pc:docChg chg="undo custSel mod addSld modSld">
      <pc:chgData name="Ken Barr" userId="08394fa4-6c67-4e80-95e1-dad59dfd7fac" providerId="ADAL" clId="{23B26FFF-7AF8-4582-BF06-9F7AC6C64342}" dt="2018-10-02T18:10:24.003" v="409" actId="164"/>
      <pc:docMkLst>
        <pc:docMk/>
      </pc:docMkLst>
      <pc:sldChg chg="addSp modSp">
        <pc:chgData name="Ken Barr" userId="08394fa4-6c67-4e80-95e1-dad59dfd7fac" providerId="ADAL" clId="{23B26FFF-7AF8-4582-BF06-9F7AC6C64342}" dt="2018-10-02T13:34:15.497" v="2" actId="692"/>
        <pc:sldMkLst>
          <pc:docMk/>
          <pc:sldMk cId="1034791607" sldId="256"/>
        </pc:sldMkLst>
        <pc:spChg chg="mod">
          <ac:chgData name="Ken Barr" userId="08394fa4-6c67-4e80-95e1-dad59dfd7fac" providerId="ADAL" clId="{23B26FFF-7AF8-4582-BF06-9F7AC6C64342}" dt="2018-10-02T13:33:17.404" v="0" actId="164"/>
          <ac:spMkLst>
            <pc:docMk/>
            <pc:sldMk cId="1034791607" sldId="256"/>
            <ac:spMk id="22" creationId="{49E68B74-31E9-483D-8EA6-E0F95115AE24}"/>
          </ac:spMkLst>
        </pc:spChg>
        <pc:spChg chg="mod">
          <ac:chgData name="Ken Barr" userId="08394fa4-6c67-4e80-95e1-dad59dfd7fac" providerId="ADAL" clId="{23B26FFF-7AF8-4582-BF06-9F7AC6C64342}" dt="2018-10-02T13:33:17.404" v="0" actId="164"/>
          <ac:spMkLst>
            <pc:docMk/>
            <pc:sldMk cId="1034791607" sldId="256"/>
            <ac:spMk id="23" creationId="{03EA0210-7217-48DD-8656-1EE37CB0F5FA}"/>
          </ac:spMkLst>
        </pc:spChg>
        <pc:spChg chg="mod">
          <ac:chgData name="Ken Barr" userId="08394fa4-6c67-4e80-95e1-dad59dfd7fac" providerId="ADAL" clId="{23B26FFF-7AF8-4582-BF06-9F7AC6C64342}" dt="2018-10-02T13:33:17.404" v="0" actId="164"/>
          <ac:spMkLst>
            <pc:docMk/>
            <pc:sldMk cId="1034791607" sldId="256"/>
            <ac:spMk id="24" creationId="{C774DF6F-B1D8-4553-AB44-9FD10F1CAB8D}"/>
          </ac:spMkLst>
        </pc:spChg>
        <pc:spChg chg="mod">
          <ac:chgData name="Ken Barr" userId="08394fa4-6c67-4e80-95e1-dad59dfd7fac" providerId="ADAL" clId="{23B26FFF-7AF8-4582-BF06-9F7AC6C64342}" dt="2018-10-02T13:33:17.404" v="0" actId="164"/>
          <ac:spMkLst>
            <pc:docMk/>
            <pc:sldMk cId="1034791607" sldId="256"/>
            <ac:spMk id="26" creationId="{6DD6B2D9-F899-4AA1-A8D0-176C2F14C25B}"/>
          </ac:spMkLst>
        </pc:spChg>
        <pc:spChg chg="mod">
          <ac:chgData name="Ken Barr" userId="08394fa4-6c67-4e80-95e1-dad59dfd7fac" providerId="ADAL" clId="{23B26FFF-7AF8-4582-BF06-9F7AC6C64342}" dt="2018-10-02T13:33:17.404" v="0" actId="164"/>
          <ac:spMkLst>
            <pc:docMk/>
            <pc:sldMk cId="1034791607" sldId="256"/>
            <ac:spMk id="30" creationId="{690293D5-9093-4460-ADF5-7B4EDC931F5F}"/>
          </ac:spMkLst>
        </pc:spChg>
        <pc:grpChg chg="add mod">
          <ac:chgData name="Ken Barr" userId="08394fa4-6c67-4e80-95e1-dad59dfd7fac" providerId="ADAL" clId="{23B26FFF-7AF8-4582-BF06-9F7AC6C64342}" dt="2018-10-02T13:33:17.404" v="0" actId="164"/>
          <ac:grpSpMkLst>
            <pc:docMk/>
            <pc:sldMk cId="1034791607" sldId="256"/>
            <ac:grpSpMk id="35" creationId="{E88FE79B-057F-4234-9EE3-3098E99CE1F7}"/>
          </ac:grpSpMkLst>
        </pc:grpChg>
        <pc:picChg chg="mod">
          <ac:chgData name="Ken Barr" userId="08394fa4-6c67-4e80-95e1-dad59dfd7fac" providerId="ADAL" clId="{23B26FFF-7AF8-4582-BF06-9F7AC6C64342}" dt="2018-10-02T13:33:17.404" v="0" actId="164"/>
          <ac:picMkLst>
            <pc:docMk/>
            <pc:sldMk cId="1034791607" sldId="256"/>
            <ac:picMk id="7" creationId="{7A48C278-DEEB-4953-B6EF-59D79B167FC0}"/>
          </ac:picMkLst>
        </pc:picChg>
        <pc:picChg chg="mod">
          <ac:chgData name="Ken Barr" userId="08394fa4-6c67-4e80-95e1-dad59dfd7fac" providerId="ADAL" clId="{23B26FFF-7AF8-4582-BF06-9F7AC6C64342}" dt="2018-10-02T13:33:17.404" v="0" actId="164"/>
          <ac:picMkLst>
            <pc:docMk/>
            <pc:sldMk cId="1034791607" sldId="256"/>
            <ac:picMk id="8" creationId="{05DE260F-8A6A-4DB6-B292-A0A615999AF7}"/>
          </ac:picMkLst>
        </pc:picChg>
        <pc:picChg chg="mod">
          <ac:chgData name="Ken Barr" userId="08394fa4-6c67-4e80-95e1-dad59dfd7fac" providerId="ADAL" clId="{23B26FFF-7AF8-4582-BF06-9F7AC6C64342}" dt="2018-10-02T13:33:17.404" v="0" actId="164"/>
          <ac:picMkLst>
            <pc:docMk/>
            <pc:sldMk cId="1034791607" sldId="256"/>
            <ac:picMk id="9" creationId="{B27FE3A2-EB57-44C4-AA5B-2962A1AAF784}"/>
          </ac:picMkLst>
        </pc:picChg>
        <pc:picChg chg="mod">
          <ac:chgData name="Ken Barr" userId="08394fa4-6c67-4e80-95e1-dad59dfd7fac" providerId="ADAL" clId="{23B26FFF-7AF8-4582-BF06-9F7AC6C64342}" dt="2018-10-02T13:33:17.404" v="0" actId="164"/>
          <ac:picMkLst>
            <pc:docMk/>
            <pc:sldMk cId="1034791607" sldId="256"/>
            <ac:picMk id="10" creationId="{3685384E-9C23-432E-876F-D0A02DE5461C}"/>
          </ac:picMkLst>
        </pc:picChg>
        <pc:picChg chg="mod">
          <ac:chgData name="Ken Barr" userId="08394fa4-6c67-4e80-95e1-dad59dfd7fac" providerId="ADAL" clId="{23B26FFF-7AF8-4582-BF06-9F7AC6C64342}" dt="2018-10-02T13:33:17.404" v="0" actId="164"/>
          <ac:picMkLst>
            <pc:docMk/>
            <pc:sldMk cId="1034791607" sldId="256"/>
            <ac:picMk id="11" creationId="{CAF615ED-9A2C-486D-B193-36ED28640262}"/>
          </ac:picMkLst>
        </pc:picChg>
        <pc:picChg chg="mod">
          <ac:chgData name="Ken Barr" userId="08394fa4-6c67-4e80-95e1-dad59dfd7fac" providerId="ADAL" clId="{23B26FFF-7AF8-4582-BF06-9F7AC6C64342}" dt="2018-10-02T13:33:17.404" v="0" actId="164"/>
          <ac:picMkLst>
            <pc:docMk/>
            <pc:sldMk cId="1034791607" sldId="256"/>
            <ac:picMk id="12" creationId="{DF22DC23-E723-4D72-8CFA-8D9D85F6221E}"/>
          </ac:picMkLst>
        </pc:picChg>
        <pc:picChg chg="mod">
          <ac:chgData name="Ken Barr" userId="08394fa4-6c67-4e80-95e1-dad59dfd7fac" providerId="ADAL" clId="{23B26FFF-7AF8-4582-BF06-9F7AC6C64342}" dt="2018-10-02T13:33:17.404" v="0" actId="164"/>
          <ac:picMkLst>
            <pc:docMk/>
            <pc:sldMk cId="1034791607" sldId="256"/>
            <ac:picMk id="13" creationId="{86BA2DC9-AF58-48C0-AAA1-CD9EAB41C750}"/>
          </ac:picMkLst>
        </pc:picChg>
        <pc:picChg chg="mod">
          <ac:chgData name="Ken Barr" userId="08394fa4-6c67-4e80-95e1-dad59dfd7fac" providerId="ADAL" clId="{23B26FFF-7AF8-4582-BF06-9F7AC6C64342}" dt="2018-10-02T13:33:17.404" v="0" actId="164"/>
          <ac:picMkLst>
            <pc:docMk/>
            <pc:sldMk cId="1034791607" sldId="256"/>
            <ac:picMk id="21" creationId="{16A3FE62-666F-4F66-8DB0-4327C77E112C}"/>
          </ac:picMkLst>
        </pc:picChg>
        <pc:picChg chg="mod">
          <ac:chgData name="Ken Barr" userId="08394fa4-6c67-4e80-95e1-dad59dfd7fac" providerId="ADAL" clId="{23B26FFF-7AF8-4582-BF06-9F7AC6C64342}" dt="2018-10-02T13:33:17.404" v="0" actId="164"/>
          <ac:picMkLst>
            <pc:docMk/>
            <pc:sldMk cId="1034791607" sldId="256"/>
            <ac:picMk id="25" creationId="{CECB6CCF-2514-41C3-B70D-0A0FA579483E}"/>
          </ac:picMkLst>
        </pc:picChg>
        <pc:picChg chg="mod">
          <ac:chgData name="Ken Barr" userId="08394fa4-6c67-4e80-95e1-dad59dfd7fac" providerId="ADAL" clId="{23B26FFF-7AF8-4582-BF06-9F7AC6C64342}" dt="2018-10-02T13:33:17.404" v="0" actId="164"/>
          <ac:picMkLst>
            <pc:docMk/>
            <pc:sldMk cId="1034791607" sldId="256"/>
            <ac:picMk id="27" creationId="{CEFC8BD2-8AEE-4109-8542-9F5563797E91}"/>
          </ac:picMkLst>
        </pc:picChg>
        <pc:picChg chg="mod">
          <ac:chgData name="Ken Barr" userId="08394fa4-6c67-4e80-95e1-dad59dfd7fac" providerId="ADAL" clId="{23B26FFF-7AF8-4582-BF06-9F7AC6C64342}" dt="2018-10-02T13:33:17.404" v="0" actId="164"/>
          <ac:picMkLst>
            <pc:docMk/>
            <pc:sldMk cId="1034791607" sldId="256"/>
            <ac:picMk id="28" creationId="{AC46B110-09AB-4EED-8003-18D7874DA388}"/>
          </ac:picMkLst>
        </pc:picChg>
        <pc:picChg chg="mod">
          <ac:chgData name="Ken Barr" userId="08394fa4-6c67-4e80-95e1-dad59dfd7fac" providerId="ADAL" clId="{23B26FFF-7AF8-4582-BF06-9F7AC6C64342}" dt="2018-10-02T13:33:17.404" v="0" actId="164"/>
          <ac:picMkLst>
            <pc:docMk/>
            <pc:sldMk cId="1034791607" sldId="256"/>
            <ac:picMk id="29" creationId="{A3FA1783-9B74-4370-BB66-AFA27BDCBA15}"/>
          </ac:picMkLst>
        </pc:picChg>
        <pc:cxnChg chg="mod">
          <ac:chgData name="Ken Barr" userId="08394fa4-6c67-4e80-95e1-dad59dfd7fac" providerId="ADAL" clId="{23B26FFF-7AF8-4582-BF06-9F7AC6C64342}" dt="2018-10-02T13:33:17.404" v="0" actId="164"/>
          <ac:cxnSpMkLst>
            <pc:docMk/>
            <pc:sldMk cId="1034791607" sldId="256"/>
            <ac:cxnSpMk id="14" creationId="{B1EC0F2B-A900-45C2-9D8E-848CBB5176C9}"/>
          </ac:cxnSpMkLst>
        </pc:cxnChg>
        <pc:cxnChg chg="mod">
          <ac:chgData name="Ken Barr" userId="08394fa4-6c67-4e80-95e1-dad59dfd7fac" providerId="ADAL" clId="{23B26FFF-7AF8-4582-BF06-9F7AC6C64342}" dt="2018-10-02T13:33:17.404" v="0" actId="164"/>
          <ac:cxnSpMkLst>
            <pc:docMk/>
            <pc:sldMk cId="1034791607" sldId="256"/>
            <ac:cxnSpMk id="15" creationId="{568BB8E3-EAA9-44C9-8148-BF1C283CBED8}"/>
          </ac:cxnSpMkLst>
        </pc:cxnChg>
        <pc:cxnChg chg="mod">
          <ac:chgData name="Ken Barr" userId="08394fa4-6c67-4e80-95e1-dad59dfd7fac" providerId="ADAL" clId="{23B26FFF-7AF8-4582-BF06-9F7AC6C64342}" dt="2018-10-02T13:33:17.404" v="0" actId="164"/>
          <ac:cxnSpMkLst>
            <pc:docMk/>
            <pc:sldMk cId="1034791607" sldId="256"/>
            <ac:cxnSpMk id="16" creationId="{91AEC909-34A3-40AB-89AB-CC22D0275AC5}"/>
          </ac:cxnSpMkLst>
        </pc:cxnChg>
        <pc:cxnChg chg="mod">
          <ac:chgData name="Ken Barr" userId="08394fa4-6c67-4e80-95e1-dad59dfd7fac" providerId="ADAL" clId="{23B26FFF-7AF8-4582-BF06-9F7AC6C64342}" dt="2018-10-02T13:33:17.404" v="0" actId="164"/>
          <ac:cxnSpMkLst>
            <pc:docMk/>
            <pc:sldMk cId="1034791607" sldId="256"/>
            <ac:cxnSpMk id="17" creationId="{5B04731C-E28E-49D4-ADC6-3F2A0F5802DA}"/>
          </ac:cxnSpMkLst>
        </pc:cxnChg>
        <pc:cxnChg chg="mod">
          <ac:chgData name="Ken Barr" userId="08394fa4-6c67-4e80-95e1-dad59dfd7fac" providerId="ADAL" clId="{23B26FFF-7AF8-4582-BF06-9F7AC6C64342}" dt="2018-10-02T13:33:17.404" v="0" actId="164"/>
          <ac:cxnSpMkLst>
            <pc:docMk/>
            <pc:sldMk cId="1034791607" sldId="256"/>
            <ac:cxnSpMk id="18" creationId="{6C3359FB-CD86-4401-8FA9-CF23BFF3AB94}"/>
          </ac:cxnSpMkLst>
        </pc:cxnChg>
        <pc:cxnChg chg="mod">
          <ac:chgData name="Ken Barr" userId="08394fa4-6c67-4e80-95e1-dad59dfd7fac" providerId="ADAL" clId="{23B26FFF-7AF8-4582-BF06-9F7AC6C64342}" dt="2018-10-02T13:33:17.404" v="0" actId="164"/>
          <ac:cxnSpMkLst>
            <pc:docMk/>
            <pc:sldMk cId="1034791607" sldId="256"/>
            <ac:cxnSpMk id="19" creationId="{53AE1DEC-B738-466D-9CA0-7457BC20DAB3}"/>
          </ac:cxnSpMkLst>
        </pc:cxnChg>
        <pc:cxnChg chg="mod">
          <ac:chgData name="Ken Barr" userId="08394fa4-6c67-4e80-95e1-dad59dfd7fac" providerId="ADAL" clId="{23B26FFF-7AF8-4582-BF06-9F7AC6C64342}" dt="2018-10-02T13:33:17.404" v="0" actId="164"/>
          <ac:cxnSpMkLst>
            <pc:docMk/>
            <pc:sldMk cId="1034791607" sldId="256"/>
            <ac:cxnSpMk id="20" creationId="{213E1FFD-9976-40FF-9E32-A0174A3DD5B0}"/>
          </ac:cxnSpMkLst>
        </pc:cxnChg>
        <pc:cxnChg chg="mod">
          <ac:chgData name="Ken Barr" userId="08394fa4-6c67-4e80-95e1-dad59dfd7fac" providerId="ADAL" clId="{23B26FFF-7AF8-4582-BF06-9F7AC6C64342}" dt="2018-10-02T13:33:17.404" v="0" actId="164"/>
          <ac:cxnSpMkLst>
            <pc:docMk/>
            <pc:sldMk cId="1034791607" sldId="256"/>
            <ac:cxnSpMk id="31" creationId="{897E733E-993C-4C31-B3CF-FF00B334179F}"/>
          </ac:cxnSpMkLst>
        </pc:cxnChg>
        <pc:cxnChg chg="mod">
          <ac:chgData name="Ken Barr" userId="08394fa4-6c67-4e80-95e1-dad59dfd7fac" providerId="ADAL" clId="{23B26FFF-7AF8-4582-BF06-9F7AC6C64342}" dt="2018-10-02T13:33:17.404" v="0" actId="164"/>
          <ac:cxnSpMkLst>
            <pc:docMk/>
            <pc:sldMk cId="1034791607" sldId="256"/>
            <ac:cxnSpMk id="32" creationId="{F082770C-F9E8-44C6-BFAA-6836428BC930}"/>
          </ac:cxnSpMkLst>
        </pc:cxnChg>
        <pc:cxnChg chg="mod">
          <ac:chgData name="Ken Barr" userId="08394fa4-6c67-4e80-95e1-dad59dfd7fac" providerId="ADAL" clId="{23B26FFF-7AF8-4582-BF06-9F7AC6C64342}" dt="2018-10-02T13:33:17.404" v="0" actId="164"/>
          <ac:cxnSpMkLst>
            <pc:docMk/>
            <pc:sldMk cId="1034791607" sldId="256"/>
            <ac:cxnSpMk id="33" creationId="{EC1BFFDC-EBD6-420D-BFFC-B76ACC2334EF}"/>
          </ac:cxnSpMkLst>
        </pc:cxnChg>
        <pc:cxnChg chg="mod">
          <ac:chgData name="Ken Barr" userId="08394fa4-6c67-4e80-95e1-dad59dfd7fac" providerId="ADAL" clId="{23B26FFF-7AF8-4582-BF06-9F7AC6C64342}" dt="2018-10-02T13:34:15.497" v="2" actId="692"/>
          <ac:cxnSpMkLst>
            <pc:docMk/>
            <pc:sldMk cId="1034791607" sldId="256"/>
            <ac:cxnSpMk id="34" creationId="{D5148E44-A528-46E7-8403-D1E876FD3B10}"/>
          </ac:cxnSpMkLst>
        </pc:cxnChg>
      </pc:sldChg>
      <pc:sldChg chg="addSp delSp modSp add mod setBg">
        <pc:chgData name="Ken Barr" userId="08394fa4-6c67-4e80-95e1-dad59dfd7fac" providerId="ADAL" clId="{23B26FFF-7AF8-4582-BF06-9F7AC6C64342}" dt="2018-10-02T18:10:24.003" v="409" actId="164"/>
        <pc:sldMkLst>
          <pc:docMk/>
          <pc:sldMk cId="262467478" sldId="257"/>
        </pc:sldMkLst>
        <pc:spChg chg="del">
          <ac:chgData name="Ken Barr" userId="08394fa4-6c67-4e80-95e1-dad59dfd7fac" providerId="ADAL" clId="{23B26FFF-7AF8-4582-BF06-9F7AC6C64342}" dt="2018-10-02T15:00:47.127" v="4"/>
          <ac:spMkLst>
            <pc:docMk/>
            <pc:sldMk cId="262467478" sldId="257"/>
            <ac:spMk id="2" creationId="{65C0B589-E837-410E-A7AD-F33377469A05}"/>
          </ac:spMkLst>
        </pc:spChg>
        <pc:spChg chg="del">
          <ac:chgData name="Ken Barr" userId="08394fa4-6c67-4e80-95e1-dad59dfd7fac" providerId="ADAL" clId="{23B26FFF-7AF8-4582-BF06-9F7AC6C64342}" dt="2018-10-02T15:00:49.277" v="5"/>
          <ac:spMkLst>
            <pc:docMk/>
            <pc:sldMk cId="262467478" sldId="257"/>
            <ac:spMk id="3" creationId="{5919F5E9-A573-4C1B-93B0-FE225FF1E734}"/>
          </ac:spMkLst>
        </pc:spChg>
        <pc:spChg chg="add del">
          <ac:chgData name="Ken Barr" userId="08394fa4-6c67-4e80-95e1-dad59dfd7fac" providerId="ADAL" clId="{23B26FFF-7AF8-4582-BF06-9F7AC6C64342}" dt="2018-10-02T15:03:03.452" v="20" actId="26606"/>
          <ac:spMkLst>
            <pc:docMk/>
            <pc:sldMk cId="262467478" sldId="257"/>
            <ac:spMk id="10" creationId="{A9F529C3-C941-49FD-8C67-82F134F64BDB}"/>
          </ac:spMkLst>
        </pc:spChg>
        <pc:spChg chg="add del">
          <ac:chgData name="Ken Barr" userId="08394fa4-6c67-4e80-95e1-dad59dfd7fac" providerId="ADAL" clId="{23B26FFF-7AF8-4582-BF06-9F7AC6C64342}" dt="2018-10-02T15:03:03.452" v="20" actId="26606"/>
          <ac:spMkLst>
            <pc:docMk/>
            <pc:sldMk cId="262467478" sldId="257"/>
            <ac:spMk id="12" creationId="{20586029-32A0-47E5-9AEC-AE3ABA6B94D0}"/>
          </ac:spMkLst>
        </pc:spChg>
        <pc:spChg chg="add mod">
          <ac:chgData name="Ken Barr" userId="08394fa4-6c67-4e80-95e1-dad59dfd7fac" providerId="ADAL" clId="{23B26FFF-7AF8-4582-BF06-9F7AC6C64342}" dt="2018-10-02T15:22:05.462" v="400" actId="164"/>
          <ac:spMkLst>
            <pc:docMk/>
            <pc:sldMk cId="262467478" sldId="257"/>
            <ac:spMk id="25" creationId="{A325EC13-D7FB-461A-9F3A-6712A769407D}"/>
          </ac:spMkLst>
        </pc:spChg>
        <pc:spChg chg="add mod">
          <ac:chgData name="Ken Barr" userId="08394fa4-6c67-4e80-95e1-dad59dfd7fac" providerId="ADAL" clId="{23B26FFF-7AF8-4582-BF06-9F7AC6C64342}" dt="2018-10-02T15:22:05.462" v="400" actId="164"/>
          <ac:spMkLst>
            <pc:docMk/>
            <pc:sldMk cId="262467478" sldId="257"/>
            <ac:spMk id="27" creationId="{CA383DF6-4841-48BE-A57A-B0076B5CE94B}"/>
          </ac:spMkLst>
        </pc:spChg>
        <pc:spChg chg="add mod">
          <ac:chgData name="Ken Barr" userId="08394fa4-6c67-4e80-95e1-dad59dfd7fac" providerId="ADAL" clId="{23B26FFF-7AF8-4582-BF06-9F7AC6C64342}" dt="2018-10-02T18:09:48.587" v="407" actId="1076"/>
          <ac:spMkLst>
            <pc:docMk/>
            <pc:sldMk cId="262467478" sldId="257"/>
            <ac:spMk id="28" creationId="{0507B6BA-2D43-4727-A29E-A10ADD3360E3}"/>
          </ac:spMkLst>
        </pc:spChg>
        <pc:spChg chg="add mod">
          <ac:chgData name="Ken Barr" userId="08394fa4-6c67-4e80-95e1-dad59dfd7fac" providerId="ADAL" clId="{23B26FFF-7AF8-4582-BF06-9F7AC6C64342}" dt="2018-10-02T15:22:05.462" v="400" actId="164"/>
          <ac:spMkLst>
            <pc:docMk/>
            <pc:sldMk cId="262467478" sldId="257"/>
            <ac:spMk id="29" creationId="{28212C3F-ABD1-4B87-95BE-6C7F0F29D62A}"/>
          </ac:spMkLst>
        </pc:spChg>
        <pc:spChg chg="add mod">
          <ac:chgData name="Ken Barr" userId="08394fa4-6c67-4e80-95e1-dad59dfd7fac" providerId="ADAL" clId="{23B26FFF-7AF8-4582-BF06-9F7AC6C64342}" dt="2018-10-02T15:22:05.462" v="400" actId="164"/>
          <ac:spMkLst>
            <pc:docMk/>
            <pc:sldMk cId="262467478" sldId="257"/>
            <ac:spMk id="30" creationId="{C2E85324-8C6E-49E0-ABAD-E9909CC0E49C}"/>
          </ac:spMkLst>
        </pc:spChg>
        <pc:spChg chg="add mod">
          <ac:chgData name="Ken Barr" userId="08394fa4-6c67-4e80-95e1-dad59dfd7fac" providerId="ADAL" clId="{23B26FFF-7AF8-4582-BF06-9F7AC6C64342}" dt="2018-10-02T15:22:05.462" v="400" actId="164"/>
          <ac:spMkLst>
            <pc:docMk/>
            <pc:sldMk cId="262467478" sldId="257"/>
            <ac:spMk id="31" creationId="{9590DEE4-A6DE-4091-B4DB-E46311CC1AD5}"/>
          </ac:spMkLst>
        </pc:spChg>
        <pc:grpChg chg="add mod">
          <ac:chgData name="Ken Barr" userId="08394fa4-6c67-4e80-95e1-dad59dfd7fac" providerId="ADAL" clId="{23B26FFF-7AF8-4582-BF06-9F7AC6C64342}" dt="2018-10-02T18:10:24.003" v="409" actId="164"/>
          <ac:grpSpMkLst>
            <pc:docMk/>
            <pc:sldMk cId="262467478" sldId="257"/>
            <ac:grpSpMk id="2" creationId="{0A5C4AAE-228E-4E67-9742-CD8515782C60}"/>
          </ac:grpSpMkLst>
        </pc:grpChg>
        <pc:grpChg chg="add mod">
          <ac:chgData name="Ken Barr" userId="08394fa4-6c67-4e80-95e1-dad59dfd7fac" providerId="ADAL" clId="{23B26FFF-7AF8-4582-BF06-9F7AC6C64342}" dt="2018-10-02T15:22:05.462" v="400" actId="164"/>
          <ac:grpSpMkLst>
            <pc:docMk/>
            <pc:sldMk cId="262467478" sldId="257"/>
            <ac:grpSpMk id="22" creationId="{72C5963D-A01F-47A7-BB57-7FC74D50A0EA}"/>
          </ac:grpSpMkLst>
        </pc:grpChg>
        <pc:grpChg chg="add mod">
          <ac:chgData name="Ken Barr" userId="08394fa4-6c67-4e80-95e1-dad59dfd7fac" providerId="ADAL" clId="{23B26FFF-7AF8-4582-BF06-9F7AC6C64342}" dt="2018-10-02T18:10:24.003" v="409" actId="164"/>
          <ac:grpSpMkLst>
            <pc:docMk/>
            <pc:sldMk cId="262467478" sldId="257"/>
            <ac:grpSpMk id="32" creationId="{D3A78710-2126-4F19-A6C4-E6D3DB5D008D}"/>
          </ac:grpSpMkLst>
        </pc:grpChg>
        <pc:picChg chg="add mod">
          <ac:chgData name="Ken Barr" userId="08394fa4-6c67-4e80-95e1-dad59dfd7fac" providerId="ADAL" clId="{23B26FFF-7AF8-4582-BF06-9F7AC6C64342}" dt="2018-10-02T15:22:05.462" v="400" actId="164"/>
          <ac:picMkLst>
            <pc:docMk/>
            <pc:sldMk cId="262467478" sldId="257"/>
            <ac:picMk id="4" creationId="{90AABAEB-8BAF-40C5-A1F0-D9E4CB368B7E}"/>
          </ac:picMkLst>
        </pc:picChg>
        <pc:picChg chg="add mod ord">
          <ac:chgData name="Ken Barr" userId="08394fa4-6c67-4e80-95e1-dad59dfd7fac" providerId="ADAL" clId="{23B26FFF-7AF8-4582-BF06-9F7AC6C64342}" dt="2018-10-02T15:22:05.462" v="400" actId="164"/>
          <ac:picMkLst>
            <pc:docMk/>
            <pc:sldMk cId="262467478" sldId="257"/>
            <ac:picMk id="5" creationId="{C6B31AA8-A2A8-4259-9E8E-D784C70AA78E}"/>
          </ac:picMkLst>
        </pc:picChg>
        <pc:picChg chg="add mod">
          <ac:chgData name="Ken Barr" userId="08394fa4-6c67-4e80-95e1-dad59dfd7fac" providerId="ADAL" clId="{23B26FFF-7AF8-4582-BF06-9F7AC6C64342}" dt="2018-10-02T15:22:05.462" v="400" actId="164"/>
          <ac:picMkLst>
            <pc:docMk/>
            <pc:sldMk cId="262467478" sldId="257"/>
            <ac:picMk id="9" creationId="{A4F0757E-E158-49EF-BE66-AA660102A140}"/>
          </ac:picMkLst>
        </pc:picChg>
        <pc:picChg chg="add mod">
          <ac:chgData name="Ken Barr" userId="08394fa4-6c67-4e80-95e1-dad59dfd7fac" providerId="ADAL" clId="{23B26FFF-7AF8-4582-BF06-9F7AC6C64342}" dt="2018-10-02T15:22:05.462" v="400" actId="164"/>
          <ac:picMkLst>
            <pc:docMk/>
            <pc:sldMk cId="262467478" sldId="257"/>
            <ac:picMk id="11" creationId="{A177B99B-A73A-4F1C-80D1-432DA26D2F64}"/>
          </ac:picMkLst>
        </pc:picChg>
        <pc:picChg chg="add del mod">
          <ac:chgData name="Ken Barr" userId="08394fa4-6c67-4e80-95e1-dad59dfd7fac" providerId="ADAL" clId="{23B26FFF-7AF8-4582-BF06-9F7AC6C64342}" dt="2018-10-02T18:09:35.418" v="402"/>
          <ac:picMkLst>
            <pc:docMk/>
            <pc:sldMk cId="262467478" sldId="257"/>
            <ac:picMk id="13" creationId="{4A46D5AB-5008-46EE-B010-6E49166C6331}"/>
          </ac:picMkLst>
        </pc:picChg>
        <pc:picChg chg="add mod">
          <ac:chgData name="Ken Barr" userId="08394fa4-6c67-4e80-95e1-dad59dfd7fac" providerId="ADAL" clId="{23B26FFF-7AF8-4582-BF06-9F7AC6C64342}" dt="2018-10-02T15:22:05.462" v="400" actId="164"/>
          <ac:picMkLst>
            <pc:docMk/>
            <pc:sldMk cId="262467478" sldId="257"/>
            <ac:picMk id="15" creationId="{8D38356F-3844-4E67-AEBB-9E8176808617}"/>
          </ac:picMkLst>
        </pc:picChg>
        <pc:picChg chg="add mod">
          <ac:chgData name="Ken Barr" userId="08394fa4-6c67-4e80-95e1-dad59dfd7fac" providerId="ADAL" clId="{23B26FFF-7AF8-4582-BF06-9F7AC6C64342}" dt="2018-10-02T15:22:05.462" v="400" actId="164"/>
          <ac:picMkLst>
            <pc:docMk/>
            <pc:sldMk cId="262467478" sldId="257"/>
            <ac:picMk id="26" creationId="{4BD30CAE-FF1E-4E2C-A4A0-2BD353115034}"/>
          </ac:picMkLst>
        </pc:picChg>
        <pc:picChg chg="add mod">
          <ac:chgData name="Ken Barr" userId="08394fa4-6c67-4e80-95e1-dad59dfd7fac" providerId="ADAL" clId="{23B26FFF-7AF8-4582-BF06-9F7AC6C64342}" dt="2018-10-02T18:10:24.003" v="409" actId="164"/>
          <ac:picMkLst>
            <pc:docMk/>
            <pc:sldMk cId="262467478" sldId="257"/>
            <ac:picMk id="33" creationId="{2F834631-092B-4291-A6C1-F1D7E345474B}"/>
          </ac:picMkLst>
        </pc:picChg>
        <pc:cxnChg chg="add del">
          <ac:chgData name="Ken Barr" userId="08394fa4-6c67-4e80-95e1-dad59dfd7fac" providerId="ADAL" clId="{23B26FFF-7AF8-4582-BF06-9F7AC6C64342}" dt="2018-10-02T15:03:03.452" v="20" actId="26606"/>
          <ac:cxnSpMkLst>
            <pc:docMk/>
            <pc:sldMk cId="262467478" sldId="257"/>
            <ac:cxnSpMk id="14" creationId="{8C730EAB-A532-4295-A302-FB4B90DB9F5E}"/>
          </ac:cxnSpMkLst>
        </pc:cxnChg>
        <pc:cxnChg chg="add mod">
          <ac:chgData name="Ken Barr" userId="08394fa4-6c67-4e80-95e1-dad59dfd7fac" providerId="ADAL" clId="{23B26FFF-7AF8-4582-BF06-9F7AC6C64342}" dt="2018-10-02T15:22:05.462" v="400" actId="164"/>
          <ac:cxnSpMkLst>
            <pc:docMk/>
            <pc:sldMk cId="262467478" sldId="257"/>
            <ac:cxnSpMk id="16" creationId="{E4CB1C41-42E1-426A-A880-7744438641A2}"/>
          </ac:cxnSpMkLst>
        </pc:cxnChg>
        <pc:cxnChg chg="add mod">
          <ac:chgData name="Ken Barr" userId="08394fa4-6c67-4e80-95e1-dad59dfd7fac" providerId="ADAL" clId="{23B26FFF-7AF8-4582-BF06-9F7AC6C64342}" dt="2018-10-02T15:22:05.462" v="400" actId="164"/>
          <ac:cxnSpMkLst>
            <pc:docMk/>
            <pc:sldMk cId="262467478" sldId="257"/>
            <ac:cxnSpMk id="17" creationId="{94718BE7-C867-420D-9A20-4260A1E6D924}"/>
          </ac:cxnSpMkLst>
        </pc:cxnChg>
        <pc:cxnChg chg="add mod">
          <ac:chgData name="Ken Barr" userId="08394fa4-6c67-4e80-95e1-dad59dfd7fac" providerId="ADAL" clId="{23B26FFF-7AF8-4582-BF06-9F7AC6C64342}" dt="2018-10-02T15:22:05.462" v="400" actId="164"/>
          <ac:cxnSpMkLst>
            <pc:docMk/>
            <pc:sldMk cId="262467478" sldId="257"/>
            <ac:cxnSpMk id="20" creationId="{F32D1835-F29F-4A0B-8E4E-3EDC4E30B11E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8D06D-31A7-4E3B-96AA-F3CFE419C9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234E98-07E6-4237-9BE6-F205BFF786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EF8D07-5F7B-44FB-B159-57C505DA5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78A92-8A65-4E12-AE5D-AB4AEDE49790}" type="datetimeFigureOut">
              <a:rPr lang="en-CA" smtClean="0"/>
              <a:t>2018-10-02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B61B94-2879-405E-A156-3C20D93FB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005DEB-0C80-4CD5-BED4-868E7FD95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DC401-B7AB-42D9-B3B5-4848A885E35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04768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B13A4-2E0E-40AB-BFFD-1B2B788EC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713AD7-6D2A-4E6E-A8CE-E766B1B35A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A22E34-42F9-4571-B638-CA92A31CE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78A92-8A65-4E12-AE5D-AB4AEDE49790}" type="datetimeFigureOut">
              <a:rPr lang="en-CA" smtClean="0"/>
              <a:t>2018-10-02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7129C4-F9DF-4B01-ABCC-60BD6F82F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3315E3-4A87-4972-9D8A-14B6B8612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DC401-B7AB-42D9-B3B5-4848A885E35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37916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2A9B6E-BD9C-4996-8EBA-E7040380DB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1909CE-E2FB-4AFD-BE9C-20E0CBE460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FFEBD1-982B-4786-B9FD-691C7CE4D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78A92-8A65-4E12-AE5D-AB4AEDE49790}" type="datetimeFigureOut">
              <a:rPr lang="en-CA" smtClean="0"/>
              <a:t>2018-10-02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564619-A3EF-4A09-B7D1-0416E3631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811BE3-6AFE-4432-ADB3-B420A5807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DC401-B7AB-42D9-B3B5-4848A885E35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394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782B3-57E6-41D2-B9CB-ECA27D8ED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28CF86-0D59-4E24-9CF4-E3379B71F3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8EBC69-8EE0-4BBA-AACF-11CEF3D4E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78A92-8A65-4E12-AE5D-AB4AEDE49790}" type="datetimeFigureOut">
              <a:rPr lang="en-CA" smtClean="0"/>
              <a:t>2018-10-02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0A9CD5-2197-45AA-9EE6-1647AF6E7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FD9330-EAD1-410C-948A-9B0D58EBA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DC401-B7AB-42D9-B3B5-4848A885E35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76473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9AE61-6EEF-4BDF-AE5D-199313DA6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E5E445-5EFB-43C4-BA1F-007860B13A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426359-F520-463D-93C2-40BD43BB8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78A92-8A65-4E12-AE5D-AB4AEDE49790}" type="datetimeFigureOut">
              <a:rPr lang="en-CA" smtClean="0"/>
              <a:t>2018-10-02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9E9BEC-E04A-40D0-802B-0584A1DB7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38D84-7436-4C2F-B29D-850A2B837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DC401-B7AB-42D9-B3B5-4848A885E35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54602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7ADE0-E21B-44B1-9E4D-BDE665106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55B72-CBFF-4E27-9726-1CBF723650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0F2D3B-9C5D-497A-8560-CA3016807E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AA8735-FFAB-4321-8A51-0DB30D8C3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78A92-8A65-4E12-AE5D-AB4AEDE49790}" type="datetimeFigureOut">
              <a:rPr lang="en-CA" smtClean="0"/>
              <a:t>2018-10-02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8C1842-C47F-4568-AA06-11B460D54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C3B5A4-1340-48B0-970D-455DAD113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DC401-B7AB-42D9-B3B5-4848A885E35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36683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A69F5-0192-4A03-BCAE-BC4F521B3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748FD2-90EB-40E9-96F2-CCAF9310CD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574C0C-5CA3-4BBE-9A11-E6544383B0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034B2B-BD6B-4642-B06E-9668512F38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B989E8-AF3F-4CCE-BE9B-297A92ADC8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4D65E6-5DBE-4FC2-8BD9-58D0F2139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78A92-8A65-4E12-AE5D-AB4AEDE49790}" type="datetimeFigureOut">
              <a:rPr lang="en-CA" smtClean="0"/>
              <a:t>2018-10-02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B17367-622C-4F93-AEF4-9FEC23D71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BFF1E7-75F3-423A-9C3C-6EEB3E582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DC401-B7AB-42D9-B3B5-4848A885E35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559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2E3D5-D0D1-478E-9CF1-47BFFF533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1F5433-F698-48C0-A30D-EBA5A5E00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78A92-8A65-4E12-AE5D-AB4AEDE49790}" type="datetimeFigureOut">
              <a:rPr lang="en-CA" smtClean="0"/>
              <a:t>2018-10-02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E674CE-5211-4A4E-B314-3FEB989A4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FE5CA1-2F88-488F-8C18-C182E4227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DC401-B7AB-42D9-B3B5-4848A885E35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0969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25B71C-65A5-4F25-98D3-12C5E20E1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78A92-8A65-4E12-AE5D-AB4AEDE49790}" type="datetimeFigureOut">
              <a:rPr lang="en-CA" smtClean="0"/>
              <a:t>2018-10-02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23D259-98D8-47F1-BE3E-B28983659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B95C6C-B03A-4A81-B9E6-E360FBB43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DC401-B7AB-42D9-B3B5-4848A885E35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95675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3807E-4E82-48C3-9F57-2D6082D05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DC980-56E8-4B52-862A-44DF00EE7A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0B6B22-1699-488D-9AFF-D9B957C3B6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013586-BE94-49C3-B03A-6557ECA7A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78A92-8A65-4E12-AE5D-AB4AEDE49790}" type="datetimeFigureOut">
              <a:rPr lang="en-CA" smtClean="0"/>
              <a:t>2018-10-02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5E48CA-8C67-4ADE-BDB0-4F2C1F10B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77690B-B79E-4BC6-A81B-DA24D0E8F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DC401-B7AB-42D9-B3B5-4848A885E35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48729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17E05-BB33-4588-B94F-713A2EEBE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744702-FEC0-47E6-ACED-87FA36C7B3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4948A9-C212-495E-94F4-018E1946F8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211FB4-7ED8-4748-AE5A-AEF046CCC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78A92-8A65-4E12-AE5D-AB4AEDE49790}" type="datetimeFigureOut">
              <a:rPr lang="en-CA" smtClean="0"/>
              <a:t>2018-10-02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352361-A199-4C4B-BE7A-206AD29FF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7BAC77-9642-4A8A-ADCA-E8E9305A9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DC401-B7AB-42D9-B3B5-4848A885E35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76192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902B31-DF22-49C6-855D-B65612BB4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3A1CEC-B0B0-4112-BDFB-04CD3D711E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B94A30-7EFA-48B9-ACC6-C95707C52B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078A92-8A65-4E12-AE5D-AB4AEDE49790}" type="datetimeFigureOut">
              <a:rPr lang="en-CA" smtClean="0"/>
              <a:t>2018-10-02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65389B-01FC-4506-B8C2-477EC83DCE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D795F9-24B7-4F99-8EA4-DC0A54A90C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3DC401-B7AB-42D9-B3B5-4848A885E35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838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3.png"/><Relationship Id="rId7" Type="http://schemas.openxmlformats.org/officeDocument/2006/relationships/image" Target="../media/image16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E88FE79B-057F-4234-9EE3-3098E99CE1F7}"/>
              </a:ext>
            </a:extLst>
          </p:cNvPr>
          <p:cNvGrpSpPr/>
          <p:nvPr/>
        </p:nvGrpSpPr>
        <p:grpSpPr>
          <a:xfrm>
            <a:off x="90393" y="175088"/>
            <a:ext cx="9704906" cy="5630093"/>
            <a:chOff x="90393" y="175088"/>
            <a:chExt cx="9704906" cy="5630093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7A48C278-DEEB-4953-B6EF-59D79B167F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437965" y="1840653"/>
              <a:ext cx="1969271" cy="2314259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05DE260F-8A6A-4DB6-B292-A0A615999A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50082" y="175088"/>
              <a:ext cx="1289580" cy="75712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27FE3A2-EB57-44C4-AA5B-2962A1AAF78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39239" y="1026826"/>
              <a:ext cx="1300424" cy="763487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685384E-9C23-432E-876F-D0A02DE5461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51809" y="2035562"/>
              <a:ext cx="1487853" cy="873527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AF615ED-9A2C-486D-B193-36ED2864026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13946" y="4400317"/>
              <a:ext cx="1325716" cy="505917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DF22DC23-E723-4D72-8CFA-8D9D85F622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90393" y="3176487"/>
              <a:ext cx="1849269" cy="538323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86BA2DC9-AF58-48C0-AAA1-CD9EAB41C75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07398" y="5403253"/>
              <a:ext cx="1232265" cy="401928"/>
            </a:xfrm>
            <a:prstGeom prst="rect">
              <a:avLst/>
            </a:prstGeom>
          </p:spPr>
        </p:pic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B1EC0F2B-A900-45C2-9D8E-848CBB5176C9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2062914" y="4004056"/>
              <a:ext cx="1919394" cy="1504709"/>
            </a:xfrm>
            <a:prstGeom prst="straightConnector1">
              <a:avLst/>
            </a:prstGeom>
            <a:ln w="76200">
              <a:solidFill>
                <a:schemeClr val="accent6"/>
              </a:solidFill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568BB8E3-EAA9-44C9-8148-BF1C283CBED8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2062914" y="3628720"/>
              <a:ext cx="1572680" cy="1024556"/>
            </a:xfrm>
            <a:prstGeom prst="straightConnector1">
              <a:avLst/>
            </a:prstGeom>
            <a:ln w="76200">
              <a:solidFill>
                <a:srgbClr val="62AA37"/>
              </a:solidFill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91AEC909-34A3-40AB-89AB-CC22D0275AC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095972" y="553081"/>
              <a:ext cx="1955066" cy="1371337"/>
            </a:xfrm>
            <a:prstGeom prst="straightConnector1">
              <a:avLst/>
            </a:prstGeom>
            <a:ln w="76200">
              <a:solidFill>
                <a:srgbClr val="98A7D4"/>
              </a:solidFill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5B04731C-E28E-49D4-ADC6-3F2A0F5802D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095972" y="1408569"/>
              <a:ext cx="1607054" cy="796215"/>
            </a:xfrm>
            <a:prstGeom prst="straightConnector1">
              <a:avLst/>
            </a:prstGeom>
            <a:ln w="76200">
              <a:solidFill>
                <a:srgbClr val="9D4BA4"/>
              </a:solidFill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6C3359FB-CD86-4401-8FA9-CF23BFF3AB9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062914" y="2442208"/>
              <a:ext cx="1452768" cy="134547"/>
            </a:xfrm>
            <a:prstGeom prst="straightConnector1">
              <a:avLst/>
            </a:prstGeom>
            <a:ln w="76200">
              <a:solidFill>
                <a:srgbClr val="003469"/>
              </a:solidFill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53AE1DEC-B738-466D-9CA0-7457BC20DAB3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2095972" y="3278651"/>
              <a:ext cx="1419709" cy="182283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213E1FFD-9976-40FF-9E32-A0174A3DD5B0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267162" y="1026827"/>
              <a:ext cx="2178032" cy="1345395"/>
            </a:xfrm>
            <a:prstGeom prst="straightConnector1">
              <a:avLst/>
            </a:prstGeom>
            <a:ln w="76200">
              <a:solidFill>
                <a:srgbClr val="003469"/>
              </a:solidFill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21" name="Picture 20" descr="A close up of a sign&#10;&#10;Description generated with high confidence">
              <a:extLst>
                <a:ext uri="{FF2B5EF4-FFF2-40B4-BE49-F238E27FC236}">
                  <a16:creationId xmlns:a16="http://schemas.microsoft.com/office/drawing/2014/main" id="{16A3FE62-666F-4F66-8DB0-4327C77E112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06747" y="2750045"/>
              <a:ext cx="575638" cy="702427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9E68B74-31E9-483D-8EA6-E0F95115AE24}"/>
                </a:ext>
              </a:extLst>
            </p:cNvPr>
            <p:cNvSpPr txBox="1"/>
            <p:nvPr/>
          </p:nvSpPr>
          <p:spPr>
            <a:xfrm>
              <a:off x="8248026" y="2628596"/>
              <a:ext cx="1194238" cy="84125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1915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Gill Sans"/>
                  <a:ea typeface="Gill Sans"/>
                  <a:cs typeface="Gill Sans"/>
                  <a:sym typeface="Gill Sans"/>
                </a:rPr>
                <a:t>Lambda </a:t>
              </a:r>
            </a:p>
            <a:p>
              <a:pPr marL="0" marR="0" indent="0" algn="ctr" defTabSz="81915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Gill Sans"/>
                  <a:ea typeface="Gill Sans"/>
                  <a:cs typeface="Gill Sans"/>
                  <a:sym typeface="Gill Sans"/>
                </a:rPr>
                <a:t>Function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3EA0210-7217-48DD-8656-1EE37CB0F5FA}"/>
                </a:ext>
              </a:extLst>
            </p:cNvPr>
            <p:cNvSpPr txBox="1"/>
            <p:nvPr/>
          </p:nvSpPr>
          <p:spPr>
            <a:xfrm>
              <a:off x="8285770" y="1799600"/>
              <a:ext cx="1299908" cy="4719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1915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Gill Sans"/>
                  <a:ea typeface="Gill Sans"/>
                  <a:cs typeface="Gill Sans"/>
                  <a:sym typeface="Gill Sans"/>
                </a:rPr>
                <a:t>SNS Topic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774DF6F-B1D8-4553-AB44-9FD10F1CAB8D}"/>
                </a:ext>
              </a:extLst>
            </p:cNvPr>
            <p:cNvSpPr txBox="1"/>
            <p:nvPr/>
          </p:nvSpPr>
          <p:spPr>
            <a:xfrm>
              <a:off x="8296491" y="695624"/>
              <a:ext cx="1498808" cy="4719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1915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Gill Sans"/>
                  <a:ea typeface="Gill Sans"/>
                  <a:cs typeface="Gill Sans"/>
                  <a:sym typeface="Gill Sans"/>
                </a:rPr>
                <a:t>SQS Queue</a:t>
              </a:r>
            </a:p>
          </p:txBody>
        </p:sp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CECB6CCF-2514-41C3-B70D-0A0FA579483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13104" y="3845069"/>
              <a:ext cx="475707" cy="579268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DD6B2D9-F899-4AA1-A8D0-176C2F14C25B}"/>
                </a:ext>
              </a:extLst>
            </p:cNvPr>
            <p:cNvSpPr txBox="1"/>
            <p:nvPr/>
          </p:nvSpPr>
          <p:spPr>
            <a:xfrm>
              <a:off x="8284512" y="3665755"/>
              <a:ext cx="1413849" cy="84125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1915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Gill Sans"/>
                  <a:ea typeface="Gill Sans"/>
                  <a:cs typeface="Gill Sans"/>
                  <a:sym typeface="Gill Sans"/>
                </a:rPr>
                <a:t>S3 bucket </a:t>
              </a:r>
            </a:p>
            <a:p>
              <a:pPr marL="0" marR="0" indent="0" algn="ctr" defTabSz="81915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Gill Sans"/>
                  <a:ea typeface="Gill Sans"/>
                  <a:cs typeface="Gill Sans"/>
                  <a:sym typeface="Gill Sans"/>
                </a:rPr>
                <a:t>w/ objects</a:t>
              </a:r>
            </a:p>
          </p:txBody>
        </p:sp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CEFC8BD2-8AEE-4109-8542-9F5563797E9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48094" y="558963"/>
              <a:ext cx="693132" cy="745246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AC46B110-09AB-4EED-8003-18D7874DA38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12797" y="1819181"/>
              <a:ext cx="728429" cy="542402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A3FA1783-9B74-4370-BB66-AFA27BDCBA1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19530" y="4813739"/>
              <a:ext cx="462855" cy="573683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90293D5-9093-4460-ADF5-7B4EDC931F5F}"/>
                </a:ext>
              </a:extLst>
            </p:cNvPr>
            <p:cNvSpPr txBox="1"/>
            <p:nvPr/>
          </p:nvSpPr>
          <p:spPr>
            <a:xfrm>
              <a:off x="8310982" y="4679952"/>
              <a:ext cx="1116459" cy="84125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1915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Gill Sans"/>
                  <a:ea typeface="Gill Sans"/>
                  <a:cs typeface="Gill Sans"/>
                  <a:sym typeface="Gill Sans"/>
                </a:rPr>
                <a:t>Kinesis </a:t>
              </a:r>
            </a:p>
            <a:p>
              <a:pPr marL="0" marR="0" indent="0" algn="ctr" defTabSz="81915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Gill Sans"/>
                  <a:ea typeface="Gill Sans"/>
                  <a:cs typeface="Gill Sans"/>
                  <a:sym typeface="Gill Sans"/>
                </a:rPr>
                <a:t>Streams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897E733E-993C-4C31-B3CF-FF00B334179F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376846" y="2107078"/>
              <a:ext cx="2068347" cy="733009"/>
            </a:xfrm>
            <a:prstGeom prst="straightConnector1">
              <a:avLst/>
            </a:prstGeom>
            <a:ln w="76200">
              <a:solidFill>
                <a:srgbClr val="003469"/>
              </a:solidFill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F082770C-F9E8-44C6-BFAA-6836428BC930}"/>
                </a:ext>
              </a:extLst>
            </p:cNvPr>
            <p:cNvCxnSpPr>
              <a:cxnSpLocks/>
              <a:endCxn id="21" idx="1"/>
            </p:cNvCxnSpPr>
            <p:nvPr/>
          </p:nvCxnSpPr>
          <p:spPr bwMode="auto">
            <a:xfrm flipV="1">
              <a:off x="5351295" y="3101259"/>
              <a:ext cx="2155452" cy="63218"/>
            </a:xfrm>
            <a:prstGeom prst="straightConnector1">
              <a:avLst/>
            </a:prstGeom>
            <a:ln w="76200">
              <a:solidFill>
                <a:srgbClr val="003469"/>
              </a:solidFill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EC1BFFDC-EBD6-420D-BFFC-B76ACC2334EF}"/>
                </a:ext>
              </a:extLst>
            </p:cNvPr>
            <p:cNvCxnSpPr>
              <a:cxnSpLocks/>
              <a:endCxn id="25" idx="1"/>
            </p:cNvCxnSpPr>
            <p:nvPr/>
          </p:nvCxnSpPr>
          <p:spPr bwMode="auto">
            <a:xfrm>
              <a:off x="5340786" y="3440139"/>
              <a:ext cx="2272318" cy="694564"/>
            </a:xfrm>
            <a:prstGeom prst="straightConnector1">
              <a:avLst/>
            </a:prstGeom>
            <a:ln w="76200">
              <a:solidFill>
                <a:srgbClr val="003469"/>
              </a:solidFill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D5148E44-A528-46E7-8403-D1E876FD3B1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219734" y="3642274"/>
              <a:ext cx="2305658" cy="1326465"/>
            </a:xfrm>
            <a:prstGeom prst="straightConnector1">
              <a:avLst/>
            </a:prstGeom>
            <a:ln w="76200">
              <a:solidFill>
                <a:srgbClr val="003469"/>
              </a:solidFill>
              <a:prstDash val="sysDash"/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34791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A5C4AAE-228E-4E67-9742-CD8515782C60}"/>
              </a:ext>
            </a:extLst>
          </p:cNvPr>
          <p:cNvGrpSpPr/>
          <p:nvPr/>
        </p:nvGrpSpPr>
        <p:grpSpPr>
          <a:xfrm>
            <a:off x="1040096" y="1444545"/>
            <a:ext cx="8310704" cy="3301546"/>
            <a:chOff x="1040096" y="1444545"/>
            <a:chExt cx="8310704" cy="3301546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D3A78710-2126-4F19-A6C4-E6D3DB5D008D}"/>
                </a:ext>
              </a:extLst>
            </p:cNvPr>
            <p:cNvGrpSpPr/>
            <p:nvPr/>
          </p:nvGrpSpPr>
          <p:grpSpPr>
            <a:xfrm>
              <a:off x="1040096" y="1444545"/>
              <a:ext cx="8310704" cy="3301546"/>
              <a:chOff x="1040096" y="1444545"/>
              <a:chExt cx="8310704" cy="3301546"/>
            </a:xfrm>
          </p:grpSpPr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90AABAEB-8BAF-40C5-A1F0-D9E4CB368B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3177509" y="2770289"/>
                <a:ext cx="1070805" cy="1055766"/>
              </a:xfrm>
              <a:prstGeom prst="rect">
                <a:avLst/>
              </a:prstGeom>
              <a:effectLst/>
            </p:spPr>
          </p:pic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A4F0757E-E158-49EF-BE66-AA660102A14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21046" y="2985175"/>
                <a:ext cx="436327" cy="625640"/>
              </a:xfrm>
              <a:prstGeom prst="rect">
                <a:avLst/>
              </a:prstGeom>
            </p:spPr>
          </p:pic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A177B99B-A73A-4F1C-80D1-432DA26D2F6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38042" y="2550629"/>
                <a:ext cx="335701" cy="636066"/>
              </a:xfrm>
              <a:prstGeom prst="rect">
                <a:avLst/>
              </a:prstGeom>
            </p:spPr>
          </p:pic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8D38356F-3844-4E67-AEBB-9E817680861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040096" y="3055499"/>
                <a:ext cx="1325716" cy="505917"/>
              </a:xfrm>
              <a:prstGeom prst="rect">
                <a:avLst/>
              </a:prstGeom>
            </p:spPr>
          </p:pic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E4CB1C41-42E1-426A-A880-7744438641A2}"/>
                  </a:ext>
                </a:extLst>
              </p:cNvPr>
              <p:cNvCxnSpPr>
                <a:cxnSpLocks/>
                <a:stCxn id="15" idx="3"/>
                <a:endCxn id="4" idx="1"/>
              </p:cNvCxnSpPr>
              <p:nvPr/>
            </p:nvCxnSpPr>
            <p:spPr bwMode="auto">
              <a:xfrm flipV="1">
                <a:off x="2365812" y="3298172"/>
                <a:ext cx="811697" cy="10286"/>
              </a:xfrm>
              <a:prstGeom prst="straightConnector1">
                <a:avLst/>
              </a:prstGeom>
              <a:ln w="76200">
                <a:solidFill>
                  <a:srgbClr val="62AA37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94718BE7-C867-420D-9A20-4260A1E6D924}"/>
                  </a:ext>
                </a:extLst>
              </p:cNvPr>
              <p:cNvCxnSpPr>
                <a:cxnSpLocks/>
                <a:stCxn id="4" idx="3"/>
                <a:endCxn id="9" idx="1"/>
              </p:cNvCxnSpPr>
              <p:nvPr/>
            </p:nvCxnSpPr>
            <p:spPr bwMode="auto">
              <a:xfrm flipV="1">
                <a:off x="4248314" y="3297995"/>
                <a:ext cx="1372732" cy="177"/>
              </a:xfrm>
              <a:prstGeom prst="straightConnector1">
                <a:avLst/>
              </a:prstGeom>
              <a:ln w="76200">
                <a:solidFill>
                  <a:srgbClr val="003469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C6B31AA8-A2A8-4259-9E8E-D784C70AA7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34331" y="3015876"/>
                <a:ext cx="538195" cy="564237"/>
              </a:xfrm>
              <a:prstGeom prst="rect">
                <a:avLst/>
              </a:prstGeom>
            </p:spPr>
          </p:pic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F32D1835-F29F-4A0B-8E4E-3EDC4E30B11E}"/>
                  </a:ext>
                </a:extLst>
              </p:cNvPr>
              <p:cNvCxnSpPr>
                <a:cxnSpLocks/>
                <a:stCxn id="9" idx="3"/>
              </p:cNvCxnSpPr>
              <p:nvPr/>
            </p:nvCxnSpPr>
            <p:spPr bwMode="auto">
              <a:xfrm>
                <a:off x="6057373" y="3297995"/>
                <a:ext cx="686366" cy="16993"/>
              </a:xfrm>
              <a:prstGeom prst="straightConnector1">
                <a:avLst/>
              </a:prstGeom>
              <a:ln w="76200">
                <a:solidFill>
                  <a:srgbClr val="003469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72C5963D-A01F-47A7-BB57-7FC74D50A0E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82079" y="2643203"/>
                <a:ext cx="2090447" cy="1278164"/>
                <a:chOff x="545458" y="4783771"/>
                <a:chExt cx="2293787" cy="1733798"/>
              </a:xfrm>
            </p:grpSpPr>
            <p:sp>
              <p:nvSpPr>
                <p:cNvPr id="23" name="Rounded Rectangle 14">
                  <a:extLst>
                    <a:ext uri="{FF2B5EF4-FFF2-40B4-BE49-F238E27FC236}">
                      <a16:creationId xmlns:a16="http://schemas.microsoft.com/office/drawing/2014/main" id="{83B47EA5-1426-4162-B30B-BBBD7165BF36}"/>
                    </a:ext>
                  </a:extLst>
                </p:cNvPr>
                <p:cNvSpPr/>
                <p:nvPr/>
              </p:nvSpPr>
              <p:spPr>
                <a:xfrm>
                  <a:off x="545458" y="4783771"/>
                  <a:ext cx="2293787" cy="1733798"/>
                </a:xfrm>
                <a:prstGeom prst="roundRect">
                  <a:avLst>
                    <a:gd name="adj" fmla="val 9818"/>
                  </a:avLst>
                </a:prstGeom>
                <a:noFill/>
                <a:ln w="19050">
                  <a:solidFill>
                    <a:schemeClr val="tx1"/>
                  </a:solidFill>
                  <a:prstDash val="soli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solidFill>
                      <a:schemeClr val="tx1"/>
                    </a:solidFill>
                    <a:latin typeface="Helvetica Neue"/>
                    <a:cs typeface="Helvetica Neue"/>
                  </a:endParaRPr>
                </a:p>
              </p:txBody>
            </p:sp>
            <p:sp>
              <p:nvSpPr>
                <p:cNvPr id="24" name="Rounded Rectangle 15">
                  <a:extLst>
                    <a:ext uri="{FF2B5EF4-FFF2-40B4-BE49-F238E27FC236}">
                      <a16:creationId xmlns:a16="http://schemas.microsoft.com/office/drawing/2014/main" id="{0626774B-A58F-48CD-92B3-1A46BF3879C8}"/>
                    </a:ext>
                  </a:extLst>
                </p:cNvPr>
                <p:cNvSpPr/>
                <p:nvPr/>
              </p:nvSpPr>
              <p:spPr>
                <a:xfrm>
                  <a:off x="545458" y="4783771"/>
                  <a:ext cx="2293787" cy="1733798"/>
                </a:xfrm>
                <a:prstGeom prst="roundRect">
                  <a:avLst>
                    <a:gd name="adj" fmla="val 9818"/>
                  </a:avLst>
                </a:prstGeom>
                <a:noFill/>
                <a:ln w="19050">
                  <a:solidFill>
                    <a:srgbClr val="FF0000"/>
                  </a:solidFill>
                  <a:prstDash val="lgDash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solidFill>
                      <a:schemeClr val="tx1"/>
                    </a:solidFill>
                    <a:latin typeface="Helvetica Neue"/>
                    <a:cs typeface="Helvetica Neue"/>
                  </a:endParaRPr>
                </a:p>
              </p:txBody>
            </p:sp>
          </p:grpSp>
          <p:sp>
            <p:nvSpPr>
              <p:cNvPr id="25" name="Rounded Rectangle 21">
                <a:extLst>
                  <a:ext uri="{FF2B5EF4-FFF2-40B4-BE49-F238E27FC236}">
                    <a16:creationId xmlns:a16="http://schemas.microsoft.com/office/drawing/2014/main" id="{A325EC13-D7FB-461A-9F3A-6712A769407D}"/>
                  </a:ext>
                </a:extLst>
              </p:cNvPr>
              <p:cNvSpPr/>
              <p:nvPr/>
            </p:nvSpPr>
            <p:spPr>
              <a:xfrm>
                <a:off x="3000290" y="2319920"/>
                <a:ext cx="3082564" cy="1733550"/>
              </a:xfrm>
              <a:prstGeom prst="roundRect">
                <a:avLst>
                  <a:gd name="adj" fmla="val 9818"/>
                </a:avLst>
              </a:prstGeom>
              <a:noFill/>
              <a:ln w="6350">
                <a:solidFill>
                  <a:schemeClr val="tx1"/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chemeClr val="tx1"/>
                  </a:solidFill>
                  <a:latin typeface="Helvetica Neue"/>
                  <a:cs typeface="Helvetica Neue"/>
                </a:endParaRPr>
              </a:p>
            </p:txBody>
          </p:sp>
          <p:pic>
            <p:nvPicPr>
              <p:cNvPr id="26" name="Picture 25">
                <a:extLst>
                  <a:ext uri="{FF2B5EF4-FFF2-40B4-BE49-F238E27FC236}">
                    <a16:creationId xmlns:a16="http://schemas.microsoft.com/office/drawing/2014/main" id="{4BD30CAE-FF1E-4E2C-A4A0-2BD3531150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069559" y="2168021"/>
                <a:ext cx="215900" cy="241300"/>
              </a:xfrm>
              <a:prstGeom prst="rect">
                <a:avLst/>
              </a:prstGeom>
            </p:spPr>
          </p:pic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A383DF6-4841-48BE-A57A-B0076B5CE94B}"/>
                  </a:ext>
                </a:extLst>
              </p:cNvPr>
              <p:cNvSpPr txBox="1"/>
              <p:nvPr/>
            </p:nvSpPr>
            <p:spPr>
              <a:xfrm>
                <a:off x="1053228" y="3561416"/>
                <a:ext cx="1727076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dirty="0"/>
                  <a:t>Application </a:t>
                </a:r>
              </a:p>
              <a:p>
                <a:r>
                  <a:rPr lang="en-CA" dirty="0"/>
                  <a:t>send/receive</a:t>
                </a:r>
              </a:p>
              <a:p>
                <a:r>
                  <a:rPr lang="en-CA" dirty="0"/>
                  <a:t>JMS for example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507B6BA-2D43-4727-A29E-A10ADD3360E3}"/>
                  </a:ext>
                </a:extLst>
              </p:cNvPr>
              <p:cNvSpPr txBox="1"/>
              <p:nvPr/>
            </p:nvSpPr>
            <p:spPr>
              <a:xfrm>
                <a:off x="6573743" y="3769757"/>
                <a:ext cx="202638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dirty="0"/>
                  <a:t>Data written to SQS</a:t>
                </a:r>
              </a:p>
              <a:p>
                <a:r>
                  <a:rPr lang="en-CA" dirty="0"/>
                  <a:t>for example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8212C3F-ABD1-4B87-95BE-6C7F0F29D62A}"/>
                  </a:ext>
                </a:extLst>
              </p:cNvPr>
              <p:cNvSpPr txBox="1"/>
              <p:nvPr/>
            </p:nvSpPr>
            <p:spPr>
              <a:xfrm>
                <a:off x="6082854" y="1627299"/>
                <a:ext cx="3267946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dirty="0"/>
                  <a:t>IAM Role generated </a:t>
                </a:r>
              </a:p>
              <a:p>
                <a:r>
                  <a:rPr lang="en-CA" dirty="0"/>
                  <a:t>Allowing specific resource access</a:t>
                </a:r>
              </a:p>
              <a:p>
                <a:r>
                  <a:rPr lang="en-CA" dirty="0"/>
                  <a:t>Can be across AWS account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2E85324-8C6E-49E0-ABAD-E9909CC0E49C}"/>
                  </a:ext>
                </a:extLst>
              </p:cNvPr>
              <p:cNvSpPr txBox="1"/>
              <p:nvPr/>
            </p:nvSpPr>
            <p:spPr>
              <a:xfrm>
                <a:off x="3823074" y="1444545"/>
                <a:ext cx="2179892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dirty="0"/>
                  <a:t>Internal </a:t>
                </a:r>
                <a:r>
                  <a:rPr lang="en-CA" dirty="0" err="1"/>
                  <a:t>APIGateway</a:t>
                </a:r>
                <a:endParaRPr lang="en-CA" dirty="0"/>
              </a:p>
              <a:p>
                <a:r>
                  <a:rPr lang="en-CA" dirty="0"/>
                  <a:t>w/ VPC endpoint in </a:t>
                </a:r>
              </a:p>
              <a:p>
                <a:r>
                  <a:rPr lang="en-CA" dirty="0"/>
                  <a:t>closed security group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590DEE4-A6DE-4091-B4DB-E46311CC1AD5}"/>
                  </a:ext>
                </a:extLst>
              </p:cNvPr>
              <p:cNvSpPr txBox="1"/>
              <p:nvPr/>
            </p:nvSpPr>
            <p:spPr>
              <a:xfrm>
                <a:off x="2941000" y="4099760"/>
                <a:ext cx="261462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dirty="0"/>
                  <a:t>Solace message broker</a:t>
                </a:r>
              </a:p>
              <a:p>
                <a:r>
                  <a:rPr lang="en-CA" dirty="0"/>
                  <a:t>w/ Rest Delivery Endpoint</a:t>
                </a:r>
              </a:p>
            </p:txBody>
          </p:sp>
        </p:grp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2F834631-092B-4291-A6C1-F1D7E345474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52769" y="2975514"/>
              <a:ext cx="693132" cy="74524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24674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56</Words>
  <Application>Microsoft Office PowerPoint</Application>
  <PresentationFormat>Widescreen</PresentationFormat>
  <Paragraphs>21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Gill Sans</vt:lpstr>
      <vt:lpstr>Helvetica Neue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Ken Barr</dc:creator>
  <cp:lastModifiedBy>Ken Barr</cp:lastModifiedBy>
  <cp:revision>1</cp:revision>
  <dcterms:created xsi:type="dcterms:W3CDTF">2018-10-02T13:31:33Z</dcterms:created>
  <dcterms:modified xsi:type="dcterms:W3CDTF">2018-10-02T18:10:33Z</dcterms:modified>
</cp:coreProperties>
</file>