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83"/>
    <a:srgbClr val="1CD8A7"/>
    <a:srgbClr val="15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26FFF-7AF8-4582-BF06-9F7AC6C64342}" v="480" dt="2018-10-03T15:28:1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23B26FFF-7AF8-4582-BF06-9F7AC6C64342}"/>
    <pc:docChg chg="undo custSel mod addSld modSld">
      <pc:chgData name="Ken Barr" userId="08394fa4-6c67-4e80-95e1-dad59dfd7fac" providerId="ADAL" clId="{23B26FFF-7AF8-4582-BF06-9F7AC6C64342}" dt="2018-10-12T18:22:36.130" v="494" actId="255"/>
      <pc:docMkLst>
        <pc:docMk/>
      </pc:docMkLst>
      <pc:sldChg chg="addSp modSp">
        <pc:chgData name="Ken Barr" userId="08394fa4-6c67-4e80-95e1-dad59dfd7fac" providerId="ADAL" clId="{23B26FFF-7AF8-4582-BF06-9F7AC6C64342}" dt="2018-10-12T18:21:01.748" v="488" actId="208"/>
        <pc:sldMkLst>
          <pc:docMk/>
          <pc:sldMk cId="1034791607" sldId="256"/>
        </pc:sldMkLst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2" creationId="{49E68B74-31E9-483D-8EA6-E0F95115AE24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3" creationId="{03EA0210-7217-48DD-8656-1EE37CB0F5FA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4" creationId="{C774DF6F-B1D8-4553-AB44-9FD10F1CAB8D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6" creationId="{6DD6B2D9-F899-4AA1-A8D0-176C2F14C25B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30" creationId="{690293D5-9093-4460-ADF5-7B4EDC931F5F}"/>
          </ac:spMkLst>
        </pc:spChg>
        <pc:grpChg chg="add mod">
          <ac:chgData name="Ken Barr" userId="08394fa4-6c67-4e80-95e1-dad59dfd7fac" providerId="ADAL" clId="{23B26FFF-7AF8-4582-BF06-9F7AC6C64342}" dt="2018-10-02T13:33:17.404" v="0" actId="164"/>
          <ac:grpSpMkLst>
            <pc:docMk/>
            <pc:sldMk cId="1034791607" sldId="256"/>
            <ac:grpSpMk id="35" creationId="{E88FE79B-057F-4234-9EE3-3098E99CE1F7}"/>
          </ac:grpSpMkLst>
        </pc:grpChg>
        <pc:picChg chg="mod">
          <ac:chgData name="Ken Barr" userId="08394fa4-6c67-4e80-95e1-dad59dfd7fac" providerId="ADAL" clId="{23B26FFF-7AF8-4582-BF06-9F7AC6C64342}" dt="2018-10-12T18:18:52.220" v="480" actId="14100"/>
          <ac:picMkLst>
            <pc:docMk/>
            <pc:sldMk cId="1034791607" sldId="256"/>
            <ac:picMk id="7" creationId="{7A48C278-DEEB-4953-B6EF-59D79B167FC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8" creationId="{05DE260F-8A6A-4DB6-B292-A0A615999AF7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9" creationId="{B27FE3A2-EB57-44C4-AA5B-2962A1AAF784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0" creationId="{3685384E-9C23-432E-876F-D0A02DE5461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1" creationId="{CAF615ED-9A2C-486D-B193-36ED28640262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2" creationId="{DF22DC23-E723-4D72-8CFA-8D9D85F6221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3" creationId="{86BA2DC9-AF58-48C0-AAA1-CD9EAB41C75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1" creationId="{16A3FE62-666F-4F66-8DB0-4327C77E112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5" creationId="{CECB6CCF-2514-41C3-B70D-0A0FA579483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7" creationId="{CEFC8BD2-8AEE-4109-8542-9F5563797E91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8" creationId="{AC46B110-09AB-4EED-8003-18D7874DA388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9" creationId="{A3FA1783-9B74-4370-BB66-AFA27BDCBA15}"/>
          </ac:picMkLst>
        </pc:picChg>
        <pc:cxnChg chg="mod">
          <ac:chgData name="Ken Barr" userId="08394fa4-6c67-4e80-95e1-dad59dfd7fac" providerId="ADAL" clId="{23B26FFF-7AF8-4582-BF06-9F7AC6C64342}" dt="2018-10-12T18:21:01.748" v="488" actId="208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23B26FFF-7AF8-4582-BF06-9F7AC6C64342}" dt="2018-10-12T18:19:11.825" v="485" actId="14100"/>
          <ac:cxnSpMkLst>
            <pc:docMk/>
            <pc:sldMk cId="1034791607" sldId="256"/>
            <ac:cxnSpMk id="20" creationId="{213E1FFD-9976-40FF-9E32-A0174A3DD5B0}"/>
          </ac:cxnSpMkLst>
        </pc:cxnChg>
        <pc:cxnChg chg="mod">
          <ac:chgData name="Ken Barr" userId="08394fa4-6c67-4e80-95e1-dad59dfd7fac" providerId="ADAL" clId="{23B26FFF-7AF8-4582-BF06-9F7AC6C64342}" dt="2018-10-12T18:19:07.409" v="484" actId="14100"/>
          <ac:cxnSpMkLst>
            <pc:docMk/>
            <pc:sldMk cId="1034791607" sldId="256"/>
            <ac:cxnSpMk id="31" creationId="{897E733E-993C-4C31-B3CF-FF00B334179F}"/>
          </ac:cxnSpMkLst>
        </pc:cxnChg>
        <pc:cxnChg chg="mod">
          <ac:chgData name="Ken Barr" userId="08394fa4-6c67-4e80-95e1-dad59dfd7fac" providerId="ADAL" clId="{23B26FFF-7AF8-4582-BF06-9F7AC6C64342}" dt="2018-10-12T18:19:04.792" v="483" actId="14100"/>
          <ac:cxnSpMkLst>
            <pc:docMk/>
            <pc:sldMk cId="1034791607" sldId="256"/>
            <ac:cxnSpMk id="32" creationId="{F082770C-F9E8-44C6-BFAA-6836428BC930}"/>
          </ac:cxnSpMkLst>
        </pc:cxnChg>
        <pc:cxnChg chg="mod">
          <ac:chgData name="Ken Barr" userId="08394fa4-6c67-4e80-95e1-dad59dfd7fac" providerId="ADAL" clId="{23B26FFF-7AF8-4582-BF06-9F7AC6C64342}" dt="2018-10-12T18:19:01.177" v="482" actId="14100"/>
          <ac:cxnSpMkLst>
            <pc:docMk/>
            <pc:sldMk cId="1034791607" sldId="256"/>
            <ac:cxnSpMk id="33" creationId="{EC1BFFDC-EBD6-420D-BFFC-B76ACC2334EF}"/>
          </ac:cxnSpMkLst>
        </pc:cxnChg>
        <pc:cxnChg chg="mod">
          <ac:chgData name="Ken Barr" userId="08394fa4-6c67-4e80-95e1-dad59dfd7fac" providerId="ADAL" clId="{23B26FFF-7AF8-4582-BF06-9F7AC6C64342}" dt="2018-10-12T18:18:58.258" v="481" actId="14100"/>
          <ac:cxnSpMkLst>
            <pc:docMk/>
            <pc:sldMk cId="1034791607" sldId="256"/>
            <ac:cxnSpMk id="34" creationId="{D5148E44-A528-46E7-8403-D1E876FD3B10}"/>
          </ac:cxnSpMkLst>
        </pc:cxnChg>
      </pc:sldChg>
      <pc:sldChg chg="addSp delSp modSp add mod setBg">
        <pc:chgData name="Ken Barr" userId="08394fa4-6c67-4e80-95e1-dad59dfd7fac" providerId="ADAL" clId="{23B26FFF-7AF8-4582-BF06-9F7AC6C64342}" dt="2018-10-12T18:22:36.130" v="494" actId="255"/>
        <pc:sldMkLst>
          <pc:docMk/>
          <pc:sldMk cId="262467478" sldId="257"/>
        </pc:sldMkLst>
        <pc:spChg chg="del">
          <ac:chgData name="Ken Barr" userId="08394fa4-6c67-4e80-95e1-dad59dfd7fac" providerId="ADAL" clId="{23B26FFF-7AF8-4582-BF06-9F7AC6C64342}" dt="2018-10-02T15:00:47.127" v="4"/>
          <ac:spMkLst>
            <pc:docMk/>
            <pc:sldMk cId="262467478" sldId="257"/>
            <ac:spMk id="2" creationId="{65C0B589-E837-410E-A7AD-F33377469A05}"/>
          </ac:spMkLst>
        </pc:spChg>
        <pc:spChg chg="del">
          <ac:chgData name="Ken Barr" userId="08394fa4-6c67-4e80-95e1-dad59dfd7fac" providerId="ADAL" clId="{23B26FFF-7AF8-4582-BF06-9F7AC6C64342}" dt="2018-10-02T15:00:49.277" v="5"/>
          <ac:spMkLst>
            <pc:docMk/>
            <pc:sldMk cId="262467478" sldId="257"/>
            <ac:spMk id="3" creationId="{5919F5E9-A573-4C1B-93B0-FE225FF1E734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0" creationId="{A9F529C3-C941-49FD-8C67-82F134F64BDB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2" creationId="{20586029-32A0-47E5-9AEC-AE3ABA6B94D0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5" creationId="{A325EC13-D7FB-461A-9F3A-6712A769407D}"/>
          </ac:spMkLst>
        </pc:spChg>
        <pc:spChg chg="add mod">
          <ac:chgData name="Ken Barr" userId="08394fa4-6c67-4e80-95e1-dad59dfd7fac" providerId="ADAL" clId="{23B26FFF-7AF8-4582-BF06-9F7AC6C64342}" dt="2018-10-12T18:22:25.121" v="492" actId="255"/>
          <ac:spMkLst>
            <pc:docMk/>
            <pc:sldMk cId="262467478" sldId="257"/>
            <ac:spMk id="27" creationId="{CA383DF6-4841-48BE-A57A-B0076B5CE94B}"/>
          </ac:spMkLst>
        </pc:spChg>
        <pc:spChg chg="add mod">
          <ac:chgData name="Ken Barr" userId="08394fa4-6c67-4e80-95e1-dad59dfd7fac" providerId="ADAL" clId="{23B26FFF-7AF8-4582-BF06-9F7AC6C64342}" dt="2018-10-12T18:22:36.130" v="494" actId="255"/>
          <ac:spMkLst>
            <pc:docMk/>
            <pc:sldMk cId="262467478" sldId="257"/>
            <ac:spMk id="28" creationId="{0507B6BA-2D43-4727-A29E-A10ADD3360E3}"/>
          </ac:spMkLst>
        </pc:spChg>
        <pc:spChg chg="add mod">
          <ac:chgData name="Ken Barr" userId="08394fa4-6c67-4e80-95e1-dad59dfd7fac" providerId="ADAL" clId="{23B26FFF-7AF8-4582-BF06-9F7AC6C64342}" dt="2018-10-12T18:22:19.490" v="491" actId="255"/>
          <ac:spMkLst>
            <pc:docMk/>
            <pc:sldMk cId="262467478" sldId="257"/>
            <ac:spMk id="29" creationId="{28212C3F-ABD1-4B87-95BE-6C7F0F29D62A}"/>
          </ac:spMkLst>
        </pc:spChg>
        <pc:spChg chg="add mod">
          <ac:chgData name="Ken Barr" userId="08394fa4-6c67-4e80-95e1-dad59dfd7fac" providerId="ADAL" clId="{23B26FFF-7AF8-4582-BF06-9F7AC6C64342}" dt="2018-10-12T18:22:13.864" v="490" actId="1076"/>
          <ac:spMkLst>
            <pc:docMk/>
            <pc:sldMk cId="262467478" sldId="257"/>
            <ac:spMk id="30" creationId="{C2E85324-8C6E-49E0-ABAD-E9909CC0E49C}"/>
          </ac:spMkLst>
        </pc:spChg>
        <pc:spChg chg="add mod">
          <ac:chgData name="Ken Barr" userId="08394fa4-6c67-4e80-95e1-dad59dfd7fac" providerId="ADAL" clId="{23B26FFF-7AF8-4582-BF06-9F7AC6C64342}" dt="2018-10-12T18:22:30.686" v="493" actId="255"/>
          <ac:spMkLst>
            <pc:docMk/>
            <pc:sldMk cId="262467478" sldId="257"/>
            <ac:spMk id="31" creationId="{9590DEE4-A6DE-4091-B4DB-E46311CC1AD5}"/>
          </ac:spMkLst>
        </pc:s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2" creationId="{0A5C4AAE-228E-4E67-9742-CD8515782C60}"/>
          </ac:grpSpMkLst>
        </pc:grpChg>
        <pc:grpChg chg="add mod">
          <ac:chgData name="Ken Barr" userId="08394fa4-6c67-4e80-95e1-dad59dfd7fac" providerId="ADAL" clId="{23B26FFF-7AF8-4582-BF06-9F7AC6C64342}" dt="2018-10-02T15:22:05.462" v="400" actId="164"/>
          <ac:grpSpMkLst>
            <pc:docMk/>
            <pc:sldMk cId="262467478" sldId="257"/>
            <ac:grpSpMk id="22" creationId="{72C5963D-A01F-47A7-BB57-7FC74D50A0EA}"/>
          </ac:grpSpMkLst>
        </pc:gr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32" creationId="{D3A78710-2126-4F19-A6C4-E6D3DB5D008D}"/>
          </ac:grpSpMkLst>
        </pc:grp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4" creationId="{90AABAEB-8BAF-40C5-A1F0-D9E4CB368B7E}"/>
          </ac:picMkLst>
        </pc:picChg>
        <pc:picChg chg="add mod or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5" creationId="{C6B31AA8-A2A8-4259-9E8E-D784C70AA78E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9" creationId="{A4F0757E-E158-49EF-BE66-AA660102A140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1" creationId="{A177B99B-A73A-4F1C-80D1-432DA26D2F64}"/>
          </ac:picMkLst>
        </pc:picChg>
        <pc:picChg chg="add del mod">
          <ac:chgData name="Ken Barr" userId="08394fa4-6c67-4e80-95e1-dad59dfd7fac" providerId="ADAL" clId="{23B26FFF-7AF8-4582-BF06-9F7AC6C64342}" dt="2018-10-02T18:09:35.418" v="402"/>
          <ac:picMkLst>
            <pc:docMk/>
            <pc:sldMk cId="262467478" sldId="257"/>
            <ac:picMk id="13" creationId="{4A46D5AB-5008-46EE-B010-6E49166C6331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5" creationId="{8D38356F-3844-4E67-AEBB-9E8176808617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26" creationId="{4BD30CAE-FF1E-4E2C-A4A0-2BD353115034}"/>
          </ac:picMkLst>
        </pc:picChg>
        <pc:picChg chg="add mod">
          <ac:chgData name="Ken Barr" userId="08394fa4-6c67-4e80-95e1-dad59dfd7fac" providerId="ADAL" clId="{23B26FFF-7AF8-4582-BF06-9F7AC6C64342}" dt="2018-10-02T18:10:24.003" v="409" actId="164"/>
          <ac:picMkLst>
            <pc:docMk/>
            <pc:sldMk cId="262467478" sldId="257"/>
            <ac:picMk id="33" creationId="{2F834631-092B-4291-A6C1-F1D7E345474B}"/>
          </ac:picMkLst>
        </pc:picChg>
        <pc:cxnChg chg="add del">
          <ac:chgData name="Ken Barr" userId="08394fa4-6c67-4e80-95e1-dad59dfd7fac" providerId="ADAL" clId="{23B26FFF-7AF8-4582-BF06-9F7AC6C64342}" dt="2018-10-02T15:03:03.452" v="20" actId="26606"/>
          <ac:cxnSpMkLst>
            <pc:docMk/>
            <pc:sldMk cId="262467478" sldId="257"/>
            <ac:cxnSpMk id="14" creationId="{8C730EAB-A532-4295-A302-FB4B90DB9F5E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6" creationId="{E4CB1C41-42E1-426A-A880-7744438641A2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7" creationId="{94718BE7-C867-420D-9A20-4260A1E6D924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20" creationId="{F32D1835-F29F-4A0B-8E4E-3EDC4E30B11E}"/>
          </ac:cxnSpMkLst>
        </pc:cxnChg>
      </pc:sldChg>
      <pc:sldChg chg="delSp modSp add">
        <pc:chgData name="Ken Barr" userId="08394fa4-6c67-4e80-95e1-dad59dfd7fac" providerId="ADAL" clId="{23B26FFF-7AF8-4582-BF06-9F7AC6C64342}" dt="2018-10-03T15:28:10.456" v="479" actId="1076"/>
        <pc:sldMkLst>
          <pc:docMk/>
          <pc:sldMk cId="2595064566" sldId="258"/>
        </pc:sldMkLst>
        <pc:spChg chg="del mod">
          <ac:chgData name="Ken Barr" userId="08394fa4-6c67-4e80-95e1-dad59dfd7fac" providerId="ADAL" clId="{23B26FFF-7AF8-4582-BF06-9F7AC6C64342}" dt="2018-10-03T15:23:43.024" v="413"/>
          <ac:spMkLst>
            <pc:docMk/>
            <pc:sldMk cId="2595064566" sldId="258"/>
            <ac:spMk id="23" creationId="{83B47EA5-1426-4162-B30B-BBBD7165BF36}"/>
          </ac:spMkLst>
        </pc:spChg>
        <pc:spChg chg="del">
          <ac:chgData name="Ken Barr" userId="08394fa4-6c67-4e80-95e1-dad59dfd7fac" providerId="ADAL" clId="{23B26FFF-7AF8-4582-BF06-9F7AC6C64342}" dt="2018-10-03T15:23:38.744" v="412"/>
          <ac:spMkLst>
            <pc:docMk/>
            <pc:sldMk cId="2595064566" sldId="258"/>
            <ac:spMk id="24" creationId="{0626774B-A58F-48CD-92B3-1A46BF3879C8}"/>
          </ac:spMkLst>
        </pc:spChg>
        <pc:spChg chg="del">
          <ac:chgData name="Ken Barr" userId="08394fa4-6c67-4e80-95e1-dad59dfd7fac" providerId="ADAL" clId="{23B26FFF-7AF8-4582-BF06-9F7AC6C64342}" dt="2018-10-03T15:23:36.912" v="411"/>
          <ac:spMkLst>
            <pc:docMk/>
            <pc:sldMk cId="2595064566" sldId="258"/>
            <ac:spMk id="25" creationId="{A325EC13-D7FB-461A-9F3A-6712A769407D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27" creationId="{CA383DF6-4841-48BE-A57A-B0076B5CE94B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28" creationId="{0507B6BA-2D43-4727-A29E-A10ADD3360E3}"/>
          </ac:spMkLst>
        </pc:spChg>
        <pc:spChg chg="mod">
          <ac:chgData name="Ken Barr" userId="08394fa4-6c67-4e80-95e1-dad59dfd7fac" providerId="ADAL" clId="{23B26FFF-7AF8-4582-BF06-9F7AC6C64342}" dt="2018-10-03T15:28:10.456" v="479" actId="1076"/>
          <ac:spMkLst>
            <pc:docMk/>
            <pc:sldMk cId="2595064566" sldId="258"/>
            <ac:spMk id="29" creationId="{28212C3F-ABD1-4B87-95BE-6C7F0F29D62A}"/>
          </ac:spMkLst>
        </pc:spChg>
        <pc:spChg chg="mod">
          <ac:chgData name="Ken Barr" userId="08394fa4-6c67-4e80-95e1-dad59dfd7fac" providerId="ADAL" clId="{23B26FFF-7AF8-4582-BF06-9F7AC6C64342}" dt="2018-10-03T15:28:05.207" v="477" actId="1076"/>
          <ac:spMkLst>
            <pc:docMk/>
            <pc:sldMk cId="2595064566" sldId="258"/>
            <ac:spMk id="30" creationId="{C2E85324-8C6E-49E0-ABAD-E9909CC0E49C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31" creationId="{9590DEE4-A6DE-4091-B4DB-E46311CC1AD5}"/>
          </ac:spMkLst>
        </pc:spChg>
        <pc:grpChg chg="mod">
          <ac:chgData name="Ken Barr" userId="08394fa4-6c67-4e80-95e1-dad59dfd7fac" providerId="ADAL" clId="{23B26FFF-7AF8-4582-BF06-9F7AC6C64342}" dt="2018-10-03T15:28:07.920" v="478" actId="14100"/>
          <ac:grpSpMkLst>
            <pc:docMk/>
            <pc:sldMk cId="2595064566" sldId="258"/>
            <ac:grpSpMk id="2" creationId="{0A5C4AAE-228E-4E67-9742-CD8515782C60}"/>
          </ac:grpSpMkLst>
        </pc:grpChg>
        <pc:grpChg chg="del mod">
          <ac:chgData name="Ken Barr" userId="08394fa4-6c67-4e80-95e1-dad59dfd7fac" providerId="ADAL" clId="{23B26FFF-7AF8-4582-BF06-9F7AC6C64342}" dt="2018-10-03T15:23:38.744" v="412"/>
          <ac:grpSpMkLst>
            <pc:docMk/>
            <pc:sldMk cId="2595064566" sldId="258"/>
            <ac:grpSpMk id="22" creationId="{72C5963D-A01F-47A7-BB57-7FC74D50A0EA}"/>
          </ac:grpSpMkLst>
        </pc:grpChg>
        <pc:grpChg chg="mod">
          <ac:chgData name="Ken Barr" userId="08394fa4-6c67-4e80-95e1-dad59dfd7fac" providerId="ADAL" clId="{23B26FFF-7AF8-4582-BF06-9F7AC6C64342}" dt="2018-10-03T15:23:48.716" v="415"/>
          <ac:grpSpMkLst>
            <pc:docMk/>
            <pc:sldMk cId="2595064566" sldId="258"/>
            <ac:grpSpMk id="32" creationId="{D3A78710-2126-4F19-A6C4-E6D3DB5D008D}"/>
          </ac:grpSpMkLst>
        </pc:grpChg>
        <pc:picChg chg="del">
          <ac:chgData name="Ken Barr" userId="08394fa4-6c67-4e80-95e1-dad59dfd7fac" providerId="ADAL" clId="{23B26FFF-7AF8-4582-BF06-9F7AC6C64342}" dt="2018-10-03T15:23:48.716" v="415"/>
          <ac:picMkLst>
            <pc:docMk/>
            <pc:sldMk cId="2595064566" sldId="258"/>
            <ac:picMk id="5" creationId="{C6B31AA8-A2A8-4259-9E8E-D784C70AA78E}"/>
          </ac:picMkLst>
        </pc:picChg>
        <pc:picChg chg="del">
          <ac:chgData name="Ken Barr" userId="08394fa4-6c67-4e80-95e1-dad59dfd7fac" providerId="ADAL" clId="{23B26FFF-7AF8-4582-BF06-9F7AC6C64342}" dt="2018-10-03T15:23:44.859" v="414"/>
          <ac:picMkLst>
            <pc:docMk/>
            <pc:sldMk cId="2595064566" sldId="258"/>
            <ac:picMk id="26" creationId="{4BD30CAE-FF1E-4E2C-A4A0-2BD3531150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88FE79B-057F-4234-9EE3-3098E99CE1F7}"/>
              </a:ext>
            </a:extLst>
          </p:cNvPr>
          <p:cNvGrpSpPr/>
          <p:nvPr/>
        </p:nvGrpSpPr>
        <p:grpSpPr>
          <a:xfrm>
            <a:off x="90393" y="175088"/>
            <a:ext cx="9704906" cy="5630093"/>
            <a:chOff x="90393" y="175088"/>
            <a:chExt cx="9704906" cy="5630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8C278-DEEB-4953-B6EF-59D79B16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965" y="1840653"/>
              <a:ext cx="2233168" cy="23142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DE260F-8A6A-4DB6-B292-A0A615999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082" y="175088"/>
              <a:ext cx="1289580" cy="7571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FE3A2-EB57-44C4-AA5B-2962A1AA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239" y="1026826"/>
              <a:ext cx="1300424" cy="763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85384E-9C23-432E-876F-D0A02DE5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809" y="2035562"/>
              <a:ext cx="1487853" cy="8735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15ED-9A2C-486D-B193-36ED2864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946" y="4400317"/>
              <a:ext cx="1325716" cy="5059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2DC23-E723-4D72-8CFA-8D9D85F62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393" y="3176487"/>
              <a:ext cx="1849269" cy="53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BA2DC9-AF58-48C0-AAA1-CD9EAB41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398" y="5403253"/>
              <a:ext cx="1232265" cy="40192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C0F2B-A900-45C2-9D8E-848CBB5176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4004056"/>
              <a:ext cx="1919394" cy="1504709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8BB8E3-EAA9-44C9-8148-BF1C283CB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3628720"/>
              <a:ext cx="1572680" cy="1024556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AEC909-34A3-40AB-89AB-CC22D0275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553081"/>
              <a:ext cx="1955066" cy="1371337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04731C-E28E-49D4-ADC6-3F2A0F580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1408569"/>
              <a:ext cx="1607054" cy="796215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3359FB-CD86-4401-8FA9-CF23BFF3AB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2914" y="2442208"/>
              <a:ext cx="1452768" cy="13454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AE1DEC-B738-466D-9CA0-7457BC20DA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5972" y="3278651"/>
              <a:ext cx="1419709" cy="18228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3E1FFD-9976-40FF-9E32-A0174A3DD5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3031" y="1026828"/>
              <a:ext cx="2052163" cy="1303463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6A3FE62-666F-4F66-8DB0-4327C77E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747" y="2750045"/>
              <a:ext cx="575638" cy="7024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E68B74-31E9-483D-8EA6-E0F95115AE24}"/>
                </a:ext>
              </a:extLst>
            </p:cNvPr>
            <p:cNvSpPr txBox="1"/>
            <p:nvPr/>
          </p:nvSpPr>
          <p:spPr>
            <a:xfrm>
              <a:off x="8248026" y="2628596"/>
              <a:ext cx="11942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Lambda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Function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EA0210-7217-48DD-8656-1EE37CB0F5FA}"/>
                </a:ext>
              </a:extLst>
            </p:cNvPr>
            <p:cNvSpPr txBox="1"/>
            <p:nvPr/>
          </p:nvSpPr>
          <p:spPr>
            <a:xfrm>
              <a:off x="8285770" y="1799600"/>
              <a:ext cx="12999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SNS Topic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4DF6F-B1D8-4553-AB44-9FD10F1CAB8D}"/>
                </a:ext>
              </a:extLst>
            </p:cNvPr>
            <p:cNvSpPr txBox="1"/>
            <p:nvPr/>
          </p:nvSpPr>
          <p:spPr>
            <a:xfrm>
              <a:off x="8296491" y="695624"/>
              <a:ext cx="14988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SQS Queue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CB6CCF-2514-41C3-B70D-0A0FA579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104" y="3845069"/>
              <a:ext cx="475707" cy="57926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D6B2D9-F899-4AA1-A8D0-176C2F14C25B}"/>
                </a:ext>
              </a:extLst>
            </p:cNvPr>
            <p:cNvSpPr txBox="1"/>
            <p:nvPr/>
          </p:nvSpPr>
          <p:spPr>
            <a:xfrm>
              <a:off x="8284512" y="3665755"/>
              <a:ext cx="141384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S3 bucket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w/ objects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EFC8BD2-8AEE-4109-8542-9F556379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094" y="558963"/>
              <a:ext cx="693132" cy="74524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46B110-09AB-4EED-8003-18D7874D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797" y="1819181"/>
              <a:ext cx="728429" cy="5424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FA1783-9B74-4370-BB66-AFA27BDC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30" y="4813739"/>
              <a:ext cx="462855" cy="5736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293D5-9093-4460-ADF5-7B4EDC931F5F}"/>
                </a:ext>
              </a:extLst>
            </p:cNvPr>
            <p:cNvSpPr txBox="1"/>
            <p:nvPr/>
          </p:nvSpPr>
          <p:spPr>
            <a:xfrm>
              <a:off x="8310982" y="4679952"/>
              <a:ext cx="111645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Kinesis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Streams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7E733E-993C-4C31-B3CF-FF00B33417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9579" y="2107079"/>
              <a:ext cx="1835614" cy="642966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82770C-F9E8-44C6-BFAA-6836428BC930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5671133" y="3101259"/>
              <a:ext cx="1835614" cy="419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C1BFFDC-EBD6-420D-BFFC-B76ACC2334EF}"/>
                </a:ext>
              </a:extLst>
            </p:cNvPr>
            <p:cNvCxnSpPr>
              <a:cxnSpLocks/>
              <a:endCxn id="25" idx="1"/>
            </p:cNvCxnSpPr>
            <p:nvPr/>
          </p:nvCxnSpPr>
          <p:spPr bwMode="auto">
            <a:xfrm>
              <a:off x="5549774" y="3503357"/>
              <a:ext cx="2063330" cy="631346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5148E44-A528-46E7-8403-D1E876FD3B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6846" y="3714810"/>
              <a:ext cx="2148546" cy="1253929"/>
            </a:xfrm>
            <a:prstGeom prst="straightConnector1">
              <a:avLst/>
            </a:prstGeom>
            <a:ln w="76200">
              <a:solidFill>
                <a:srgbClr val="003469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6" y="1598750"/>
            <a:ext cx="7624619" cy="3024230"/>
            <a:chOff x="1040096" y="1598750"/>
            <a:chExt cx="7624619" cy="30242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598750"/>
              <a:ext cx="7624619" cy="3024230"/>
              <a:chOff x="1040096" y="1598750"/>
              <a:chExt cx="7624619" cy="30242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31" y="3015876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079" y="2643203"/>
                <a:ext cx="2090447" cy="1278164"/>
                <a:chOff x="545458" y="4783771"/>
                <a:chExt cx="2293787" cy="1733798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082854" y="1627299"/>
                <a:ext cx="258186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3919937" y="1598750"/>
                <a:ext cx="17366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Internal </a:t>
                </a:r>
                <a:r>
                  <a:rPr lang="en-CA" sz="1400" dirty="0" err="1"/>
                  <a:t>APIGateway</a:t>
                </a:r>
                <a:endParaRPr lang="en-CA" sz="1400" dirty="0"/>
              </a:p>
              <a:p>
                <a:r>
                  <a:rPr lang="en-CA" sz="1400" dirty="0"/>
                  <a:t>w/ VPC endpoint in </a:t>
                </a:r>
              </a:p>
              <a:p>
                <a:r>
                  <a:rPr lang="en-CA" sz="1400" dirty="0"/>
                  <a:t>closed security group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2076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Solace message broker</a:t>
                </a:r>
              </a:p>
              <a:p>
                <a:r>
                  <a:rPr lang="en-CA" sz="14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7" y="1699358"/>
            <a:ext cx="5101429" cy="2092464"/>
            <a:chOff x="1040096" y="1724981"/>
            <a:chExt cx="6945637" cy="28364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724981"/>
              <a:ext cx="6945637" cy="2836444"/>
              <a:chOff x="1040096" y="1724981"/>
              <a:chExt cx="6945637" cy="28364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21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Application </a:t>
                </a:r>
              </a:p>
              <a:p>
                <a:r>
                  <a:rPr lang="en-CA" sz="1200" dirty="0"/>
                  <a:t>send/receive</a:t>
                </a:r>
              </a:p>
              <a:p>
                <a:r>
                  <a:rPr lang="en-CA" sz="12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4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Data written to SQS</a:t>
                </a:r>
              </a:p>
              <a:p>
                <a:r>
                  <a:rPr lang="en-CA" sz="12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5575831" y="1724981"/>
                <a:ext cx="22444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IAM Role generated </a:t>
                </a:r>
              </a:p>
              <a:p>
                <a:r>
                  <a:rPr lang="en-CA" sz="1200" dirty="0"/>
                  <a:t>Allowing specific resource access</a:t>
                </a:r>
              </a:p>
              <a:p>
                <a:r>
                  <a:rPr lang="en-CA" sz="12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2771660" y="2204703"/>
                <a:ext cx="1685269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External </a:t>
                </a:r>
                <a:r>
                  <a:rPr lang="en-CA" sz="1200" dirty="0" err="1"/>
                  <a:t>APIGateway</a:t>
                </a:r>
                <a:endParaRPr lang="en-CA" sz="1200" dirty="0"/>
              </a:p>
              <a:p>
                <a:r>
                  <a:rPr lang="en-CA" sz="1200" dirty="0"/>
                  <a:t>Secured with App Token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1800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Solace message broker</a:t>
                </a:r>
              </a:p>
              <a:p>
                <a:r>
                  <a:rPr lang="en-CA" sz="12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1</cp:revision>
  <dcterms:created xsi:type="dcterms:W3CDTF">2018-10-02T13:31:33Z</dcterms:created>
  <dcterms:modified xsi:type="dcterms:W3CDTF">2018-10-12T18:22:47Z</dcterms:modified>
</cp:coreProperties>
</file>