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9" autoAdjust="0"/>
    <p:restoredTop sz="94660"/>
  </p:normalViewPr>
  <p:slideViewPr>
    <p:cSldViewPr snapToGrid="0">
      <p:cViewPr>
        <p:scale>
          <a:sx n="118" d="100"/>
          <a:sy n="118" d="100"/>
        </p:scale>
        <p:origin x="32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CAE56-4D7F-4928-BA7D-28FF010C404B}" type="datetimeFigureOut">
              <a:rPr lang="en-CA" smtClean="0"/>
              <a:t>2017-04-01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CF3F-23D8-4C1D-87F7-9F88894B23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33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2017-04-01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56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2017-04-01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52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2017-04-01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97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3" y="-1176"/>
            <a:ext cx="11034184" cy="1023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67"/>
              </a:spcBef>
              <a:defRPr/>
            </a:lvl1pPr>
            <a:lvl2pPr>
              <a:spcAft>
                <a:spcPts val="800"/>
              </a:spcAft>
              <a:defRPr/>
            </a:lvl2pPr>
            <a:lvl4pPr>
              <a:defRPr sz="2133"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12280" y="1371600"/>
            <a:ext cx="4810337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127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2017-04-01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82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2017-04-01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22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2017-04-01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79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2017-04-01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71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2017-04-01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5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2017-04-01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74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2017-04-01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91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2017-04-01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11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78DD-8534-4088-8268-03F34D0C435B}" type="datetimeFigureOut">
              <a:rPr lang="en-CA" smtClean="0"/>
              <a:t>2017-04-01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88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mp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91" y="4817644"/>
            <a:ext cx="1240924" cy="124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5" name="Group 154"/>
          <p:cNvGrpSpPr/>
          <p:nvPr/>
        </p:nvGrpSpPr>
        <p:grpSpPr>
          <a:xfrm>
            <a:off x="7270131" y="4738000"/>
            <a:ext cx="366395" cy="158703"/>
            <a:chOff x="2083435" y="4737098"/>
            <a:chExt cx="366395" cy="158703"/>
          </a:xfrm>
        </p:grpSpPr>
        <p:sp>
          <p:nvSpPr>
            <p:cNvPr id="156" name="Rectangle 155"/>
            <p:cNvSpPr/>
            <p:nvPr/>
          </p:nvSpPr>
          <p:spPr bwMode="auto">
            <a:xfrm>
              <a:off x="2083435" y="4737098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157095" y="4737684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232660" y="4737684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306320" y="4737684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373630" y="4737684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172240" y="5370161"/>
            <a:ext cx="318324" cy="369332"/>
            <a:chOff x="2790018" y="5090145"/>
            <a:chExt cx="318324" cy="369332"/>
          </a:xfrm>
        </p:grpSpPr>
        <p:sp>
          <p:nvSpPr>
            <p:cNvPr id="163" name="Oval 16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444001" y="2560712"/>
            <a:ext cx="1278116" cy="1481862"/>
            <a:chOff x="538342" y="4247012"/>
            <a:chExt cx="1278116" cy="1481862"/>
          </a:xfrm>
        </p:grpSpPr>
        <p:sp>
          <p:nvSpPr>
            <p:cNvPr id="87" name="Rectangle 86"/>
            <p:cNvSpPr/>
            <p:nvPr/>
          </p:nvSpPr>
          <p:spPr bwMode="auto">
            <a:xfrm>
              <a:off x="540108" y="4911870"/>
              <a:ext cx="1200150" cy="405267"/>
            </a:xfrm>
            <a:prstGeom prst="rect">
              <a:avLst/>
            </a:prstGeom>
            <a:solidFill>
              <a:srgbClr val="6DB33F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539411" y="4247012"/>
              <a:ext cx="1200150" cy="6691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 smtClean="0">
                  <a:solidFill>
                    <a:schemeClr val="bg1"/>
                  </a:solidFill>
                  <a:latin typeface="Arial" charset="0"/>
                </a:rPr>
                <a:t>Aggregator</a:t>
              </a:r>
              <a:endParaRPr kumimoji="0" lang="en-CA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538342" y="5323607"/>
              <a:ext cx="1200150" cy="405267"/>
            </a:xfrm>
            <a:prstGeom prst="rect">
              <a:avLst/>
            </a:prstGeom>
            <a:gradFill>
              <a:gsLst>
                <a:gs pos="0">
                  <a:schemeClr val="accent3">
                    <a:satMod val="103000"/>
                    <a:tint val="94000"/>
                    <a:lumMod val="0"/>
                    <a:lumOff val="100000"/>
                  </a:schemeClr>
                </a:gs>
                <a:gs pos="50000">
                  <a:schemeClr val="accent3">
                    <a:satMod val="110000"/>
                    <a:shade val="100000"/>
                    <a:lumMod val="12000"/>
                    <a:lumOff val="88000"/>
                  </a:schemeClr>
                </a:gs>
                <a:gs pos="100000">
                  <a:schemeClr val="accent3">
                    <a:satMod val="120000"/>
                    <a:shade val="78000"/>
                    <a:lumMod val="95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90" name="Picture 12" descr="https://spring.io/img/spring-by-pivotal-9066b55828deb3c10e27e609af322c40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48"/>
            <a:stretch/>
          </p:blipFill>
          <p:spPr bwMode="auto">
            <a:xfrm>
              <a:off x="1021171" y="5369077"/>
              <a:ext cx="717321" cy="33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66" y="5368771"/>
              <a:ext cx="335508" cy="335508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912043" y="4979358"/>
              <a:ext cx="9044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b="1" dirty="0" smtClean="0">
                  <a:latin typeface="+mj-lt"/>
                </a:rPr>
                <a:t>Spring Cloud</a:t>
              </a:r>
              <a:endParaRPr lang="en-CA" sz="1100" b="1" dirty="0">
                <a:latin typeface="+mj-lt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85" y="4962518"/>
              <a:ext cx="361089" cy="361089"/>
            </a:xfrm>
            <a:prstGeom prst="rect">
              <a:avLst/>
            </a:prstGeom>
          </p:spPr>
        </p:pic>
      </p:grpSp>
      <p:pic>
        <p:nvPicPr>
          <p:cNvPr id="44" name="Picture 4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02" y="3045040"/>
            <a:ext cx="1453572" cy="81084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cxnSp>
        <p:nvCxnSpPr>
          <p:cNvPr id="45" name="Straight Arrow Connector 44"/>
          <p:cNvCxnSpPr/>
          <p:nvPr/>
        </p:nvCxnSpPr>
        <p:spPr bwMode="auto">
          <a:xfrm flipV="1">
            <a:off x="4188279" y="3330851"/>
            <a:ext cx="1186060" cy="1033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flipV="1">
            <a:off x="4188279" y="3698248"/>
            <a:ext cx="1186060" cy="1440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>
            <a:off x="6491939" y="4084468"/>
            <a:ext cx="726482" cy="676293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 bwMode="auto">
          <a:xfrm flipV="1">
            <a:off x="7681617" y="4118489"/>
            <a:ext cx="296897" cy="561031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 bwMode="auto">
          <a:xfrm>
            <a:off x="10784437" y="3176084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Freeform 66"/>
          <p:cNvSpPr/>
          <p:nvPr/>
        </p:nvSpPr>
        <p:spPr bwMode="auto">
          <a:xfrm>
            <a:off x="5996639" y="4108450"/>
            <a:ext cx="2689100" cy="1478643"/>
          </a:xfrm>
          <a:custGeom>
            <a:avLst/>
            <a:gdLst>
              <a:gd name="connsiteX0" fmla="*/ 2349500 w 2349500"/>
              <a:gd name="connsiteY0" fmla="*/ 0 h 1065703"/>
              <a:gd name="connsiteX1" fmla="*/ 2159000 w 2349500"/>
              <a:gd name="connsiteY1" fmla="*/ 831850 h 1065703"/>
              <a:gd name="connsiteX2" fmla="*/ 1295400 w 2349500"/>
              <a:gd name="connsiteY2" fmla="*/ 1035050 h 1065703"/>
              <a:gd name="connsiteX3" fmla="*/ 406400 w 2349500"/>
              <a:gd name="connsiteY3" fmla="*/ 952500 h 1065703"/>
              <a:gd name="connsiteX4" fmla="*/ 0 w 2349500"/>
              <a:gd name="connsiteY4" fmla="*/ 6350 h 106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0" h="1065703">
                <a:moveTo>
                  <a:pt x="2349500" y="0"/>
                </a:moveTo>
                <a:cubicBezTo>
                  <a:pt x="2342091" y="329671"/>
                  <a:pt x="2334683" y="659342"/>
                  <a:pt x="2159000" y="831850"/>
                </a:cubicBezTo>
                <a:cubicBezTo>
                  <a:pt x="1983317" y="1004358"/>
                  <a:pt x="1587500" y="1014942"/>
                  <a:pt x="1295400" y="1035050"/>
                </a:cubicBezTo>
                <a:cubicBezTo>
                  <a:pt x="1003300" y="1055158"/>
                  <a:pt x="622300" y="1123950"/>
                  <a:pt x="406400" y="952500"/>
                </a:cubicBezTo>
                <a:cubicBezTo>
                  <a:pt x="190500" y="781050"/>
                  <a:pt x="95250" y="393700"/>
                  <a:pt x="0" y="635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314056" y="2377682"/>
            <a:ext cx="318324" cy="369332"/>
            <a:chOff x="2790018" y="5090145"/>
            <a:chExt cx="318324" cy="369332"/>
          </a:xfrm>
        </p:grpSpPr>
        <p:sp>
          <p:nvSpPr>
            <p:cNvPr id="69" name="Oval 6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chemeClr val="bg1"/>
                  </a:solidFill>
                </a:rPr>
                <a:t>1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298294" y="4317763"/>
            <a:ext cx="318324" cy="369332"/>
            <a:chOff x="2790018" y="5090145"/>
            <a:chExt cx="318324" cy="369332"/>
          </a:xfrm>
        </p:grpSpPr>
        <p:sp>
          <p:nvSpPr>
            <p:cNvPr id="72" name="Oval 71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632574" y="2672470"/>
            <a:ext cx="318324" cy="369332"/>
            <a:chOff x="2790018" y="5090145"/>
            <a:chExt cx="318324" cy="369332"/>
          </a:xfrm>
        </p:grpSpPr>
        <p:sp>
          <p:nvSpPr>
            <p:cNvPr id="75" name="Oval 7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111" name="Picture 1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8902" y="2649254"/>
            <a:ext cx="997463" cy="988053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1302" y="2801654"/>
            <a:ext cx="997463" cy="988053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3702" y="2954054"/>
            <a:ext cx="997463" cy="988053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6102" y="3106454"/>
            <a:ext cx="997463" cy="988053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>
            <a:off x="1028700" y="8858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77" name="TextBox 76"/>
          <p:cNvSpPr txBox="1"/>
          <p:nvPr/>
        </p:nvSpPr>
        <p:spPr>
          <a:xfrm>
            <a:off x="2623215" y="3816401"/>
            <a:ext cx="145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Demo UI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10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– Solace Cloud Messaging Sample Application</dc:title>
  <dc:creator>Francois Dickey</dc:creator>
  <cp:lastModifiedBy>Microsoft Office User</cp:lastModifiedBy>
  <cp:revision>9</cp:revision>
  <dcterms:created xsi:type="dcterms:W3CDTF">2016-08-24T16:25:24Z</dcterms:created>
  <dcterms:modified xsi:type="dcterms:W3CDTF">2017-04-01T20:34:03Z</dcterms:modified>
</cp:coreProperties>
</file>