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B255-22E2-4319-8174-04C15F36F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3189E-8B11-46D4-8382-AA0E90A58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E31F7-CD0A-4B8A-B683-43625808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C519-B9EE-485E-B4C1-CA68744F1652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CF7D7-9AA4-4FCF-BD5D-B4C689D4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8FC0E-11DF-4643-B641-12D46056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8DAA-3215-4243-9DFD-FCA70141C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05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2ADB-EB58-4790-B4B3-EC221CAD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AC91A-D319-46D6-B061-E43066119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2BBF-109C-4A43-A58E-C2EA51D2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C519-B9EE-485E-B4C1-CA68744F1652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9DB1C-69E7-4F1D-A4F2-043A6AFC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D26CB-500C-4961-BC24-7C64D7CF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8DAA-3215-4243-9DFD-FCA70141C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84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4B103-67E0-4433-88EC-182CF592B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7EA84-B478-4B5B-BDE6-69071974A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28CC4-B377-4E66-BCDF-023FAFD9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C519-B9EE-485E-B4C1-CA68744F1652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6641-8977-4397-AA22-75F98C8E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0982B-B54A-4B00-9E07-B68808C9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8DAA-3215-4243-9DFD-FCA70141C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9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21AD-1AD4-4727-A657-B6571280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F732-F3AE-40F6-808D-5F0FDF407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E8CD7-7D42-4BEE-9655-E2ED643A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C519-B9EE-485E-B4C1-CA68744F1652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F61BE-8732-4DEA-AD6E-E09BEA90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4A301-1F47-4F4B-BB04-E9C38BFB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8DAA-3215-4243-9DFD-FCA70141C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49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6ACB-D826-4442-AA18-E78A9E89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59AC0-0EB6-4EF5-91E3-64BEF04AF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24F6-7BCB-4227-A09F-ECBAAB4A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C519-B9EE-485E-B4C1-CA68744F1652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F2C12-9D35-43EB-92EA-6D2089D9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5E296-EE4B-4239-AC92-B2227472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8DAA-3215-4243-9DFD-FCA70141C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795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4596-377D-4F13-B390-627BCBCF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A316E-CA58-4EF6-9C23-ADAF46283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A4553-0763-4EE3-956D-7F968F194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B1416-7B99-42F5-9AB7-6D62F86D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C519-B9EE-485E-B4C1-CA68744F1652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A5FA4-8F7D-4AF7-9888-C2FCFA0B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71CD4-80AF-4B08-8E94-938E1446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8DAA-3215-4243-9DFD-FCA70141C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93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4A95-416B-4D48-8E25-39A9168B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78D3E-1450-4C60-ABE4-20949378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A54F7-287E-47A1-9D1E-2E40BECC6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B941F-638B-4478-AB85-8239F0123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79D09-07AF-4FCC-9DEF-BAD34A3DA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CC708-4600-4BA6-A996-0F6A8513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C519-B9EE-485E-B4C1-CA68744F1652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6AC86-7664-4827-9EF5-708850C2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7B98C-1F1D-4F35-A98F-DAA4023D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8DAA-3215-4243-9DFD-FCA70141C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031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A965-565E-48A8-8A37-4A22FCD1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3322E-6F9C-4461-B646-324E71A2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C519-B9EE-485E-B4C1-CA68744F1652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6F0DD-FA10-4032-851D-B8FEA561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992D3-F473-4A63-8C00-13BD677F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8DAA-3215-4243-9DFD-FCA70141C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11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E11D0-CAEE-49EC-9427-A7F01464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C519-B9EE-485E-B4C1-CA68744F1652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79831C-6F12-4BD1-B53D-7FE24934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965C5-D62C-48D7-9EF3-5E3A87B9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8DAA-3215-4243-9DFD-FCA70141C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38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9C2E-DBA0-4633-91B4-719F292B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A54F-8A17-465C-96A5-13CB41C84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1E105-A779-4589-A6B1-1D0660562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911EC-A15D-49AF-A745-782C12AA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C519-B9EE-485E-B4C1-CA68744F1652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F8F82-D619-4F9A-8766-357B95DC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ED535-FA48-495B-BF89-7FCDBCB7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8DAA-3215-4243-9DFD-FCA70141C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69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DB42-4B6B-406B-A515-EF43DDCF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CDCB6-677F-441E-B095-62BFC2516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FAE49-7795-40DC-BC4A-C7E18F502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34CCD-BE29-48A8-917F-17EE25B9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C519-B9EE-485E-B4C1-CA68744F1652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5D0BE-F086-4401-BA82-B589A618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6106E-119E-4A5D-9C34-90DCC607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8DAA-3215-4243-9DFD-FCA70141C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630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1921A-8784-4E33-89DC-1720069D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AC4A5-79DB-454A-9E15-1E41ED298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E4CF-8B9E-4779-B25D-81B2B5E59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0C519-B9EE-485E-B4C1-CA68744F1652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DA760-8FC2-4EFF-A05F-2C55068D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A00E2-EF3D-4F35-AA4F-269EB0FEE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8DAA-3215-4243-9DFD-FCA70141C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ubSub+ Cloud Standard Accounts">
            <a:extLst>
              <a:ext uri="{FF2B5EF4-FFF2-40B4-BE49-F238E27FC236}">
                <a16:creationId xmlns:a16="http://schemas.microsoft.com/office/drawing/2014/main" id="{5A17D0E6-3027-47F0-B60D-8A57CE6FA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051" y="2058178"/>
            <a:ext cx="3141542" cy="314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lobal Locations - Regions &amp; Zones | Google Cloud">
            <a:extLst>
              <a:ext uri="{FF2B5EF4-FFF2-40B4-BE49-F238E27FC236}">
                <a16:creationId xmlns:a16="http://schemas.microsoft.com/office/drawing/2014/main" id="{A1F10969-92FE-4B7F-A54C-2FD14AEBC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1" t="16474" r="25815" b="16161"/>
          <a:stretch/>
        </p:blipFill>
        <p:spPr bwMode="auto">
          <a:xfrm>
            <a:off x="1177809" y="600364"/>
            <a:ext cx="6206838" cy="461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 cloud run icon vector">
            <a:extLst>
              <a:ext uri="{FF2B5EF4-FFF2-40B4-BE49-F238E27FC236}">
                <a16:creationId xmlns:a16="http://schemas.microsoft.com/office/drawing/2014/main" id="{6DA04D1D-1B5C-4B8F-AD81-4412EC2A8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371" y="2719986"/>
            <a:ext cx="1142883" cy="114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B71641-2ECB-4C80-BBA6-D121FA8C129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2288749" y="2678089"/>
            <a:ext cx="1285875" cy="109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E7D3F8-C9CC-4F4D-BA7F-06DED48728A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>
            <a:off x="3143622" y="1206298"/>
            <a:ext cx="1280993" cy="11750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A3BE63-494E-4A42-BEF8-DA94E1D742D1}"/>
              </a:ext>
            </a:extLst>
          </p:cNvPr>
          <p:cNvSpPr txBox="1"/>
          <p:nvPr/>
        </p:nvSpPr>
        <p:spPr>
          <a:xfrm>
            <a:off x="3465065" y="4503562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Google</a:t>
            </a:r>
            <a:r>
              <a:rPr lang="en-CA" dirty="0"/>
              <a:t> </a:t>
            </a:r>
            <a:r>
              <a:rPr lang="en-CA" dirty="0">
                <a:solidFill>
                  <a:schemeClr val="bg1"/>
                </a:solidFill>
              </a:rPr>
              <a:t>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6909A1-B3BB-4F2F-8BC6-82343BEFF03F}"/>
              </a:ext>
            </a:extLst>
          </p:cNvPr>
          <p:cNvSpPr txBox="1"/>
          <p:nvPr/>
        </p:nvSpPr>
        <p:spPr>
          <a:xfrm>
            <a:off x="2382981" y="3681266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Cloud Pub/Sub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C831B5-61B3-4467-AEE6-7EEFFB4C9315}"/>
              </a:ext>
            </a:extLst>
          </p:cNvPr>
          <p:cNvSpPr txBox="1"/>
          <p:nvPr/>
        </p:nvSpPr>
        <p:spPr>
          <a:xfrm>
            <a:off x="4685564" y="378054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Cloud Run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58EE36-A26B-49E0-8DF8-07944A6C24C6}"/>
              </a:ext>
            </a:extLst>
          </p:cNvPr>
          <p:cNvSpPr txBox="1"/>
          <p:nvPr/>
        </p:nvSpPr>
        <p:spPr>
          <a:xfrm>
            <a:off x="4281228" y="1735013"/>
            <a:ext cx="1041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Secret</a:t>
            </a:r>
          </a:p>
          <a:p>
            <a:r>
              <a:rPr lang="en-CA" b="1" dirty="0"/>
              <a:t>Manager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2C0A96-9FDE-4358-AA46-8213F41EF288}"/>
              </a:ext>
            </a:extLst>
          </p:cNvPr>
          <p:cNvCxnSpPr>
            <a:cxnSpLocks/>
          </p:cNvCxnSpPr>
          <p:nvPr/>
        </p:nvCxnSpPr>
        <p:spPr>
          <a:xfrm>
            <a:off x="4188180" y="2216727"/>
            <a:ext cx="524050" cy="56294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827A5A-9FEB-4C57-85B6-A3BF7395ED9A}"/>
              </a:ext>
            </a:extLst>
          </p:cNvPr>
          <p:cNvCxnSpPr>
            <a:cxnSpLocks/>
          </p:cNvCxnSpPr>
          <p:nvPr/>
        </p:nvCxnSpPr>
        <p:spPr>
          <a:xfrm>
            <a:off x="3618082" y="3213713"/>
            <a:ext cx="86724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F890F1A4-35DB-464B-8138-5DE6A6836FC6}"/>
              </a:ext>
            </a:extLst>
          </p:cNvPr>
          <p:cNvSpPr/>
          <p:nvPr/>
        </p:nvSpPr>
        <p:spPr>
          <a:xfrm>
            <a:off x="2182797" y="4008734"/>
            <a:ext cx="1205172" cy="54911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- Topic</a:t>
            </a:r>
          </a:p>
          <a:p>
            <a:r>
              <a:rPr lang="en-CA" sz="1400" dirty="0">
                <a:solidFill>
                  <a:schemeClr val="tx1"/>
                </a:solidFill>
              </a:rPr>
              <a:t>- Subscription</a:t>
            </a: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820B80B0-BF2F-4277-9768-50C4FDB37DCA}"/>
              </a:ext>
            </a:extLst>
          </p:cNvPr>
          <p:cNvSpPr/>
          <p:nvPr/>
        </p:nvSpPr>
        <p:spPr>
          <a:xfrm>
            <a:off x="4475955" y="683495"/>
            <a:ext cx="2335628" cy="107417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- Solace PubSub+ </a:t>
            </a:r>
          </a:p>
          <a:p>
            <a:r>
              <a:rPr lang="en-CA" sz="1400" dirty="0">
                <a:solidFill>
                  <a:schemeClr val="tx1"/>
                </a:solidFill>
              </a:rPr>
              <a:t> REST Messaging service</a:t>
            </a:r>
          </a:p>
          <a:p>
            <a:r>
              <a:rPr lang="en-CA" sz="1400" dirty="0">
                <a:solidFill>
                  <a:schemeClr val="tx1"/>
                </a:solidFill>
              </a:rPr>
              <a:t> connection details</a:t>
            </a:r>
          </a:p>
          <a:p>
            <a:r>
              <a:rPr lang="en-CA" sz="1400" dirty="0">
                <a:solidFill>
                  <a:schemeClr val="tx1"/>
                </a:solidFill>
              </a:rPr>
              <a:t> as secret</a:t>
            </a: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09F9D97F-A783-463B-927F-E3EA5BD2C1DE}"/>
              </a:ext>
            </a:extLst>
          </p:cNvPr>
          <p:cNvSpPr/>
          <p:nvPr/>
        </p:nvSpPr>
        <p:spPr>
          <a:xfrm>
            <a:off x="5193224" y="4120908"/>
            <a:ext cx="1032953" cy="54911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- Connector</a:t>
            </a:r>
            <a:br>
              <a:rPr lang="en-CA" sz="1400" dirty="0">
                <a:solidFill>
                  <a:schemeClr val="tx1"/>
                </a:solidFill>
              </a:rPr>
            </a:br>
            <a:r>
              <a:rPr lang="en-CA" sz="1400" dirty="0">
                <a:solidFill>
                  <a:schemeClr val="tx1"/>
                </a:solidFill>
              </a:rPr>
              <a:t>   logic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57436D-CF30-4D02-BA89-AE608FCA8FBD}"/>
              </a:ext>
            </a:extLst>
          </p:cNvPr>
          <p:cNvCxnSpPr>
            <a:cxnSpLocks/>
          </p:cNvCxnSpPr>
          <p:nvPr/>
        </p:nvCxnSpPr>
        <p:spPr>
          <a:xfrm>
            <a:off x="5709700" y="3235468"/>
            <a:ext cx="22151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6E8504-A8FF-4AFE-A439-3D7A933DCAF9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317491" y="2955088"/>
            <a:ext cx="0" cy="825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71B652-CCF7-4E71-AAA2-84664B7CAD70}"/>
              </a:ext>
            </a:extLst>
          </p:cNvPr>
          <p:cNvSpPr txBox="1"/>
          <p:nvPr/>
        </p:nvSpPr>
        <p:spPr>
          <a:xfrm>
            <a:off x="6811583" y="2308757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PubSub</a:t>
            </a:r>
            <a:r>
              <a:rPr lang="en-CA" dirty="0"/>
              <a:t>+</a:t>
            </a:r>
          </a:p>
          <a:p>
            <a:r>
              <a:rPr lang="en-CA" dirty="0"/>
              <a:t>REST API</a:t>
            </a:r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9FBEAD5C-2572-43F3-B0FD-83637D076046}"/>
              </a:ext>
            </a:extLst>
          </p:cNvPr>
          <p:cNvSpPr/>
          <p:nvPr/>
        </p:nvSpPr>
        <p:spPr>
          <a:xfrm>
            <a:off x="7913744" y="4503561"/>
            <a:ext cx="2215100" cy="758779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- REST Messaging service</a:t>
            </a:r>
          </a:p>
          <a:p>
            <a:r>
              <a:rPr lang="en-CA" sz="1400" dirty="0">
                <a:solidFill>
                  <a:schemeClr val="tx1"/>
                </a:solidFill>
              </a:rPr>
              <a:t>- REST Client Authentication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 method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44DCF32-9526-4541-9258-BA7D76C67471}"/>
              </a:ext>
            </a:extLst>
          </p:cNvPr>
          <p:cNvGrpSpPr/>
          <p:nvPr/>
        </p:nvGrpSpPr>
        <p:grpSpPr>
          <a:xfrm>
            <a:off x="931190" y="2943124"/>
            <a:ext cx="269468" cy="802160"/>
            <a:chOff x="589514" y="2308757"/>
            <a:chExt cx="326015" cy="970491"/>
          </a:xfrm>
        </p:grpSpPr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6EAA8440-2327-4011-987C-688B5A238190}"/>
                </a:ext>
              </a:extLst>
            </p:cNvPr>
            <p:cNvSpPr/>
            <p:nvPr/>
          </p:nvSpPr>
          <p:spPr>
            <a:xfrm>
              <a:off x="600364" y="2308757"/>
              <a:ext cx="289830" cy="286661"/>
            </a:xfrm>
            <a:prstGeom prst="flowChartConnector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B9DEC9C-CA34-4319-BE72-AF5B6DF869A5}"/>
                </a:ext>
              </a:extLst>
            </p:cNvPr>
            <p:cNvCxnSpPr>
              <a:cxnSpLocks/>
            </p:cNvCxnSpPr>
            <p:nvPr/>
          </p:nvCxnSpPr>
          <p:spPr>
            <a:xfrm>
              <a:off x="754515" y="2595418"/>
              <a:ext cx="0" cy="326015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4E01A7-99BE-4B9B-95A3-1F62416460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094" y="2921433"/>
              <a:ext cx="147429" cy="357815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8BCF888-B1B8-45FE-874B-B0C69F72B3FD}"/>
                </a:ext>
              </a:extLst>
            </p:cNvPr>
            <p:cNvCxnSpPr>
              <a:cxnSpLocks/>
            </p:cNvCxnSpPr>
            <p:nvPr/>
          </p:nvCxnSpPr>
          <p:spPr>
            <a:xfrm>
              <a:off x="753986" y="2921433"/>
              <a:ext cx="147429" cy="357815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2C9738-8075-497D-A613-D4118E1EED1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2522" y="2595418"/>
              <a:ext cx="0" cy="326015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29D42B-742D-4256-A4CE-E1E3EE5F7062}"/>
              </a:ext>
            </a:extLst>
          </p:cNvPr>
          <p:cNvGrpSpPr/>
          <p:nvPr/>
        </p:nvGrpSpPr>
        <p:grpSpPr>
          <a:xfrm>
            <a:off x="10942378" y="2907715"/>
            <a:ext cx="269468" cy="802160"/>
            <a:chOff x="589514" y="2308757"/>
            <a:chExt cx="326015" cy="970491"/>
          </a:xfrm>
        </p:grpSpPr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34B0C48D-81FD-4C3E-B2C0-290A6C5B6E44}"/>
                </a:ext>
              </a:extLst>
            </p:cNvPr>
            <p:cNvSpPr/>
            <p:nvPr/>
          </p:nvSpPr>
          <p:spPr>
            <a:xfrm>
              <a:off x="600364" y="2308757"/>
              <a:ext cx="289830" cy="286661"/>
            </a:xfrm>
            <a:prstGeom prst="flowChartConnector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37236D2-CBD0-4D79-84A8-A3A34B9D5FD2}"/>
                </a:ext>
              </a:extLst>
            </p:cNvPr>
            <p:cNvCxnSpPr>
              <a:cxnSpLocks/>
            </p:cNvCxnSpPr>
            <p:nvPr/>
          </p:nvCxnSpPr>
          <p:spPr>
            <a:xfrm>
              <a:off x="754515" y="2595418"/>
              <a:ext cx="0" cy="326015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BE945B7-8DF1-47F3-9980-C1BD82AD3B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094" y="2921433"/>
              <a:ext cx="147429" cy="357815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F1CBF33-68E6-45B0-89FE-D75838C2B9E9}"/>
                </a:ext>
              </a:extLst>
            </p:cNvPr>
            <p:cNvCxnSpPr>
              <a:cxnSpLocks/>
            </p:cNvCxnSpPr>
            <p:nvPr/>
          </p:nvCxnSpPr>
          <p:spPr>
            <a:xfrm>
              <a:off x="753986" y="2921433"/>
              <a:ext cx="147429" cy="357815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DC2C858-E9E2-4592-9353-665FAC5F7B9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2522" y="2595418"/>
              <a:ext cx="0" cy="326015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AC2F28F-6995-4214-941B-73E60229B97A}"/>
              </a:ext>
            </a:extLst>
          </p:cNvPr>
          <p:cNvCxnSpPr>
            <a:cxnSpLocks/>
          </p:cNvCxnSpPr>
          <p:nvPr/>
        </p:nvCxnSpPr>
        <p:spPr>
          <a:xfrm flipV="1">
            <a:off x="1477818" y="3300120"/>
            <a:ext cx="901809" cy="146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70E590B-25EA-4354-B0AC-9A6D1C7191E7}"/>
              </a:ext>
            </a:extLst>
          </p:cNvPr>
          <p:cNvCxnSpPr>
            <a:cxnSpLocks/>
          </p:cNvCxnSpPr>
          <p:nvPr/>
        </p:nvCxnSpPr>
        <p:spPr>
          <a:xfrm>
            <a:off x="9688945" y="3287183"/>
            <a:ext cx="10119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CABCA81E-CD9F-43C2-8F6E-BBE66C342326}"/>
              </a:ext>
            </a:extLst>
          </p:cNvPr>
          <p:cNvSpPr txBox="1"/>
          <p:nvPr/>
        </p:nvSpPr>
        <p:spPr>
          <a:xfrm>
            <a:off x="1339066" y="2983337"/>
            <a:ext cx="997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Publish</a:t>
            </a:r>
          </a:p>
          <a:p>
            <a:pPr algn="ctr"/>
            <a:r>
              <a:rPr lang="en-CA" dirty="0"/>
              <a:t>Pub/Sub</a:t>
            </a:r>
          </a:p>
          <a:p>
            <a:r>
              <a:rPr lang="en-CA" dirty="0"/>
              <a:t>message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48A0E2E-4600-4E2A-9651-DB3146AA8006}"/>
              </a:ext>
            </a:extLst>
          </p:cNvPr>
          <p:cNvSpPr txBox="1"/>
          <p:nvPr/>
        </p:nvSpPr>
        <p:spPr>
          <a:xfrm>
            <a:off x="9612866" y="2961504"/>
            <a:ext cx="1184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Consume</a:t>
            </a:r>
          </a:p>
          <a:p>
            <a:pPr algn="ctr"/>
            <a:r>
              <a:rPr lang="en-CA" dirty="0" err="1"/>
              <a:t>PubSub</a:t>
            </a:r>
            <a:r>
              <a:rPr lang="en-CA" dirty="0"/>
              <a:t>+</a:t>
            </a:r>
          </a:p>
          <a:p>
            <a:r>
              <a:rPr lang="en-CA" dirty="0"/>
              <a:t>  message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8C03E6-C5A8-4564-B09D-596826C249F5}"/>
              </a:ext>
            </a:extLst>
          </p:cNvPr>
          <p:cNvCxnSpPr>
            <a:cxnSpLocks/>
          </p:cNvCxnSpPr>
          <p:nvPr/>
        </p:nvCxnSpPr>
        <p:spPr>
          <a:xfrm flipH="1">
            <a:off x="5709700" y="3358707"/>
            <a:ext cx="22151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755AE35-D548-46B7-905E-44DBBE36BAF9}"/>
              </a:ext>
            </a:extLst>
          </p:cNvPr>
          <p:cNvCxnSpPr>
            <a:cxnSpLocks/>
          </p:cNvCxnSpPr>
          <p:nvPr/>
        </p:nvCxnSpPr>
        <p:spPr>
          <a:xfrm flipH="1">
            <a:off x="3608714" y="3332729"/>
            <a:ext cx="86724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1A77640-7C82-4963-B8A0-0F8AF2EE41B7}"/>
              </a:ext>
            </a:extLst>
          </p:cNvPr>
          <p:cNvCxnSpPr>
            <a:cxnSpLocks/>
          </p:cNvCxnSpPr>
          <p:nvPr/>
        </p:nvCxnSpPr>
        <p:spPr>
          <a:xfrm>
            <a:off x="4051702" y="2983337"/>
            <a:ext cx="0" cy="642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7BD5B79-F2E4-41B3-B07E-17247ECED63D}"/>
              </a:ext>
            </a:extLst>
          </p:cNvPr>
          <p:cNvSpPr txBox="1"/>
          <p:nvPr/>
        </p:nvSpPr>
        <p:spPr>
          <a:xfrm>
            <a:off x="3737600" y="2592712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REST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CA196401-55B0-44C7-871C-1EFC59136089}"/>
              </a:ext>
            </a:extLst>
          </p:cNvPr>
          <p:cNvSpPr txBox="1"/>
          <p:nvPr/>
        </p:nvSpPr>
        <p:spPr>
          <a:xfrm>
            <a:off x="6250799" y="2907715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Request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222C02A-D565-47E2-95EB-94510F7AF396}"/>
              </a:ext>
            </a:extLst>
          </p:cNvPr>
          <p:cNvSpPr txBox="1"/>
          <p:nvPr/>
        </p:nvSpPr>
        <p:spPr>
          <a:xfrm>
            <a:off x="6225749" y="3296077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Response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F2ACD0-2BF6-4BE3-B5F3-739F7C369FA3}"/>
              </a:ext>
            </a:extLst>
          </p:cNvPr>
          <p:cNvSpPr txBox="1"/>
          <p:nvPr/>
        </p:nvSpPr>
        <p:spPr>
          <a:xfrm>
            <a:off x="4478678" y="2343947"/>
            <a:ext cx="1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Inject secret</a:t>
            </a:r>
          </a:p>
        </p:txBody>
      </p:sp>
    </p:spTree>
    <p:extLst>
      <p:ext uri="{BB962C8B-B14F-4D97-AF65-F5344CB8AC3E}">
        <p14:creationId xmlns:p14="http://schemas.microsoft.com/office/powerpoint/2010/main" val="238026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ubSub+ Cloud Standard Accounts">
            <a:extLst>
              <a:ext uri="{FF2B5EF4-FFF2-40B4-BE49-F238E27FC236}">
                <a16:creationId xmlns:a16="http://schemas.microsoft.com/office/drawing/2014/main" id="{5A17D0E6-3027-47F0-B60D-8A57CE6FA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051" y="2058178"/>
            <a:ext cx="3141542" cy="314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lobal Locations - Regions &amp; Zones | Google Cloud">
            <a:extLst>
              <a:ext uri="{FF2B5EF4-FFF2-40B4-BE49-F238E27FC236}">
                <a16:creationId xmlns:a16="http://schemas.microsoft.com/office/drawing/2014/main" id="{A1F10969-92FE-4B7F-A54C-2FD14AEBC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1" t="16474" r="25815" b="16161"/>
          <a:stretch/>
        </p:blipFill>
        <p:spPr bwMode="auto">
          <a:xfrm>
            <a:off x="1177809" y="600364"/>
            <a:ext cx="6206838" cy="461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 cloud run icon vector">
            <a:extLst>
              <a:ext uri="{FF2B5EF4-FFF2-40B4-BE49-F238E27FC236}">
                <a16:creationId xmlns:a16="http://schemas.microsoft.com/office/drawing/2014/main" id="{6DA04D1D-1B5C-4B8F-AD81-4412EC2A8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371" y="2719986"/>
            <a:ext cx="1142883" cy="114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B71641-2ECB-4C80-BBA6-D121FA8C129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2288749" y="2678089"/>
            <a:ext cx="1285875" cy="109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E7D3F8-C9CC-4F4D-BA7F-06DED48728A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>
            <a:off x="3143622" y="1206298"/>
            <a:ext cx="1280993" cy="11750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A3BE63-494E-4A42-BEF8-DA94E1D742D1}"/>
              </a:ext>
            </a:extLst>
          </p:cNvPr>
          <p:cNvSpPr txBox="1"/>
          <p:nvPr/>
        </p:nvSpPr>
        <p:spPr>
          <a:xfrm>
            <a:off x="3465065" y="4503562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Google</a:t>
            </a:r>
            <a:r>
              <a:rPr lang="en-CA" dirty="0"/>
              <a:t> </a:t>
            </a:r>
            <a:r>
              <a:rPr lang="en-CA" dirty="0">
                <a:solidFill>
                  <a:schemeClr val="bg1"/>
                </a:solidFill>
              </a:rPr>
              <a:t>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6909A1-B3BB-4F2F-8BC6-82343BEFF03F}"/>
              </a:ext>
            </a:extLst>
          </p:cNvPr>
          <p:cNvSpPr txBox="1"/>
          <p:nvPr/>
        </p:nvSpPr>
        <p:spPr>
          <a:xfrm>
            <a:off x="2382981" y="3681266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Cloud Pub/Sub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C831B5-61B3-4467-AEE6-7EEFFB4C9315}"/>
              </a:ext>
            </a:extLst>
          </p:cNvPr>
          <p:cNvSpPr txBox="1"/>
          <p:nvPr/>
        </p:nvSpPr>
        <p:spPr>
          <a:xfrm>
            <a:off x="4685564" y="378054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Cloud Run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58EE36-A26B-49E0-8DF8-07944A6C24C6}"/>
              </a:ext>
            </a:extLst>
          </p:cNvPr>
          <p:cNvSpPr txBox="1"/>
          <p:nvPr/>
        </p:nvSpPr>
        <p:spPr>
          <a:xfrm>
            <a:off x="4281228" y="1735013"/>
            <a:ext cx="1041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Secret</a:t>
            </a:r>
          </a:p>
          <a:p>
            <a:r>
              <a:rPr lang="en-CA" b="1" dirty="0"/>
              <a:t>Manager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2C0A96-9FDE-4358-AA46-8213F41EF288}"/>
              </a:ext>
            </a:extLst>
          </p:cNvPr>
          <p:cNvCxnSpPr>
            <a:cxnSpLocks/>
          </p:cNvCxnSpPr>
          <p:nvPr/>
        </p:nvCxnSpPr>
        <p:spPr>
          <a:xfrm>
            <a:off x="4188180" y="2216727"/>
            <a:ext cx="524050" cy="56294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827A5A-9FEB-4C57-85B6-A3BF7395ED9A}"/>
              </a:ext>
            </a:extLst>
          </p:cNvPr>
          <p:cNvCxnSpPr>
            <a:cxnSpLocks/>
          </p:cNvCxnSpPr>
          <p:nvPr/>
        </p:nvCxnSpPr>
        <p:spPr>
          <a:xfrm>
            <a:off x="3618082" y="3213713"/>
            <a:ext cx="86724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F890F1A4-35DB-464B-8138-5DE6A6836FC6}"/>
              </a:ext>
            </a:extLst>
          </p:cNvPr>
          <p:cNvSpPr/>
          <p:nvPr/>
        </p:nvSpPr>
        <p:spPr>
          <a:xfrm>
            <a:off x="2182797" y="4008734"/>
            <a:ext cx="1205172" cy="54911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- Topic</a:t>
            </a:r>
          </a:p>
          <a:p>
            <a:r>
              <a:rPr lang="en-CA" sz="1400" dirty="0">
                <a:solidFill>
                  <a:schemeClr val="tx1"/>
                </a:solidFill>
              </a:rPr>
              <a:t>- Subscription</a:t>
            </a: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820B80B0-BF2F-4277-9768-50C4FDB37DCA}"/>
              </a:ext>
            </a:extLst>
          </p:cNvPr>
          <p:cNvSpPr/>
          <p:nvPr/>
        </p:nvSpPr>
        <p:spPr>
          <a:xfrm>
            <a:off x="4475955" y="683495"/>
            <a:ext cx="2335628" cy="107417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- Solace PubSub+ </a:t>
            </a:r>
          </a:p>
          <a:p>
            <a:r>
              <a:rPr lang="en-CA" sz="1400" dirty="0">
                <a:solidFill>
                  <a:schemeClr val="tx1"/>
                </a:solidFill>
              </a:rPr>
              <a:t> REST Messaging service</a:t>
            </a:r>
          </a:p>
          <a:p>
            <a:r>
              <a:rPr lang="en-CA" sz="1400" dirty="0">
                <a:solidFill>
                  <a:schemeClr val="tx1"/>
                </a:solidFill>
              </a:rPr>
              <a:t> connection details</a:t>
            </a:r>
          </a:p>
          <a:p>
            <a:r>
              <a:rPr lang="en-CA" sz="1400" dirty="0">
                <a:solidFill>
                  <a:schemeClr val="tx1"/>
                </a:solidFill>
              </a:rPr>
              <a:t> as secret</a:t>
            </a: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09F9D97F-A783-463B-927F-E3EA5BD2C1DE}"/>
              </a:ext>
            </a:extLst>
          </p:cNvPr>
          <p:cNvSpPr/>
          <p:nvPr/>
        </p:nvSpPr>
        <p:spPr>
          <a:xfrm>
            <a:off x="5193224" y="4120908"/>
            <a:ext cx="1032953" cy="54911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- Connector</a:t>
            </a:r>
            <a:br>
              <a:rPr lang="en-CA" sz="1400" dirty="0">
                <a:solidFill>
                  <a:schemeClr val="tx1"/>
                </a:solidFill>
              </a:rPr>
            </a:br>
            <a:r>
              <a:rPr lang="en-CA" sz="1400" dirty="0">
                <a:solidFill>
                  <a:schemeClr val="tx1"/>
                </a:solidFill>
              </a:rPr>
              <a:t>   logic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57436D-CF30-4D02-BA89-AE608FCA8FBD}"/>
              </a:ext>
            </a:extLst>
          </p:cNvPr>
          <p:cNvCxnSpPr>
            <a:cxnSpLocks/>
          </p:cNvCxnSpPr>
          <p:nvPr/>
        </p:nvCxnSpPr>
        <p:spPr>
          <a:xfrm>
            <a:off x="5709700" y="3235468"/>
            <a:ext cx="22151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6E8504-A8FF-4AFE-A439-3D7A933DCAF9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317491" y="2955088"/>
            <a:ext cx="0" cy="825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71B652-CCF7-4E71-AAA2-84664B7CAD70}"/>
              </a:ext>
            </a:extLst>
          </p:cNvPr>
          <p:cNvSpPr txBox="1"/>
          <p:nvPr/>
        </p:nvSpPr>
        <p:spPr>
          <a:xfrm>
            <a:off x="6811583" y="2308757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PubSub</a:t>
            </a:r>
            <a:r>
              <a:rPr lang="en-CA" dirty="0"/>
              <a:t>+</a:t>
            </a:r>
          </a:p>
          <a:p>
            <a:r>
              <a:rPr lang="en-CA" dirty="0"/>
              <a:t>REST API</a:t>
            </a:r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9FBEAD5C-2572-43F3-B0FD-83637D076046}"/>
              </a:ext>
            </a:extLst>
          </p:cNvPr>
          <p:cNvSpPr/>
          <p:nvPr/>
        </p:nvSpPr>
        <p:spPr>
          <a:xfrm>
            <a:off x="7913744" y="4503561"/>
            <a:ext cx="2215100" cy="758779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- REST Messaging service</a:t>
            </a:r>
          </a:p>
          <a:p>
            <a:r>
              <a:rPr lang="en-CA" sz="1400" dirty="0">
                <a:solidFill>
                  <a:schemeClr val="tx1"/>
                </a:solidFill>
              </a:rPr>
              <a:t>- REST Client Authentication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 method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44DCF32-9526-4541-9258-BA7D76C67471}"/>
              </a:ext>
            </a:extLst>
          </p:cNvPr>
          <p:cNvGrpSpPr/>
          <p:nvPr/>
        </p:nvGrpSpPr>
        <p:grpSpPr>
          <a:xfrm>
            <a:off x="931190" y="2943124"/>
            <a:ext cx="269468" cy="802160"/>
            <a:chOff x="589514" y="2308757"/>
            <a:chExt cx="326015" cy="970491"/>
          </a:xfrm>
        </p:grpSpPr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6EAA8440-2327-4011-987C-688B5A238190}"/>
                </a:ext>
              </a:extLst>
            </p:cNvPr>
            <p:cNvSpPr/>
            <p:nvPr/>
          </p:nvSpPr>
          <p:spPr>
            <a:xfrm>
              <a:off x="600364" y="2308757"/>
              <a:ext cx="289830" cy="286661"/>
            </a:xfrm>
            <a:prstGeom prst="flowChartConnector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B9DEC9C-CA34-4319-BE72-AF5B6DF869A5}"/>
                </a:ext>
              </a:extLst>
            </p:cNvPr>
            <p:cNvCxnSpPr>
              <a:cxnSpLocks/>
            </p:cNvCxnSpPr>
            <p:nvPr/>
          </p:nvCxnSpPr>
          <p:spPr>
            <a:xfrm>
              <a:off x="754515" y="2595418"/>
              <a:ext cx="0" cy="326015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4E01A7-99BE-4B9B-95A3-1F62416460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094" y="2921433"/>
              <a:ext cx="147429" cy="357815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8BCF888-B1B8-45FE-874B-B0C69F72B3FD}"/>
                </a:ext>
              </a:extLst>
            </p:cNvPr>
            <p:cNvCxnSpPr>
              <a:cxnSpLocks/>
            </p:cNvCxnSpPr>
            <p:nvPr/>
          </p:nvCxnSpPr>
          <p:spPr>
            <a:xfrm>
              <a:off x="753986" y="2921433"/>
              <a:ext cx="147429" cy="357815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2C9738-8075-497D-A613-D4118E1EED1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2522" y="2595418"/>
              <a:ext cx="0" cy="326015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29D42B-742D-4256-A4CE-E1E3EE5F7062}"/>
              </a:ext>
            </a:extLst>
          </p:cNvPr>
          <p:cNvGrpSpPr/>
          <p:nvPr/>
        </p:nvGrpSpPr>
        <p:grpSpPr>
          <a:xfrm>
            <a:off x="10942378" y="2907715"/>
            <a:ext cx="269468" cy="802160"/>
            <a:chOff x="589514" y="2308757"/>
            <a:chExt cx="326015" cy="970491"/>
          </a:xfrm>
        </p:grpSpPr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34B0C48D-81FD-4C3E-B2C0-290A6C5B6E44}"/>
                </a:ext>
              </a:extLst>
            </p:cNvPr>
            <p:cNvSpPr/>
            <p:nvPr/>
          </p:nvSpPr>
          <p:spPr>
            <a:xfrm>
              <a:off x="600364" y="2308757"/>
              <a:ext cx="289830" cy="286661"/>
            </a:xfrm>
            <a:prstGeom prst="flowChartConnector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37236D2-CBD0-4D79-84A8-A3A34B9D5FD2}"/>
                </a:ext>
              </a:extLst>
            </p:cNvPr>
            <p:cNvCxnSpPr>
              <a:cxnSpLocks/>
            </p:cNvCxnSpPr>
            <p:nvPr/>
          </p:nvCxnSpPr>
          <p:spPr>
            <a:xfrm>
              <a:off x="754515" y="2595418"/>
              <a:ext cx="0" cy="326015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BE945B7-8DF1-47F3-9980-C1BD82AD3B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094" y="2921433"/>
              <a:ext cx="147429" cy="357815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F1CBF33-68E6-45B0-89FE-D75838C2B9E9}"/>
                </a:ext>
              </a:extLst>
            </p:cNvPr>
            <p:cNvCxnSpPr>
              <a:cxnSpLocks/>
            </p:cNvCxnSpPr>
            <p:nvPr/>
          </p:nvCxnSpPr>
          <p:spPr>
            <a:xfrm>
              <a:off x="753986" y="2921433"/>
              <a:ext cx="147429" cy="357815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DC2C858-E9E2-4592-9353-665FAC5F7B9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2522" y="2595418"/>
              <a:ext cx="0" cy="326015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AC2F28F-6995-4214-941B-73E60229B97A}"/>
              </a:ext>
            </a:extLst>
          </p:cNvPr>
          <p:cNvCxnSpPr>
            <a:cxnSpLocks/>
          </p:cNvCxnSpPr>
          <p:nvPr/>
        </p:nvCxnSpPr>
        <p:spPr>
          <a:xfrm flipV="1">
            <a:off x="1477818" y="3300120"/>
            <a:ext cx="901809" cy="146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70E590B-25EA-4354-B0AC-9A6D1C7191E7}"/>
              </a:ext>
            </a:extLst>
          </p:cNvPr>
          <p:cNvCxnSpPr>
            <a:cxnSpLocks/>
          </p:cNvCxnSpPr>
          <p:nvPr/>
        </p:nvCxnSpPr>
        <p:spPr>
          <a:xfrm>
            <a:off x="9688945" y="3287183"/>
            <a:ext cx="10119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CABCA81E-CD9F-43C2-8F6E-BBE66C342326}"/>
              </a:ext>
            </a:extLst>
          </p:cNvPr>
          <p:cNvSpPr txBox="1"/>
          <p:nvPr/>
        </p:nvSpPr>
        <p:spPr>
          <a:xfrm>
            <a:off x="1176946" y="1385427"/>
            <a:ext cx="997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Publish</a:t>
            </a:r>
          </a:p>
          <a:p>
            <a:pPr algn="ctr"/>
            <a:r>
              <a:rPr lang="en-CA" dirty="0"/>
              <a:t>Pub/Sub</a:t>
            </a:r>
          </a:p>
          <a:p>
            <a:r>
              <a:rPr lang="en-CA" dirty="0"/>
              <a:t>message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48A0E2E-4600-4E2A-9651-DB3146AA8006}"/>
              </a:ext>
            </a:extLst>
          </p:cNvPr>
          <p:cNvSpPr txBox="1"/>
          <p:nvPr/>
        </p:nvSpPr>
        <p:spPr>
          <a:xfrm>
            <a:off x="9612866" y="2961504"/>
            <a:ext cx="1184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Consume</a:t>
            </a:r>
          </a:p>
          <a:p>
            <a:pPr algn="ctr"/>
            <a:r>
              <a:rPr lang="en-CA" dirty="0" err="1"/>
              <a:t>PubSub</a:t>
            </a:r>
            <a:r>
              <a:rPr lang="en-CA" dirty="0"/>
              <a:t>+</a:t>
            </a:r>
          </a:p>
          <a:p>
            <a:r>
              <a:rPr lang="en-CA" dirty="0"/>
              <a:t>  message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8C03E6-C5A8-4564-B09D-596826C249F5}"/>
              </a:ext>
            </a:extLst>
          </p:cNvPr>
          <p:cNvCxnSpPr>
            <a:cxnSpLocks/>
          </p:cNvCxnSpPr>
          <p:nvPr/>
        </p:nvCxnSpPr>
        <p:spPr>
          <a:xfrm flipH="1">
            <a:off x="5709700" y="3358707"/>
            <a:ext cx="22151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755AE35-D548-46B7-905E-44DBBE36BAF9}"/>
              </a:ext>
            </a:extLst>
          </p:cNvPr>
          <p:cNvCxnSpPr>
            <a:cxnSpLocks/>
          </p:cNvCxnSpPr>
          <p:nvPr/>
        </p:nvCxnSpPr>
        <p:spPr>
          <a:xfrm flipH="1">
            <a:off x="3608714" y="3332729"/>
            <a:ext cx="86724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1A77640-7C82-4963-B8A0-0F8AF2EE41B7}"/>
              </a:ext>
            </a:extLst>
          </p:cNvPr>
          <p:cNvCxnSpPr>
            <a:cxnSpLocks/>
          </p:cNvCxnSpPr>
          <p:nvPr/>
        </p:nvCxnSpPr>
        <p:spPr>
          <a:xfrm>
            <a:off x="4051702" y="2983337"/>
            <a:ext cx="0" cy="642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7BD5B79-F2E4-41B3-B07E-17247ECED63D}"/>
              </a:ext>
            </a:extLst>
          </p:cNvPr>
          <p:cNvSpPr txBox="1"/>
          <p:nvPr/>
        </p:nvSpPr>
        <p:spPr>
          <a:xfrm>
            <a:off x="3737600" y="2592712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REST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CA196401-55B0-44C7-871C-1EFC59136089}"/>
              </a:ext>
            </a:extLst>
          </p:cNvPr>
          <p:cNvSpPr txBox="1"/>
          <p:nvPr/>
        </p:nvSpPr>
        <p:spPr>
          <a:xfrm>
            <a:off x="6250799" y="2907715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Request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222C02A-D565-47E2-95EB-94510F7AF396}"/>
              </a:ext>
            </a:extLst>
          </p:cNvPr>
          <p:cNvSpPr txBox="1"/>
          <p:nvPr/>
        </p:nvSpPr>
        <p:spPr>
          <a:xfrm>
            <a:off x="6225749" y="3296077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Response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F2ACD0-2BF6-4BE3-B5F3-739F7C369FA3}"/>
              </a:ext>
            </a:extLst>
          </p:cNvPr>
          <p:cNvSpPr txBox="1"/>
          <p:nvPr/>
        </p:nvSpPr>
        <p:spPr>
          <a:xfrm>
            <a:off x="4478678" y="2343947"/>
            <a:ext cx="133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Inject secret</a:t>
            </a:r>
          </a:p>
        </p:txBody>
      </p:sp>
    </p:spTree>
    <p:extLst>
      <p:ext uri="{BB962C8B-B14F-4D97-AF65-F5344CB8AC3E}">
        <p14:creationId xmlns:p14="http://schemas.microsoft.com/office/powerpoint/2010/main" val="428043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B1EB69-8B44-496D-97DA-8E551A9E6E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11" y="126409"/>
            <a:ext cx="7499508" cy="5951118"/>
          </a:xfrm>
          <a:prstGeom prst="rect">
            <a:avLst/>
          </a:prstGeom>
        </p:spPr>
      </p:pic>
      <p:pic>
        <p:nvPicPr>
          <p:cNvPr id="5" name="Picture 8" descr="google cloud run icon vector">
            <a:extLst>
              <a:ext uri="{FF2B5EF4-FFF2-40B4-BE49-F238E27FC236}">
                <a16:creationId xmlns:a16="http://schemas.microsoft.com/office/drawing/2014/main" id="{E39AA721-D92F-4287-B445-302D0B3DB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154" y="289892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5D885-8176-4F9B-9383-FC94A08AAE8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2963532" y="2857025"/>
            <a:ext cx="1073426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F7F66B-5C44-4889-8697-CAEDF7F1079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3139549" y="1586400"/>
            <a:ext cx="996845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41C6BD-BC15-4D73-B314-B0FC991CF5AA}"/>
              </a:ext>
            </a:extLst>
          </p:cNvPr>
          <p:cNvSpPr txBox="1"/>
          <p:nvPr/>
        </p:nvSpPr>
        <p:spPr>
          <a:xfrm>
            <a:off x="2838272" y="3768154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 Pub/Sub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1ED65-BB9C-4D59-BA57-E1804669E9C5}"/>
              </a:ext>
            </a:extLst>
          </p:cNvPr>
          <p:cNvSpPr txBox="1"/>
          <p:nvPr/>
        </p:nvSpPr>
        <p:spPr>
          <a:xfrm>
            <a:off x="5115108" y="3735785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 Run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15911-8FCD-4F32-876B-AF5303F2A037}"/>
              </a:ext>
            </a:extLst>
          </p:cNvPr>
          <p:cNvSpPr txBox="1"/>
          <p:nvPr/>
        </p:nvSpPr>
        <p:spPr>
          <a:xfrm>
            <a:off x="2882268" y="2411022"/>
            <a:ext cx="1669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Secret Manager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6558A4-EF4B-4A6C-8F92-E838318570AF}"/>
              </a:ext>
            </a:extLst>
          </p:cNvPr>
          <p:cNvCxnSpPr>
            <a:cxnSpLocks/>
          </p:cNvCxnSpPr>
          <p:nvPr/>
        </p:nvCxnSpPr>
        <p:spPr>
          <a:xfrm>
            <a:off x="4176040" y="2191892"/>
            <a:ext cx="1210973" cy="76671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5966B4-D118-42E2-B719-9AD9BCED3694}"/>
              </a:ext>
            </a:extLst>
          </p:cNvPr>
          <p:cNvCxnSpPr>
            <a:cxnSpLocks/>
          </p:cNvCxnSpPr>
          <p:nvPr/>
        </p:nvCxnSpPr>
        <p:spPr>
          <a:xfrm>
            <a:off x="4062752" y="3392649"/>
            <a:ext cx="109735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15C2C6E4-1568-42EA-8412-301F50220CDE}"/>
              </a:ext>
            </a:extLst>
          </p:cNvPr>
          <p:cNvSpPr/>
          <p:nvPr/>
        </p:nvSpPr>
        <p:spPr>
          <a:xfrm>
            <a:off x="2931222" y="4074768"/>
            <a:ext cx="1205172" cy="54911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Subscription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137C836E-0119-46A1-8074-670DAB42D79C}"/>
              </a:ext>
            </a:extLst>
          </p:cNvPr>
          <p:cNvSpPr/>
          <p:nvPr/>
        </p:nvSpPr>
        <p:spPr>
          <a:xfrm>
            <a:off x="5188590" y="4037441"/>
            <a:ext cx="1339800" cy="54911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Connector logic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1F2F53-21CA-4148-BA35-BDA434C8BDA1}"/>
              </a:ext>
            </a:extLst>
          </p:cNvPr>
          <p:cNvSpPr txBox="1"/>
          <p:nvPr/>
        </p:nvSpPr>
        <p:spPr>
          <a:xfrm>
            <a:off x="1499226" y="3036790"/>
            <a:ext cx="901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Publish</a:t>
            </a:r>
          </a:p>
          <a:p>
            <a:pPr algn="ctr"/>
            <a:endParaRPr lang="en-C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1FD423-807D-473D-972E-FE499334ACAA}"/>
              </a:ext>
            </a:extLst>
          </p:cNvPr>
          <p:cNvCxnSpPr>
            <a:cxnSpLocks/>
          </p:cNvCxnSpPr>
          <p:nvPr/>
        </p:nvCxnSpPr>
        <p:spPr>
          <a:xfrm flipH="1">
            <a:off x="4062752" y="3511665"/>
            <a:ext cx="108798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2EA8F7-6BD8-42AE-85BD-9D1EE0A6BCC5}"/>
              </a:ext>
            </a:extLst>
          </p:cNvPr>
          <p:cNvCxnSpPr>
            <a:cxnSpLocks/>
          </p:cNvCxnSpPr>
          <p:nvPr/>
        </p:nvCxnSpPr>
        <p:spPr>
          <a:xfrm>
            <a:off x="4606745" y="3162273"/>
            <a:ext cx="0" cy="642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73F0D4-7392-4D04-8937-B56F5DD7A664}"/>
              </a:ext>
            </a:extLst>
          </p:cNvPr>
          <p:cNvSpPr txBox="1"/>
          <p:nvPr/>
        </p:nvSpPr>
        <p:spPr>
          <a:xfrm>
            <a:off x="4268972" y="2863582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197526-C3DE-439D-8DA8-21BC07521A8B}"/>
              </a:ext>
            </a:extLst>
          </p:cNvPr>
          <p:cNvSpPr txBox="1"/>
          <p:nvPr/>
        </p:nvSpPr>
        <p:spPr>
          <a:xfrm>
            <a:off x="5106328" y="2362380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Inject secret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482DA5-3A03-48CC-811D-DE9D39C0C2B4}"/>
              </a:ext>
            </a:extLst>
          </p:cNvPr>
          <p:cNvCxnSpPr>
            <a:cxnSpLocks/>
          </p:cNvCxnSpPr>
          <p:nvPr/>
        </p:nvCxnSpPr>
        <p:spPr>
          <a:xfrm flipV="1">
            <a:off x="703939" y="3344030"/>
            <a:ext cx="2291363" cy="1467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10" descr="PubSub+ Cloud Standard Accounts">
            <a:extLst>
              <a:ext uri="{FF2B5EF4-FFF2-40B4-BE49-F238E27FC236}">
                <a16:creationId xmlns:a16="http://schemas.microsoft.com/office/drawing/2014/main" id="{760E3513-5907-4281-A8BE-8F38B2E05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741" y="2408779"/>
            <a:ext cx="2215100" cy="22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AF4C80-A89C-4F62-8116-551066869ED1}"/>
              </a:ext>
            </a:extLst>
          </p:cNvPr>
          <p:cNvCxnSpPr>
            <a:cxnSpLocks/>
          </p:cNvCxnSpPr>
          <p:nvPr/>
        </p:nvCxnSpPr>
        <p:spPr>
          <a:xfrm flipV="1">
            <a:off x="6205188" y="3210465"/>
            <a:ext cx="1969407" cy="257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BD269F-2C1B-40D3-A01B-C0A0E583C0A2}"/>
              </a:ext>
            </a:extLst>
          </p:cNvPr>
          <p:cNvCxnSpPr>
            <a:cxnSpLocks/>
          </p:cNvCxnSpPr>
          <p:nvPr/>
        </p:nvCxnSpPr>
        <p:spPr>
          <a:xfrm>
            <a:off x="7726741" y="2987865"/>
            <a:ext cx="0" cy="825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71C2CA-1F24-4E4E-B838-A394D87C9B0A}"/>
              </a:ext>
            </a:extLst>
          </p:cNvPr>
          <p:cNvSpPr txBox="1"/>
          <p:nvPr/>
        </p:nvSpPr>
        <p:spPr>
          <a:xfrm>
            <a:off x="7371243" y="2228287"/>
            <a:ext cx="1011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Solace PubSub+</a:t>
            </a:r>
          </a:p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 API</a:t>
            </a:r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1CD03075-6642-424F-AAF7-172701B81E0B}"/>
              </a:ext>
            </a:extLst>
          </p:cNvPr>
          <p:cNvSpPr/>
          <p:nvPr/>
        </p:nvSpPr>
        <p:spPr>
          <a:xfrm>
            <a:off x="7842883" y="4148469"/>
            <a:ext cx="2215100" cy="738664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 Messaging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 Client Authentication method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5EC3DB-0A00-478A-9CBC-D10370EA1F7C}"/>
              </a:ext>
            </a:extLst>
          </p:cNvPr>
          <p:cNvCxnSpPr>
            <a:cxnSpLocks/>
          </p:cNvCxnSpPr>
          <p:nvPr/>
        </p:nvCxnSpPr>
        <p:spPr>
          <a:xfrm>
            <a:off x="9688945" y="3287183"/>
            <a:ext cx="10119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BA0E665-AD91-47EE-8267-29C4FA2FCD07}"/>
              </a:ext>
            </a:extLst>
          </p:cNvPr>
          <p:cNvSpPr txBox="1"/>
          <p:nvPr/>
        </p:nvSpPr>
        <p:spPr>
          <a:xfrm>
            <a:off x="9565202" y="3296320"/>
            <a:ext cx="1184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Solace</a:t>
            </a:r>
          </a:p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message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903E51D-8155-4B88-B423-09B926897967}"/>
              </a:ext>
            </a:extLst>
          </p:cNvPr>
          <p:cNvCxnSpPr>
            <a:cxnSpLocks/>
          </p:cNvCxnSpPr>
          <p:nvPr/>
        </p:nvCxnSpPr>
        <p:spPr>
          <a:xfrm flipH="1">
            <a:off x="6205188" y="3344029"/>
            <a:ext cx="1930894" cy="146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16C1FB-BC1C-4871-A875-F7EB02366FCB}"/>
              </a:ext>
            </a:extLst>
          </p:cNvPr>
          <p:cNvSpPr txBox="1"/>
          <p:nvPr/>
        </p:nvSpPr>
        <p:spPr>
          <a:xfrm>
            <a:off x="6354443" y="293830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C3E9CF-3FB1-4FD4-BF95-92185A2F9304}"/>
              </a:ext>
            </a:extLst>
          </p:cNvPr>
          <p:cNvSpPr txBox="1"/>
          <p:nvPr/>
        </p:nvSpPr>
        <p:spPr>
          <a:xfrm>
            <a:off x="6342171" y="3368528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0EB2B9-7019-4066-8508-DF29A68709C6}"/>
              </a:ext>
            </a:extLst>
          </p:cNvPr>
          <p:cNvSpPr txBox="1"/>
          <p:nvPr/>
        </p:nvSpPr>
        <p:spPr>
          <a:xfrm>
            <a:off x="1531286" y="3373741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Pub/Sub</a:t>
            </a:r>
            <a:b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message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8D08CD-5973-42B8-B312-D46CC585C1A4}"/>
              </a:ext>
            </a:extLst>
          </p:cNvPr>
          <p:cNvSpPr txBox="1"/>
          <p:nvPr/>
        </p:nvSpPr>
        <p:spPr>
          <a:xfrm>
            <a:off x="9602860" y="2972713"/>
            <a:ext cx="1184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Consume</a:t>
            </a:r>
          </a:p>
        </p:txBody>
      </p:sp>
      <p:pic>
        <p:nvPicPr>
          <p:cNvPr id="64" name="Graphic 63" descr="User with solid fill">
            <a:extLst>
              <a:ext uri="{FF2B5EF4-FFF2-40B4-BE49-F238E27FC236}">
                <a16:creationId xmlns:a16="http://schemas.microsoft.com/office/drawing/2014/main" id="{4D03B98B-639A-4DF6-B30D-68B89348AC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91708" y="2803915"/>
            <a:ext cx="840826" cy="953149"/>
          </a:xfrm>
          <a:prstGeom prst="rect">
            <a:avLst/>
          </a:prstGeom>
        </p:spPr>
      </p:pic>
      <p:sp>
        <p:nvSpPr>
          <p:cNvPr id="66" name="Rectangle: Folded Corner 65">
            <a:extLst>
              <a:ext uri="{FF2B5EF4-FFF2-40B4-BE49-F238E27FC236}">
                <a16:creationId xmlns:a16="http://schemas.microsoft.com/office/drawing/2014/main" id="{209965FD-A28C-4C9B-84E8-E9394179DEE2}"/>
              </a:ext>
            </a:extLst>
          </p:cNvPr>
          <p:cNvSpPr/>
          <p:nvPr/>
        </p:nvSpPr>
        <p:spPr>
          <a:xfrm>
            <a:off x="4237243" y="1190772"/>
            <a:ext cx="2058548" cy="936613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Solace PubSub+  REST Messaging service connection details as secret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D7A8AFBF-8DA0-4779-94DF-249A3B6419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8851" y="4887133"/>
            <a:ext cx="1534818" cy="507157"/>
          </a:xfrm>
          <a:prstGeom prst="rect">
            <a:avLst/>
          </a:prstGeom>
        </p:spPr>
      </p:pic>
      <p:pic>
        <p:nvPicPr>
          <p:cNvPr id="71" name="Graphic 70" descr="User with solid fill">
            <a:extLst>
              <a:ext uri="{FF2B5EF4-FFF2-40B4-BE49-F238E27FC236}">
                <a16:creationId xmlns:a16="http://schemas.microsoft.com/office/drawing/2014/main" id="{1932E168-84F0-4B6B-B576-D67975F2A2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839" y="2857025"/>
            <a:ext cx="840826" cy="95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0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173</Words>
  <Application>Microsoft Office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Balazs Czoma</dc:creator>
  <cp:lastModifiedBy>Gil Yu</cp:lastModifiedBy>
  <cp:revision>10</cp:revision>
  <dcterms:created xsi:type="dcterms:W3CDTF">2021-12-13T17:50:25Z</dcterms:created>
  <dcterms:modified xsi:type="dcterms:W3CDTF">2021-12-20T18:16:43Z</dcterms:modified>
</cp:coreProperties>
</file>