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Point of this slide is to introduce</a:t>
            </a:r>
            <a:r>
              <a:rPr lang="en-CA" baseline="0" dirty="0"/>
              <a:t> the actual messaging demo.</a:t>
            </a:r>
          </a:p>
          <a:p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Call out that this is a worker offload pattern. This pattern almost always uses messages to hit the backend applications. Hence the choice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We are simulating work by allowing min / max work time, count and request rate to be specified in the Web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Here you can demo horizontal scaling of the back end using cloud foundry commands to scale.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Non-Exclusive queue on Solace makes that all work seamlessly and the latencies will simply decrease.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This is only true if the send rate is higher than the process rate. I.e. you need a backlog in your queue for horizontal scaling to work nicely.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24/08/2016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3676650" y="4458170"/>
            <a:ext cx="7772399" cy="2329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76650" y="1605708"/>
            <a:ext cx="7772400" cy="2781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– Solace Cloud Messaging Sample Application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240736" y="2844124"/>
            <a:ext cx="1438275" cy="13906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2000" b="1" dirty="0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Broker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1670763"/>
            <a:ext cx="380047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Cloud Controller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2785016" y="2823530"/>
            <a:ext cx="2402396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187811" y="1912652"/>
            <a:ext cx="1427835" cy="1000688"/>
            <a:chOff x="1000039" y="1912652"/>
            <a:chExt cx="1427835" cy="1000688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42" name="Picture 18" descr="https://avatars1.githubusercontent.com/u/621746?v=3&amp;s=4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91" y="2051955"/>
              <a:ext cx="722083" cy="72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1072974" y="2043664"/>
              <a:ext cx="6928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/>
                <a:t>CF</a:t>
              </a:r>
            </a:p>
            <a:p>
              <a:pPr algn="ctr"/>
              <a:r>
                <a:rPr lang="en-CA" sz="1400" dirty="0"/>
                <a:t>Admin</a:t>
              </a:r>
            </a:p>
            <a:p>
              <a:pPr algn="ctr"/>
              <a:r>
                <a:rPr lang="en-CA" sz="1400" dirty="0"/>
                <a:t>CLI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00345" y="2100495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App</a:t>
            </a:r>
          </a:p>
          <a:p>
            <a:pPr algn="ctr"/>
            <a:r>
              <a:rPr lang="en-CA" sz="1600" dirty="0" err="1"/>
              <a:t>Config</a:t>
            </a:r>
            <a:endParaRPr lang="en-CA" sz="1600" dirty="0"/>
          </a:p>
        </p:txBody>
      </p:sp>
      <p:cxnSp>
        <p:nvCxnSpPr>
          <p:cNvPr id="1024" name="Straight Arrow Connector 1023"/>
          <p:cNvCxnSpPr/>
          <p:nvPr/>
        </p:nvCxnSpPr>
        <p:spPr bwMode="auto">
          <a:xfrm>
            <a:off x="9959873" y="33284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7" name="Freeform 1026"/>
          <p:cNvSpPr/>
          <p:nvPr/>
        </p:nvSpPr>
        <p:spPr bwMode="auto">
          <a:xfrm>
            <a:off x="2775857" y="2196193"/>
            <a:ext cx="2669722" cy="143198"/>
          </a:xfrm>
          <a:custGeom>
            <a:avLst/>
            <a:gdLst>
              <a:gd name="connsiteX0" fmla="*/ 0 w 2669722"/>
              <a:gd name="connsiteY0" fmla="*/ 261257 h 286396"/>
              <a:gd name="connsiteX1" fmla="*/ 2081893 w 2669722"/>
              <a:gd name="connsiteY1" fmla="*/ 261257 h 286396"/>
              <a:gd name="connsiteX2" fmla="*/ 2669722 w 2669722"/>
              <a:gd name="connsiteY2" fmla="*/ 0 h 2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722" h="286396">
                <a:moveTo>
                  <a:pt x="0" y="261257"/>
                </a:moveTo>
                <a:cubicBezTo>
                  <a:pt x="818469" y="283028"/>
                  <a:pt x="1636939" y="304800"/>
                  <a:pt x="2081893" y="261257"/>
                </a:cubicBezTo>
                <a:cubicBezTo>
                  <a:pt x="2526847" y="217714"/>
                  <a:pt x="2598284" y="108857"/>
                  <a:pt x="266972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3" name="Freeform 1032"/>
          <p:cNvSpPr/>
          <p:nvPr/>
        </p:nvSpPr>
        <p:spPr bwMode="auto">
          <a:xfrm>
            <a:off x="2775857" y="2196193"/>
            <a:ext cx="2923363" cy="350674"/>
          </a:xfrm>
          <a:custGeom>
            <a:avLst/>
            <a:gdLst>
              <a:gd name="connsiteX0" fmla="*/ 0 w 3339193"/>
              <a:gd name="connsiteY0" fmla="*/ 367392 h 401173"/>
              <a:gd name="connsiteX1" fmla="*/ 2735036 w 3339193"/>
              <a:gd name="connsiteY1" fmla="*/ 367392 h 401173"/>
              <a:gd name="connsiteX2" fmla="*/ 3314700 w 3339193"/>
              <a:gd name="connsiteY2" fmla="*/ 16328 h 401173"/>
              <a:gd name="connsiteX3" fmla="*/ 3314700 w 3339193"/>
              <a:gd name="connsiteY3" fmla="*/ 16328 h 401173"/>
              <a:gd name="connsiteX4" fmla="*/ 3339193 w 3339193"/>
              <a:gd name="connsiteY4" fmla="*/ 0 h 40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93" h="401173">
                <a:moveTo>
                  <a:pt x="0" y="367392"/>
                </a:moveTo>
                <a:cubicBezTo>
                  <a:pt x="1091293" y="396647"/>
                  <a:pt x="2182586" y="425903"/>
                  <a:pt x="2735036" y="367392"/>
                </a:cubicBezTo>
                <a:cubicBezTo>
                  <a:pt x="3287486" y="308881"/>
                  <a:pt x="3314700" y="16328"/>
                  <a:pt x="3314700" y="16328"/>
                </a:cubicBezTo>
                <a:lnTo>
                  <a:pt x="3314700" y="16328"/>
                </a:lnTo>
                <a:lnTo>
                  <a:pt x="333919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0736" y="1676870"/>
            <a:ext cx="2162477" cy="333421"/>
          </a:xfrm>
          <a:prstGeom prst="rect">
            <a:avLst/>
          </a:prstGeom>
          <a:ln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10910309" y="4435570"/>
            <a:ext cx="5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IaaS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777348" y="4766239"/>
            <a:ext cx="925731" cy="3867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0014260" y="4262543"/>
            <a:ext cx="279977" cy="5695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 bwMode="auto">
          <a:xfrm>
            <a:off x="4326384" y="2596117"/>
            <a:ext cx="2621556" cy="17128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Elastic Runtime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8308781" y="2150802"/>
            <a:ext cx="1157336" cy="8048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6541" y="3183040"/>
            <a:ext cx="145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External REST</a:t>
            </a:r>
            <a:br>
              <a:rPr lang="en-CA" dirty="0"/>
            </a:br>
            <a:r>
              <a:rPr lang="en-CA" dirty="0"/>
              <a:t>Client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35" y="4851775"/>
            <a:ext cx="1257475" cy="124794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4479241" y="4663578"/>
            <a:ext cx="4946218" cy="20704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 Router Pool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721176" y="3405301"/>
            <a:ext cx="27580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1721176" y="3713682"/>
            <a:ext cx="2777896" cy="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636655" y="2940418"/>
            <a:ext cx="1200150" cy="1205369"/>
            <a:chOff x="1562100" y="2381249"/>
            <a:chExt cx="1200150" cy="120536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562100" y="2381249"/>
              <a:ext cx="1200150" cy="800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Web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App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562100" y="3181351"/>
              <a:ext cx="1200150" cy="405267"/>
              <a:chOff x="1562100" y="3181351"/>
              <a:chExt cx="1200150" cy="405267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562100" y="3181351"/>
                <a:ext cx="1200150" cy="40526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tint val="94000"/>
                      <a:lumMod val="0"/>
                      <a:lumOff val="100000"/>
                    </a:schemeClr>
                  </a:gs>
                  <a:gs pos="50000">
                    <a:schemeClr val="accent3">
                      <a:satMod val="110000"/>
                      <a:shade val="100000"/>
                      <a:lumMod val="12000"/>
                      <a:lumOff val="88000"/>
                    </a:schemeClr>
                  </a:gs>
                  <a:gs pos="100000">
                    <a:schemeClr val="accent3">
                      <a:satMod val="120000"/>
                      <a:shade val="78000"/>
                      <a:lumMod val="95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3" name="Picture 10" descr="http://cdn.springtutorials.com/wp-content/uploads/2015/10/spring-cloud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4487" y="3233737"/>
                <a:ext cx="447675" cy="300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2" descr="https://spring.io/img/spring-by-pivotal-9066b55828deb3c10e27e609af322c40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48"/>
              <a:stretch/>
            </p:blipFill>
            <p:spPr bwMode="auto">
              <a:xfrm>
                <a:off x="2044929" y="3226821"/>
                <a:ext cx="717321" cy="338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2" y="4793218"/>
            <a:ext cx="1629648" cy="162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1" y="50484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1" y="52008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/>
          <p:nvPr/>
        </p:nvCxnSpPr>
        <p:spPr bwMode="auto">
          <a:xfrm flipH="1" flipV="1">
            <a:off x="5117557" y="4242885"/>
            <a:ext cx="714671" cy="6515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 bwMode="auto">
          <a:xfrm>
            <a:off x="5659082" y="4651237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Flowchart: Document 64"/>
          <p:cNvSpPr/>
          <p:nvPr/>
        </p:nvSpPr>
        <p:spPr bwMode="auto">
          <a:xfrm>
            <a:off x="5471026" y="4496964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5288673" y="4353043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5496762" y="4247012"/>
            <a:ext cx="680085" cy="5017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Flowchart: Document 69"/>
          <p:cNvSpPr/>
          <p:nvPr/>
        </p:nvSpPr>
        <p:spPr bwMode="auto">
          <a:xfrm>
            <a:off x="5878897" y="4445818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755792" y="4363069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5636010" y="4273991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4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Demo – Solace Cloud Messaging Sample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Solace Cloud Messaging Sample Application</dc:title>
  <dc:creator>Francois Dickey</dc:creator>
  <cp:lastModifiedBy>Francois Dickey</cp:lastModifiedBy>
  <cp:revision>1</cp:revision>
  <dcterms:created xsi:type="dcterms:W3CDTF">2016-08-24T16:25:24Z</dcterms:created>
  <dcterms:modified xsi:type="dcterms:W3CDTF">2016-08-24T16:25:44Z</dcterms:modified>
</cp:coreProperties>
</file>