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801F-BF82-4A0D-9AA8-8801E458E1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597BA-53AD-4657-B354-3DBA1F6757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34AAF9-9698-43A7-A69D-D2AECF0DAB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23E9EA-DB5A-433D-9626-2A48A2A3EEF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14402"/>
          </a:xfrm>
        </p:spPr>
        <p:txBody>
          <a:bodyPr/>
          <a:lstStyle/>
          <a:p>
            <a:r>
              <a:rPr lang="en-IN" dirty="0" smtClean="0"/>
              <a:t>GIT HUB USING TERMINAL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Version control system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Source code management tool(SCM)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Developed by Linux (Torvalds)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Currently owned by Microsoft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Staging area (local repository)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Web based hosting service for software code</a:t>
            </a:r>
          </a:p>
          <a:p>
            <a:pPr>
              <a:buFont typeface="Wingdings" pitchFamily="2" charset="2"/>
              <a:buChar char="§"/>
            </a:pPr>
            <a:r>
              <a:rPr lang="en-IN" dirty="0" err="1" smtClean="0"/>
              <a:t>Collabrative</a:t>
            </a:r>
            <a:r>
              <a:rPr lang="en-IN" dirty="0" smtClean="0"/>
              <a:t> tool which helps multiple users to work in different projects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1728192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Working 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4" y="3933056"/>
            <a:ext cx="1584176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Staging area (local repository)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92280" y="3933056"/>
            <a:ext cx="1512168" cy="190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Remote repository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83768" y="49411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5220072" y="4293096"/>
            <a:ext cx="1656184" cy="50405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Push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5292080" y="4941168"/>
            <a:ext cx="1512168" cy="50405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create a new file - touch </a:t>
            </a:r>
            <a:r>
              <a:rPr lang="en-IN" dirty="0" err="1" smtClean="0"/>
              <a:t>filename.file</a:t>
            </a:r>
            <a:r>
              <a:rPr lang="en-IN" dirty="0" smtClean="0"/>
              <a:t> 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Print working directory – </a:t>
            </a:r>
            <a:r>
              <a:rPr lang="en-IN" dirty="0" err="1" smtClean="0"/>
              <a:t>pwd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initialize and create empty local repo (.git) – </a:t>
            </a:r>
            <a:br>
              <a:rPr lang="en-IN" dirty="0" smtClean="0"/>
            </a:br>
            <a:r>
              <a:rPr lang="en-IN" dirty="0" smtClean="0"/>
              <a:t>git init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add the file to local repo – git add </a:t>
            </a:r>
            <a:r>
              <a:rPr lang="en-IN" dirty="0" err="1" smtClean="0"/>
              <a:t>filename.file</a:t>
            </a:r>
            <a:r>
              <a:rPr lang="en-IN" dirty="0" smtClean="0"/>
              <a:t> </a:t>
            </a:r>
            <a:r>
              <a:rPr lang="en-IN" dirty="0" smtClean="0"/>
              <a:t>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see the status of the last changes –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add all files to local repo – git add 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add all similar extension file – git *.file </a:t>
            </a:r>
            <a:r>
              <a:rPr lang="en-IN" dirty="0" err="1" smtClean="0"/>
              <a:t>extn</a:t>
            </a:r>
            <a:r>
              <a:rPr lang="en-IN" dirty="0" smtClean="0"/>
              <a:t> (</a:t>
            </a:r>
            <a:r>
              <a:rPr lang="en-IN" dirty="0" err="1" smtClean="0"/>
              <a:t>js</a:t>
            </a:r>
            <a:r>
              <a:rPr lang="en-IN" dirty="0" smtClean="0"/>
              <a:t>)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remove the file – git </a:t>
            </a:r>
            <a:r>
              <a:rPr lang="en-IN" dirty="0" err="1" smtClean="0"/>
              <a:t>rm</a:t>
            </a:r>
            <a:r>
              <a:rPr lang="en-IN" dirty="0" smtClean="0"/>
              <a:t> –cached </a:t>
            </a:r>
            <a:r>
              <a:rPr lang="en-IN" dirty="0" err="1" smtClean="0"/>
              <a:t>filename.extn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commit all changes to local repo –</a:t>
            </a:r>
            <a:br>
              <a:rPr lang="en-IN" dirty="0" smtClean="0"/>
            </a:br>
            <a:r>
              <a:rPr lang="en-IN" dirty="0" smtClean="0"/>
              <a:t>git commit –m “first commit”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remote add origin &lt;</a:t>
            </a:r>
            <a:r>
              <a:rPr lang="en-IN" dirty="0" err="1" smtClean="0"/>
              <a:t>github</a:t>
            </a:r>
            <a:r>
              <a:rPr lang="en-IN" dirty="0" smtClean="0"/>
              <a:t> repo </a:t>
            </a:r>
            <a:r>
              <a:rPr lang="en-IN" dirty="0" err="1" smtClean="0"/>
              <a:t>url</a:t>
            </a:r>
            <a:r>
              <a:rPr lang="en-IN" dirty="0" smtClean="0"/>
              <a:t>&gt; -</a:t>
            </a:r>
            <a:br>
              <a:rPr lang="en-IN" dirty="0" smtClean="0"/>
            </a:br>
            <a:r>
              <a:rPr lang="en-IN" dirty="0" smtClean="0"/>
              <a:t>it will ready for add into remote repo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push –u origin master – it will added to the master branch on the </a:t>
            </a:r>
            <a:r>
              <a:rPr lang="en-IN" dirty="0" err="1" smtClean="0"/>
              <a:t>github</a:t>
            </a:r>
            <a:r>
              <a:rPr lang="en-IN" dirty="0" smtClean="0"/>
              <a:t> repo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clone &lt;</a:t>
            </a:r>
            <a:r>
              <a:rPr lang="en-IN" dirty="0" err="1" smtClean="0"/>
              <a:t>github</a:t>
            </a:r>
            <a:r>
              <a:rPr lang="en-IN" dirty="0" smtClean="0"/>
              <a:t> repo </a:t>
            </a:r>
            <a:r>
              <a:rPr lang="en-IN" dirty="0" err="1" smtClean="0"/>
              <a:t>url</a:t>
            </a:r>
            <a:r>
              <a:rPr lang="en-IN" dirty="0" smtClean="0"/>
              <a:t>&gt; - it will download the project from the remote to local.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pull origin main – it will pull the latest changes from the remote repo to local.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branch –M &lt;branch name&gt;</a:t>
            </a:r>
            <a:r>
              <a:rPr lang="en-US" dirty="0" smtClean="0"/>
              <a:t> - To change the branch name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branch – highlights the current branch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branch &lt;branch name&gt; - To create an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git checkout &lt;branch name&gt; - To switch from </a:t>
            </a:r>
            <a:r>
              <a:rPr lang="en-IN" smtClean="0"/>
              <a:t>current branch.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189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GIT HUB USING TERMINAL</vt:lpstr>
      <vt:lpstr>GIT</vt:lpstr>
      <vt:lpstr>GIT HUB</vt:lpstr>
      <vt:lpstr>GIT Commands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USING TERMINAL</dc:title>
  <dc:creator>Windows User</dc:creator>
  <cp:lastModifiedBy>Windows User</cp:lastModifiedBy>
  <cp:revision>5</cp:revision>
  <dcterms:created xsi:type="dcterms:W3CDTF">2023-11-30T03:51:55Z</dcterms:created>
  <dcterms:modified xsi:type="dcterms:W3CDTF">2023-11-30T04:37:21Z</dcterms:modified>
</cp:coreProperties>
</file>