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73" r:id="rId3"/>
    <p:sldId id="257" r:id="rId4"/>
    <p:sldId id="258" r:id="rId5"/>
    <p:sldId id="260" r:id="rId6"/>
    <p:sldId id="263" r:id="rId7"/>
    <p:sldId id="265" r:id="rId8"/>
    <p:sldId id="266" r:id="rId9"/>
    <p:sldId id="267" r:id="rId10"/>
    <p:sldId id="268" r:id="rId11"/>
    <p:sldId id="269" r:id="rId12"/>
    <p:sldId id="271" r:id="rId13"/>
    <p:sldId id="272" r:id="rId14"/>
  </p:sldIdLst>
  <p:sldSz cx="9144000" cy="5143500" type="screen16x9"/>
  <p:notesSz cx="6858000" cy="9144000"/>
  <p:embeddedFontLst>
    <p:embeddedFont>
      <p:font typeface="Roboto Slab" panose="020B0604020202020204" charset="0"/>
      <p:regular r:id="rId16"/>
      <p:bold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967424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5f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2114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7578b800ba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7578b800b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45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7578b800ba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7578b800ba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52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c6f75fce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c6f75fce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157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c6f75fce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c6f75fce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118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75fce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773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75fc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2483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75fce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442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6f75fce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6f75fce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4903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7578b800b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7578b800b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129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7578b800b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7578b800b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440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7578b800ba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7578b800b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54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7578b800ba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7578b800b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576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Internet of Things</a:t>
            </a:r>
            <a:endParaRPr dirty="0"/>
          </a:p>
        </p:txBody>
      </p:sp>
      <p:sp>
        <p:nvSpPr>
          <p:cNvPr id="64" name="Google Shape;64;p13"/>
          <p:cNvSpPr txBox="1">
            <a:spLocks noGrp="1"/>
          </p:cNvSpPr>
          <p:nvPr>
            <p:ph type="subTitle" idx="1"/>
          </p:nvPr>
        </p:nvSpPr>
        <p:spPr>
          <a:xfrm>
            <a:off x="1680302" y="3024511"/>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IOT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smtClean="0"/>
              <a:t>&gt;  </a:t>
            </a:r>
            <a:r>
              <a:rPr lang="en" sz="1600" dirty="0"/>
              <a:t>Energy resource management</a:t>
            </a:r>
            <a:endParaRPr sz="1600" dirty="0"/>
          </a:p>
          <a:p>
            <a:pPr marL="0" lvl="0" indent="0" algn="l" rtl="0">
              <a:spcBef>
                <a:spcPts val="1600"/>
              </a:spcBef>
              <a:spcAft>
                <a:spcPts val="1600"/>
              </a:spcAft>
              <a:buNone/>
            </a:pPr>
            <a:r>
              <a:rPr lang="en" sz="1600" dirty="0"/>
              <a:t>One type of process that includes planning &amp; management of your energy consumption patterns in commercial &amp; industrial sectors.</a:t>
            </a:r>
            <a:endParaRPr sz="1600" dirty="0"/>
          </a:p>
        </p:txBody>
      </p:sp>
      <p:pic>
        <p:nvPicPr>
          <p:cNvPr id="2" name="Picture 1"/>
          <p:cNvPicPr>
            <a:picLocks noChangeAspect="1"/>
          </p:cNvPicPr>
          <p:nvPr/>
        </p:nvPicPr>
        <p:blipFill>
          <a:blip r:embed="rId3"/>
          <a:stretch>
            <a:fillRect/>
          </a:stretch>
        </p:blipFill>
        <p:spPr>
          <a:xfrm>
            <a:off x="176645" y="1138844"/>
            <a:ext cx="4239491" cy="311727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&gt; </a:t>
            </a:r>
            <a:r>
              <a:rPr lang="en" sz="1600" dirty="0" smtClean="0"/>
              <a:t> Smart </a:t>
            </a:r>
            <a:r>
              <a:rPr lang="en" sz="1600" dirty="0"/>
              <a:t>Transportation</a:t>
            </a:r>
            <a:endParaRPr sz="1600" dirty="0"/>
          </a:p>
          <a:p>
            <a:pPr marL="0" lvl="0" indent="0" algn="l" rtl="0">
              <a:spcBef>
                <a:spcPts val="1600"/>
              </a:spcBef>
              <a:spcAft>
                <a:spcPts val="1600"/>
              </a:spcAft>
              <a:buNone/>
            </a:pPr>
            <a:r>
              <a:rPr lang="en" sz="1600" dirty="0"/>
              <a:t>Integrated application of modern technology and management strategies into transportation systems</a:t>
            </a:r>
            <a:endParaRPr sz="1600" dirty="0"/>
          </a:p>
        </p:txBody>
      </p:sp>
      <p:pic>
        <p:nvPicPr>
          <p:cNvPr id="145" name="Google Shape;145;p26"/>
          <p:cNvPicPr preferRelativeResize="0"/>
          <p:nvPr/>
        </p:nvPicPr>
        <p:blipFill>
          <a:blip r:embed="rId3">
            <a:alphaModFix/>
          </a:blip>
          <a:stretch>
            <a:fillRect/>
          </a:stretch>
        </p:blipFill>
        <p:spPr>
          <a:xfrm>
            <a:off x="169900" y="1158350"/>
            <a:ext cx="4300050" cy="281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40621" y="382390"/>
            <a:ext cx="5618700" cy="274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b="1" dirty="0" smtClean="0">
                <a:latin typeface="Roboto"/>
                <a:ea typeface="Roboto"/>
                <a:cs typeface="Roboto"/>
                <a:sym typeface="Roboto"/>
              </a:rPr>
              <a:t>Conclusion:</a:t>
            </a:r>
            <a:r>
              <a:rPr lang="en" sz="2100" b="1" dirty="0" smtClean="0">
                <a:latin typeface="Roboto"/>
                <a:ea typeface="Roboto"/>
                <a:cs typeface="Roboto"/>
                <a:sym typeface="Roboto"/>
              </a:rPr>
              <a:t/>
            </a:r>
            <a:br>
              <a:rPr lang="en" sz="2100" b="1" dirty="0" smtClean="0">
                <a:latin typeface="Roboto"/>
                <a:ea typeface="Roboto"/>
                <a:cs typeface="Roboto"/>
                <a:sym typeface="Roboto"/>
              </a:rPr>
            </a:br>
            <a:endParaRPr sz="2100" b="1" dirty="0">
              <a:latin typeface="Roboto"/>
              <a:ea typeface="Roboto"/>
              <a:cs typeface="Roboto"/>
              <a:sym typeface="Roboto"/>
            </a:endParaRPr>
          </a:p>
          <a:p>
            <a:pPr marL="0" lvl="0" indent="0" algn="l" rtl="0">
              <a:spcBef>
                <a:spcPts val="0"/>
              </a:spcBef>
              <a:spcAft>
                <a:spcPts val="0"/>
              </a:spcAft>
              <a:buNone/>
            </a:pPr>
            <a:endParaRPr sz="2100" b="1" dirty="0">
              <a:latin typeface="Roboto"/>
              <a:ea typeface="Roboto"/>
              <a:cs typeface="Roboto"/>
              <a:sym typeface="Roboto"/>
            </a:endParaRPr>
          </a:p>
          <a:p>
            <a:pPr marL="0" lvl="0" indent="0" algn="l" rtl="0">
              <a:spcBef>
                <a:spcPts val="0"/>
              </a:spcBef>
              <a:spcAft>
                <a:spcPts val="0"/>
              </a:spcAft>
              <a:buNone/>
            </a:pPr>
            <a:r>
              <a:rPr lang="en" sz="1600" dirty="0" smtClean="0">
                <a:latin typeface="Roboto"/>
                <a:ea typeface="Roboto"/>
                <a:cs typeface="Roboto"/>
                <a:sym typeface="Roboto"/>
              </a:rPr>
              <a:t>Though </a:t>
            </a:r>
            <a:r>
              <a:rPr lang="en" sz="1600" dirty="0">
                <a:latin typeface="Roboto"/>
                <a:ea typeface="Roboto"/>
                <a:cs typeface="Roboto"/>
                <a:sym typeface="Roboto"/>
              </a:rPr>
              <a:t>IOT is complex and poses some risks and is still evolving, many pioneers have started adopting this technology. IoT can help innovate new process and initiatives that could transform businesses, lives and the world</a:t>
            </a:r>
            <a:endParaRPr sz="1600" b="1" dirty="0">
              <a:latin typeface="Roboto"/>
              <a:ea typeface="Roboto"/>
              <a:cs typeface="Roboto"/>
              <a:sym typeface="Roboto"/>
            </a:endParaRPr>
          </a:p>
        </p:txBody>
      </p:sp>
      <p:cxnSp>
        <p:nvCxnSpPr>
          <p:cNvPr id="3" name="Google Shape;83;p16"/>
          <p:cNvCxnSpPr/>
          <p:nvPr/>
        </p:nvCxnSpPr>
        <p:spPr>
          <a:xfrm>
            <a:off x="468553" y="1097396"/>
            <a:ext cx="545600" cy="8197"/>
          </a:xfrm>
          <a:prstGeom prst="straightConnector1">
            <a:avLst/>
          </a:prstGeom>
          <a:noFill/>
          <a:ln w="9525" cap="flat" cmpd="sng">
            <a:solidFill>
              <a:schemeClr val="lt2"/>
            </a:solidFill>
            <a:prstDash val="solid"/>
            <a:round/>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body" idx="4294967295"/>
          </p:nvPr>
        </p:nvSpPr>
        <p:spPr>
          <a:xfrm>
            <a:off x="259225" y="1950675"/>
            <a:ext cx="8520600" cy="1292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4100" b="1"/>
              <a:t>Thank You</a:t>
            </a:r>
            <a:endParaRPr sz="41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385664"/>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Our Team Members :</a:t>
            </a:r>
            <a:endParaRPr dirty="0"/>
          </a:p>
        </p:txBody>
      </p:sp>
      <p:sp>
        <p:nvSpPr>
          <p:cNvPr id="3" name="TextBox 2"/>
          <p:cNvSpPr txBox="1"/>
          <p:nvPr/>
        </p:nvSpPr>
        <p:spPr>
          <a:xfrm>
            <a:off x="1041303" y="1476192"/>
            <a:ext cx="2164375" cy="738664"/>
          </a:xfrm>
          <a:prstGeom prst="rect">
            <a:avLst/>
          </a:prstGeom>
          <a:noFill/>
        </p:spPr>
        <p:txBody>
          <a:bodyPr wrap="none" rtlCol="0">
            <a:spAutoFit/>
          </a:bodyPr>
          <a:lstStyle/>
          <a:p>
            <a:pPr algn="ctr"/>
            <a:r>
              <a:rPr lang="en-US" dirty="0" smtClean="0">
                <a:solidFill>
                  <a:schemeClr val="tx1"/>
                </a:solidFill>
              </a:rPr>
              <a:t>Md. Solaimanur Rahman</a:t>
            </a:r>
          </a:p>
          <a:p>
            <a:pPr algn="ctr"/>
            <a:r>
              <a:rPr lang="en-US" dirty="0" smtClean="0">
                <a:solidFill>
                  <a:schemeClr val="tx1"/>
                </a:solidFill>
              </a:rPr>
              <a:t>ID: 193-15-2951</a:t>
            </a:r>
          </a:p>
          <a:p>
            <a:pPr algn="ctr"/>
            <a:r>
              <a:rPr lang="en-US" dirty="0" smtClean="0">
                <a:solidFill>
                  <a:schemeClr val="tx1"/>
                </a:solidFill>
              </a:rPr>
              <a:t>PC-A </a:t>
            </a:r>
            <a:endParaRPr lang="en-US" dirty="0">
              <a:solidFill>
                <a:schemeClr val="tx1"/>
              </a:solidFill>
            </a:endParaRPr>
          </a:p>
        </p:txBody>
      </p:sp>
      <p:sp>
        <p:nvSpPr>
          <p:cNvPr id="7" name="TextBox 6"/>
          <p:cNvSpPr txBox="1"/>
          <p:nvPr/>
        </p:nvSpPr>
        <p:spPr>
          <a:xfrm>
            <a:off x="5538992" y="1476192"/>
            <a:ext cx="1588898" cy="738664"/>
          </a:xfrm>
          <a:prstGeom prst="rect">
            <a:avLst/>
          </a:prstGeom>
          <a:noFill/>
        </p:spPr>
        <p:txBody>
          <a:bodyPr wrap="none" rtlCol="0">
            <a:spAutoFit/>
          </a:bodyPr>
          <a:lstStyle/>
          <a:p>
            <a:pPr algn="ctr"/>
            <a:r>
              <a:rPr lang="en-US" dirty="0" smtClean="0">
                <a:solidFill>
                  <a:schemeClr val="tx1"/>
                </a:solidFill>
              </a:rPr>
              <a:t>Md. Al Amin Miah</a:t>
            </a:r>
          </a:p>
          <a:p>
            <a:pPr algn="ctr"/>
            <a:r>
              <a:rPr lang="en-US" dirty="0" smtClean="0">
                <a:solidFill>
                  <a:schemeClr val="tx1"/>
                </a:solidFill>
              </a:rPr>
              <a:t>ID: 193-15-2965</a:t>
            </a:r>
          </a:p>
          <a:p>
            <a:pPr algn="ctr"/>
            <a:r>
              <a:rPr lang="en-US" dirty="0" smtClean="0">
                <a:solidFill>
                  <a:schemeClr val="tx1"/>
                </a:solidFill>
              </a:rPr>
              <a:t>PC-A </a:t>
            </a:r>
            <a:endParaRPr lang="en-US" dirty="0">
              <a:solidFill>
                <a:schemeClr val="tx1"/>
              </a:solidFill>
            </a:endParaRPr>
          </a:p>
        </p:txBody>
      </p:sp>
      <p:sp>
        <p:nvSpPr>
          <p:cNvPr id="9" name="TextBox 8"/>
          <p:cNvSpPr txBox="1"/>
          <p:nvPr/>
        </p:nvSpPr>
        <p:spPr>
          <a:xfrm>
            <a:off x="3310857" y="2874467"/>
            <a:ext cx="2105064" cy="738664"/>
          </a:xfrm>
          <a:prstGeom prst="rect">
            <a:avLst/>
          </a:prstGeom>
          <a:noFill/>
        </p:spPr>
        <p:txBody>
          <a:bodyPr wrap="none" rtlCol="0">
            <a:spAutoFit/>
          </a:bodyPr>
          <a:lstStyle/>
          <a:p>
            <a:pPr algn="ctr"/>
            <a:r>
              <a:rPr lang="en-US" dirty="0" smtClean="0">
                <a:solidFill>
                  <a:schemeClr val="tx1"/>
                </a:solidFill>
              </a:rPr>
              <a:t>Mahabub Hossan Emon</a:t>
            </a:r>
          </a:p>
          <a:p>
            <a:pPr algn="ctr"/>
            <a:r>
              <a:rPr lang="en-US" dirty="0" smtClean="0">
                <a:solidFill>
                  <a:schemeClr val="tx1"/>
                </a:solidFill>
              </a:rPr>
              <a:t>ID: 193-15-2950</a:t>
            </a:r>
          </a:p>
          <a:p>
            <a:pPr algn="ctr"/>
            <a:r>
              <a:rPr lang="en-US" dirty="0" smtClean="0">
                <a:solidFill>
                  <a:schemeClr val="tx1"/>
                </a:solidFill>
              </a:rPr>
              <a:t>PC-A </a:t>
            </a:r>
            <a:endParaRPr lang="en-US" dirty="0">
              <a:solidFill>
                <a:schemeClr val="tx1"/>
              </a:solidFill>
            </a:endParaRPr>
          </a:p>
        </p:txBody>
      </p:sp>
      <p:sp>
        <p:nvSpPr>
          <p:cNvPr id="2" name="TextBox 1"/>
          <p:cNvSpPr txBox="1"/>
          <p:nvPr/>
        </p:nvSpPr>
        <p:spPr>
          <a:xfrm>
            <a:off x="328921" y="4483250"/>
            <a:ext cx="4144083" cy="338554"/>
          </a:xfrm>
          <a:prstGeom prst="rect">
            <a:avLst/>
          </a:prstGeom>
          <a:noFill/>
        </p:spPr>
        <p:txBody>
          <a:bodyPr wrap="none" rtlCol="0">
            <a:spAutoFit/>
          </a:bodyPr>
          <a:lstStyle/>
          <a:p>
            <a:r>
              <a:rPr lang="en-US" sz="1600" b="1" dirty="0" smtClean="0">
                <a:solidFill>
                  <a:schemeClr val="tx1"/>
                </a:solidFill>
              </a:rPr>
              <a:t>Course tittle : Big </a:t>
            </a:r>
            <a:r>
              <a:rPr lang="en-US" sz="1600" b="1" dirty="0">
                <a:solidFill>
                  <a:schemeClr val="tx1"/>
                </a:solidFill>
              </a:rPr>
              <a:t>Data and </a:t>
            </a:r>
            <a:r>
              <a:rPr lang="en-US" sz="1600" b="1" dirty="0" err="1" smtClean="0">
                <a:solidFill>
                  <a:schemeClr val="tx1"/>
                </a:solidFill>
              </a:rPr>
              <a:t>IoT</a:t>
            </a:r>
            <a:r>
              <a:rPr lang="en-US" sz="1600" b="1" dirty="0" smtClean="0">
                <a:solidFill>
                  <a:schemeClr val="tx1"/>
                </a:solidFill>
              </a:rPr>
              <a:t> (CSE412)</a:t>
            </a:r>
            <a:endParaRPr lang="en-US" sz="1600" b="1" dirty="0">
              <a:solidFill>
                <a:schemeClr val="tx1"/>
              </a:solidFill>
            </a:endParaRPr>
          </a:p>
        </p:txBody>
      </p:sp>
    </p:spTree>
    <p:extLst>
      <p:ext uri="{BB962C8B-B14F-4D97-AF65-F5344CB8AC3E}">
        <p14:creationId xmlns:p14="http://schemas.microsoft.com/office/powerpoint/2010/main" val="64503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body" idx="2"/>
          </p:nvPr>
        </p:nvSpPr>
        <p:spPr>
          <a:xfrm>
            <a:off x="4932922" y="836034"/>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None/>
            </a:pPr>
            <a:r>
              <a:rPr lang="en" dirty="0"/>
              <a:t>&gt; What is iot?</a:t>
            </a:r>
            <a:endParaRPr dirty="0"/>
          </a:p>
          <a:p>
            <a:pPr marL="0" lvl="0" indent="0" algn="l" rtl="0">
              <a:spcBef>
                <a:spcPts val="1600"/>
              </a:spcBef>
              <a:spcAft>
                <a:spcPts val="0"/>
              </a:spcAft>
              <a:buClr>
                <a:schemeClr val="dk2"/>
              </a:buClr>
              <a:buSzPts val="1100"/>
              <a:buNone/>
            </a:pPr>
            <a:r>
              <a:rPr lang="en" dirty="0" smtClean="0"/>
              <a:t>&gt; Why </a:t>
            </a:r>
            <a:r>
              <a:rPr lang="en" dirty="0"/>
              <a:t>iot?</a:t>
            </a:r>
            <a:endParaRPr dirty="0"/>
          </a:p>
          <a:p>
            <a:pPr marL="0" lvl="0" indent="0" algn="l" rtl="0">
              <a:spcBef>
                <a:spcPts val="1600"/>
              </a:spcBef>
              <a:spcAft>
                <a:spcPts val="0"/>
              </a:spcAft>
              <a:buClr>
                <a:schemeClr val="dk2"/>
              </a:buClr>
              <a:buSzPts val="1100"/>
              <a:buNone/>
            </a:pPr>
            <a:r>
              <a:rPr lang="en" dirty="0" smtClean="0"/>
              <a:t>&gt; About</a:t>
            </a:r>
            <a:endParaRPr dirty="0"/>
          </a:p>
          <a:p>
            <a:pPr marL="0" lvl="0" indent="0" algn="l" rtl="0">
              <a:spcBef>
                <a:spcPts val="1600"/>
              </a:spcBef>
              <a:spcAft>
                <a:spcPts val="0"/>
              </a:spcAft>
              <a:buClr>
                <a:schemeClr val="dk2"/>
              </a:buClr>
              <a:buSzPts val="1100"/>
              <a:buNone/>
            </a:pPr>
            <a:r>
              <a:rPr lang="en" dirty="0" smtClean="0"/>
              <a:t>&gt; Applications</a:t>
            </a:r>
            <a:endParaRPr dirty="0"/>
          </a:p>
          <a:p>
            <a:pPr marL="0" lvl="0" indent="0" algn="l" rtl="0">
              <a:spcBef>
                <a:spcPts val="1600"/>
              </a:spcBef>
              <a:spcAft>
                <a:spcPts val="1600"/>
              </a:spcAft>
              <a:buClr>
                <a:schemeClr val="dk2"/>
              </a:buClr>
              <a:buSzPts val="1100"/>
              <a:buNone/>
            </a:pPr>
            <a:r>
              <a:rPr lang="en" dirty="0" smtClean="0"/>
              <a:t>&gt; </a:t>
            </a:r>
            <a:r>
              <a:rPr lang="en" dirty="0" smtClean="0"/>
              <a:t>Conclusion</a:t>
            </a:r>
            <a:endParaRPr dirty="0"/>
          </a:p>
        </p:txBody>
      </p:sp>
      <p:sp>
        <p:nvSpPr>
          <p:cNvPr id="70" name="Google Shape;70;p14"/>
          <p:cNvSpPr txBox="1">
            <a:spLocks noGrp="1"/>
          </p:cNvSpPr>
          <p:nvPr>
            <p:ph type="title"/>
          </p:nvPr>
        </p:nvSpPr>
        <p:spPr>
          <a:xfrm>
            <a:off x="-1" y="1912650"/>
            <a:ext cx="4563687" cy="1318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Outline: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IOT?</a:t>
            </a:r>
            <a:endParaRPr/>
          </a:p>
        </p:txBody>
      </p:sp>
      <p:sp>
        <p:nvSpPr>
          <p:cNvPr id="76" name="Google Shape;76;p15"/>
          <p:cNvSpPr txBox="1">
            <a:spLocks noGrp="1"/>
          </p:cNvSpPr>
          <p:nvPr>
            <p:ph type="body" idx="1"/>
          </p:nvPr>
        </p:nvSpPr>
        <p:spPr>
          <a:xfrm>
            <a:off x="387900" y="1365449"/>
            <a:ext cx="8368200" cy="99681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The Internet of Things (IoT) describes the network of physical objects—“things”—that are embedded with sensors, software, and other technologies for the purpose of connecting and exchanging data with other devices and systems over the internet.</a:t>
            </a:r>
            <a:endParaRPr sz="1600" dirty="0"/>
          </a:p>
        </p:txBody>
      </p:sp>
      <p:pic>
        <p:nvPicPr>
          <p:cNvPr id="77" name="Google Shape;77;p15"/>
          <p:cNvPicPr preferRelativeResize="0"/>
          <p:nvPr/>
        </p:nvPicPr>
        <p:blipFill>
          <a:blip r:embed="rId3">
            <a:alphaModFix/>
          </a:blip>
          <a:stretch>
            <a:fillRect/>
          </a:stretch>
        </p:blipFill>
        <p:spPr>
          <a:xfrm>
            <a:off x="6838875" y="3305575"/>
            <a:ext cx="2076525" cy="1609324"/>
          </a:xfrm>
          <a:prstGeom prst="rect">
            <a:avLst/>
          </a:prstGeom>
          <a:noFill/>
          <a:ln>
            <a:noFill/>
          </a:ln>
        </p:spPr>
      </p:pic>
      <p:pic>
        <p:nvPicPr>
          <p:cNvPr id="2" name="Picture 1"/>
          <p:cNvPicPr>
            <a:picLocks noChangeAspect="1"/>
          </p:cNvPicPr>
          <p:nvPr/>
        </p:nvPicPr>
        <p:blipFill>
          <a:blip r:embed="rId4"/>
          <a:stretch>
            <a:fillRect/>
          </a:stretch>
        </p:blipFill>
        <p:spPr>
          <a:xfrm>
            <a:off x="228600" y="2350527"/>
            <a:ext cx="2182557" cy="810838"/>
          </a:xfrm>
          <a:prstGeom prst="rect">
            <a:avLst/>
          </a:prstGeom>
        </p:spPr>
      </p:pic>
      <p:sp>
        <p:nvSpPr>
          <p:cNvPr id="3" name="Rectangle 2"/>
          <p:cNvSpPr/>
          <p:nvPr/>
        </p:nvSpPr>
        <p:spPr>
          <a:xfrm>
            <a:off x="503249" y="2944583"/>
            <a:ext cx="4552875" cy="1990288"/>
          </a:xfrm>
          <a:prstGeom prst="rect">
            <a:avLst/>
          </a:prstGeom>
        </p:spPr>
        <p:txBody>
          <a:bodyPr wrap="square">
            <a:spAutoFit/>
          </a:bodyPr>
          <a:lstStyle/>
          <a:p>
            <a:pPr lvl="0"/>
            <a:r>
              <a:rPr lang="en-US" dirty="0">
                <a:solidFill>
                  <a:schemeClr val="tx1"/>
                </a:solidFill>
              </a:rPr>
              <a:t>&gt;  Improves the resource utilization ratio</a:t>
            </a:r>
            <a:r>
              <a:rPr lang="en-US" dirty="0" smtClean="0">
                <a:solidFill>
                  <a:schemeClr val="tx1"/>
                </a:solidFill>
              </a:rPr>
              <a:t>.</a:t>
            </a:r>
            <a:endParaRPr lang="en-US" dirty="0">
              <a:solidFill>
                <a:schemeClr val="tx1"/>
              </a:solidFill>
            </a:endParaRPr>
          </a:p>
          <a:p>
            <a:pPr lvl="0">
              <a:spcBef>
                <a:spcPts val="1600"/>
              </a:spcBef>
            </a:pPr>
            <a:r>
              <a:rPr lang="en-US" dirty="0">
                <a:solidFill>
                  <a:schemeClr val="tx1"/>
                </a:solidFill>
              </a:rPr>
              <a:t>&gt;  Control everything remotely.</a:t>
            </a:r>
          </a:p>
          <a:p>
            <a:pPr lvl="0">
              <a:spcBef>
                <a:spcPts val="1600"/>
              </a:spcBef>
            </a:pPr>
            <a:r>
              <a:rPr lang="en-US" dirty="0">
                <a:solidFill>
                  <a:schemeClr val="tx1"/>
                </a:solidFill>
              </a:rPr>
              <a:t>&gt;  See data in real-time.</a:t>
            </a:r>
          </a:p>
          <a:p>
            <a:pPr lvl="0">
              <a:spcBef>
                <a:spcPts val="1600"/>
              </a:spcBef>
            </a:pPr>
            <a:r>
              <a:rPr lang="en-US" dirty="0">
                <a:solidFill>
                  <a:schemeClr val="tx1"/>
                </a:solidFill>
              </a:rPr>
              <a:t>&gt;  Flexible configuration.</a:t>
            </a:r>
          </a:p>
          <a:p>
            <a:pPr lvl="0">
              <a:spcBef>
                <a:spcPts val="1600"/>
              </a:spcBef>
            </a:pPr>
            <a:r>
              <a:rPr lang="en-US" dirty="0">
                <a:solidFill>
                  <a:schemeClr val="tx1"/>
                </a:solidFill>
              </a:rPr>
              <a:t>&gt;  Universal </a:t>
            </a:r>
            <a:r>
              <a:rPr lang="en-US" dirty="0" smtClean="0">
                <a:solidFill>
                  <a:schemeClr val="tx1"/>
                </a:solidFill>
              </a:rPr>
              <a:t>inter-networking</a:t>
            </a:r>
            <a:endParaRPr 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265500" y="1818600"/>
            <a:ext cx="4045200" cy="15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About:</a:t>
            </a:r>
            <a:endParaRPr dirty="0"/>
          </a:p>
        </p:txBody>
      </p:sp>
      <p:sp>
        <p:nvSpPr>
          <p:cNvPr id="90" name="Google Shape;90;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t>Sensors are fitted everywhere across every devices collecting real-time data consistently.</a:t>
            </a:r>
            <a:endParaRPr sz="1600"/>
          </a:p>
          <a:p>
            <a:pPr marL="0" lvl="0" indent="0" algn="l" rtl="0">
              <a:spcBef>
                <a:spcPts val="1600"/>
              </a:spcBef>
              <a:spcAft>
                <a:spcPts val="1600"/>
              </a:spcAft>
              <a:buNone/>
            </a:pPr>
            <a:r>
              <a:rPr lang="en" sz="1600"/>
              <a:t>Every device has its unique id which makes the communication possible among them.</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Other part is Analytics.</a:t>
            </a:r>
            <a:endParaRPr sz="1600" dirty="0"/>
          </a:p>
          <a:p>
            <a:pPr marL="0" lvl="0" indent="0" algn="l" rtl="0">
              <a:spcBef>
                <a:spcPts val="1600"/>
              </a:spcBef>
              <a:spcAft>
                <a:spcPts val="1600"/>
              </a:spcAft>
              <a:buNone/>
            </a:pPr>
            <a:r>
              <a:rPr lang="en" sz="1600" dirty="0"/>
              <a:t>Analytics deals with the extraction of meaningful information from big data. Organizations apply analytics to business data to describe, predict, and improve business performance.</a:t>
            </a:r>
            <a:endParaRPr sz="1600" dirty="0"/>
          </a:p>
        </p:txBody>
      </p:sp>
      <p:pic>
        <p:nvPicPr>
          <p:cNvPr id="108" name="Google Shape;108;p20"/>
          <p:cNvPicPr preferRelativeResize="0"/>
          <p:nvPr/>
        </p:nvPicPr>
        <p:blipFill rotWithShape="1">
          <a:blip r:embed="rId3">
            <a:alphaModFix/>
          </a:blip>
          <a:srcRect t="16450"/>
          <a:stretch/>
        </p:blipFill>
        <p:spPr>
          <a:xfrm>
            <a:off x="253675" y="900975"/>
            <a:ext cx="3936351" cy="313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0" y="1661970"/>
            <a:ext cx="4563687" cy="1222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500" dirty="0" smtClean="0"/>
              <a:t>Application:</a:t>
            </a:r>
            <a:endParaRPr sz="2500" dirty="0"/>
          </a:p>
        </p:txBody>
      </p:sp>
      <p:sp>
        <p:nvSpPr>
          <p:cNvPr id="120" name="Google Shape;120;p22"/>
          <p:cNvSpPr txBox="1">
            <a:spLocks noGrp="1"/>
          </p:cNvSpPr>
          <p:nvPr>
            <p:ph type="body" idx="2"/>
          </p:nvPr>
        </p:nvSpPr>
        <p:spPr>
          <a:xfrm>
            <a:off x="4971963" y="304325"/>
            <a:ext cx="3837000" cy="17076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1600"/>
              <a:t>&gt; Smart Manufacturing </a:t>
            </a:r>
            <a:endParaRPr sz="1600"/>
          </a:p>
        </p:txBody>
      </p:sp>
      <p:pic>
        <p:nvPicPr>
          <p:cNvPr id="121" name="Google Shape;121;p22"/>
          <p:cNvPicPr preferRelativeResize="0"/>
          <p:nvPr/>
        </p:nvPicPr>
        <p:blipFill>
          <a:blip r:embed="rId3">
            <a:alphaModFix/>
          </a:blip>
          <a:stretch>
            <a:fillRect/>
          </a:stretch>
        </p:blipFill>
        <p:spPr>
          <a:xfrm>
            <a:off x="5117250" y="1828225"/>
            <a:ext cx="3612700" cy="2891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smtClean="0"/>
              <a:t>&gt;  Environment </a:t>
            </a:r>
            <a:r>
              <a:rPr lang="en" sz="1600" dirty="0"/>
              <a:t>monitoring</a:t>
            </a:r>
            <a:endParaRPr sz="1600" dirty="0"/>
          </a:p>
          <a:p>
            <a:pPr marL="0" lvl="0" indent="0" algn="l" rtl="0">
              <a:spcBef>
                <a:spcPts val="1600"/>
              </a:spcBef>
              <a:spcAft>
                <a:spcPts val="1600"/>
              </a:spcAft>
              <a:buNone/>
            </a:pPr>
            <a:r>
              <a:rPr lang="en" sz="1500" dirty="0"/>
              <a:t>Environmental monitoring is the most beneficial IoT application. It </a:t>
            </a:r>
            <a:r>
              <a:rPr lang="en" sz="1500" b="1" dirty="0"/>
              <a:t>uses advanced sensor devices to identify the presence of pollutants in the air and water and promotes better sustainability</a:t>
            </a:r>
            <a:endParaRPr sz="1500" dirty="0"/>
          </a:p>
        </p:txBody>
      </p:sp>
      <p:pic>
        <p:nvPicPr>
          <p:cNvPr id="2" name="Picture 1"/>
          <p:cNvPicPr>
            <a:picLocks noChangeAspect="1"/>
          </p:cNvPicPr>
          <p:nvPr/>
        </p:nvPicPr>
        <p:blipFill>
          <a:blip r:embed="rId3"/>
          <a:stretch>
            <a:fillRect/>
          </a:stretch>
        </p:blipFill>
        <p:spPr>
          <a:xfrm>
            <a:off x="389313" y="724200"/>
            <a:ext cx="3810000" cy="381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smtClean="0"/>
              <a:t>&gt;  Medical </a:t>
            </a:r>
            <a:r>
              <a:rPr lang="en" sz="1600" dirty="0"/>
              <a:t>and Healthcare systems</a:t>
            </a:r>
            <a:endParaRPr sz="1600" dirty="0"/>
          </a:p>
          <a:p>
            <a:pPr marL="0" lvl="0" indent="0" algn="l" rtl="0">
              <a:spcBef>
                <a:spcPts val="1600"/>
              </a:spcBef>
              <a:spcAft>
                <a:spcPts val="1600"/>
              </a:spcAft>
              <a:buNone/>
            </a:pPr>
            <a:r>
              <a:rPr lang="en" sz="1600" dirty="0"/>
              <a:t>IoT has applications in healthcare that benefit patients, families, physicians, hospitals and insurance companies</a:t>
            </a:r>
            <a:endParaRPr sz="1600" dirty="0"/>
          </a:p>
        </p:txBody>
      </p:sp>
      <p:pic>
        <p:nvPicPr>
          <p:cNvPr id="2" name="Picture 1"/>
          <p:cNvPicPr>
            <a:picLocks noChangeAspect="1"/>
          </p:cNvPicPr>
          <p:nvPr/>
        </p:nvPicPr>
        <p:blipFill>
          <a:blip r:embed="rId3"/>
          <a:stretch>
            <a:fillRect/>
          </a:stretch>
        </p:blipFill>
        <p:spPr>
          <a:xfrm>
            <a:off x="415637" y="1454127"/>
            <a:ext cx="3577620" cy="2542215"/>
          </a:xfrm>
          <a:prstGeom prst="rect">
            <a:avLst/>
          </a:prstGeom>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294</Words>
  <Application>Microsoft Office PowerPoint</Application>
  <PresentationFormat>On-screen Show (16:9)</PresentationFormat>
  <Paragraphs>45</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Roboto Slab</vt:lpstr>
      <vt:lpstr>Roboto</vt:lpstr>
      <vt:lpstr>Marina</vt:lpstr>
      <vt:lpstr>Internet of Things</vt:lpstr>
      <vt:lpstr>Our Team Members :</vt:lpstr>
      <vt:lpstr>Outline:</vt:lpstr>
      <vt:lpstr>What is IOT?</vt:lpstr>
      <vt:lpstr>About:</vt:lpstr>
      <vt:lpstr>PowerPoint Presentation</vt:lpstr>
      <vt:lpstr>Application:</vt:lpstr>
      <vt:lpstr>PowerPoint Presentation</vt:lpstr>
      <vt:lpstr>PowerPoint Presentation</vt:lpstr>
      <vt:lpstr>PowerPoint Presentation</vt:lpstr>
      <vt:lpstr>PowerPoint Presentation</vt:lpstr>
      <vt:lpstr>Conclusion:   Though IOT is complex and poses some risks and is still evolving, many pioneers have started adopting this technology. IoT can help innovate new process and initiatives that could transform businesses, lives and the world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dc:title>
  <dc:creator>Solaimanur Rahman</dc:creator>
  <cp:lastModifiedBy>Alamin</cp:lastModifiedBy>
  <cp:revision>11</cp:revision>
  <dcterms:modified xsi:type="dcterms:W3CDTF">2022-11-23T06:15:13Z</dcterms:modified>
</cp:coreProperties>
</file>