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550B6-51AA-44B4-BBEB-93615252929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BE8592CD-9061-4E23-AD8D-E6AA7902AA08}">
      <dgm:prSet phldrT="[Text]"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Sebastian Repetzki &amp; Thomas Gadner</a:t>
          </a:r>
          <a:endParaRPr lang="de-AT" sz="1000" dirty="0">
            <a:solidFill>
              <a:schemeClr val="tx1"/>
            </a:solidFill>
          </a:endParaRPr>
        </a:p>
      </dgm:t>
    </dgm:pt>
    <dgm:pt modelId="{1BA9CF3A-42D1-437A-8538-E2E277A28D76}" type="parTrans" cxnId="{E6096413-1342-464B-921C-D71E1E6CA035}">
      <dgm:prSet/>
      <dgm:spPr/>
      <dgm:t>
        <a:bodyPr/>
        <a:lstStyle/>
        <a:p>
          <a:endParaRPr lang="de-AT" sz="1800"/>
        </a:p>
      </dgm:t>
    </dgm:pt>
    <dgm:pt modelId="{2758FC0E-0E33-4CE2-995F-8A09F8C3EC10}" type="sibTrans" cxnId="{E6096413-1342-464B-921C-D71E1E6CA035}">
      <dgm:prSet/>
      <dgm:spPr/>
      <dgm:t>
        <a:bodyPr/>
        <a:lstStyle/>
        <a:p>
          <a:endParaRPr lang="de-AT" sz="1800"/>
        </a:p>
      </dgm:t>
    </dgm:pt>
    <dgm:pt modelId="{607352F5-4885-4056-8A40-234C95451E98}">
      <dgm:prSet phldrT="[Text]"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Matthias Posch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Konstrukteur</a:t>
          </a:r>
          <a:endParaRPr lang="de-AT" sz="1000" dirty="0">
            <a:solidFill>
              <a:schemeClr val="tx1"/>
            </a:solidFill>
          </a:endParaRPr>
        </a:p>
      </dgm:t>
    </dgm:pt>
    <dgm:pt modelId="{C65ED476-D5E8-4ED4-AD10-A474011CA24B}" type="parTrans" cxnId="{34791041-763D-4673-AE1F-755FB38D1351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807FEC25-CEB5-41AB-A8D0-0832E19CC1BD}" type="sibTrans" cxnId="{34791041-763D-4673-AE1F-755FB38D1351}">
      <dgm:prSet/>
      <dgm:spPr/>
      <dgm:t>
        <a:bodyPr/>
        <a:lstStyle/>
        <a:p>
          <a:endParaRPr lang="de-AT" sz="1800"/>
        </a:p>
      </dgm:t>
    </dgm:pt>
    <dgm:pt modelId="{040E4922-9602-477A-A790-3F3D6DDD879B}">
      <dgm:prSet phldrT="[Text]"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Stefan Widmann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Konstrukteur</a:t>
          </a:r>
          <a:endParaRPr lang="de-AT" sz="1000" dirty="0">
            <a:solidFill>
              <a:schemeClr val="tx1"/>
            </a:solidFill>
          </a:endParaRPr>
        </a:p>
      </dgm:t>
    </dgm:pt>
    <dgm:pt modelId="{3022136E-CF48-4DD5-9C39-EAC614188565}" type="parTrans" cxnId="{A76E0620-715D-4B76-8D5D-EEECF1B393B0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5728C6B0-F23A-4164-BFE5-3DD8979D8898}" type="sibTrans" cxnId="{A76E0620-715D-4B76-8D5D-EEECF1B393B0}">
      <dgm:prSet/>
      <dgm:spPr/>
      <dgm:t>
        <a:bodyPr/>
        <a:lstStyle/>
        <a:p>
          <a:endParaRPr lang="de-AT" sz="1800"/>
        </a:p>
      </dgm:t>
    </dgm:pt>
    <dgm:pt modelId="{F710F314-9456-4472-BF2F-983E714AF9E8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Peter Berer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Elektrotechniker</a:t>
          </a:r>
          <a:endParaRPr lang="de-AT" sz="1000" dirty="0">
            <a:solidFill>
              <a:schemeClr val="tx1"/>
            </a:solidFill>
          </a:endParaRPr>
        </a:p>
      </dgm:t>
    </dgm:pt>
    <dgm:pt modelId="{234CB161-CB8D-43A6-8260-58617B389784}" type="parTrans" cxnId="{02184CB7-B864-415A-90A9-FA427557B435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772EABE0-196C-44D9-98D4-F6F1F74096AB}" type="sibTrans" cxnId="{02184CB7-B864-415A-90A9-FA427557B435}">
      <dgm:prSet/>
      <dgm:spPr/>
      <dgm:t>
        <a:bodyPr/>
        <a:lstStyle/>
        <a:p>
          <a:endParaRPr lang="de-AT" sz="1800"/>
        </a:p>
      </dgm:t>
    </dgm:pt>
    <dgm:pt modelId="{11EE3BFD-E0FF-4834-B4C7-59156033A9AD}">
      <dgm:prSet phldrT="[Text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Raphael Schallhart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Elektrotechniker</a:t>
          </a:r>
          <a:endParaRPr lang="de-AT" sz="1000" dirty="0">
            <a:solidFill>
              <a:schemeClr val="tx1"/>
            </a:solidFill>
          </a:endParaRPr>
        </a:p>
      </dgm:t>
    </dgm:pt>
    <dgm:pt modelId="{47FC3FC4-A47E-45DE-B329-293F117E1377}" type="parTrans" cxnId="{B495BE14-D7D5-46D6-BB24-D7BD1344CF97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>
            <a:solidFill>
              <a:schemeClr val="tx1"/>
            </a:solidFill>
          </a:endParaRPr>
        </a:p>
      </dgm:t>
    </dgm:pt>
    <dgm:pt modelId="{4FE49F0D-4055-4D4E-80EC-F0E8C9DD3C63}" type="sibTrans" cxnId="{B495BE14-D7D5-46D6-BB24-D7BD1344CF97}">
      <dgm:prSet/>
      <dgm:spPr/>
      <dgm:t>
        <a:bodyPr/>
        <a:lstStyle/>
        <a:p>
          <a:endParaRPr lang="de-AT" sz="1800"/>
        </a:p>
      </dgm:t>
    </dgm:pt>
    <dgm:pt modelId="{21D8B020-AE03-47D8-AAC7-2EA696673448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Lukas Figl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Softwareentwickler</a:t>
          </a:r>
          <a:endParaRPr lang="de-AT" sz="1000" dirty="0">
            <a:solidFill>
              <a:schemeClr val="tx1"/>
            </a:solidFill>
          </a:endParaRPr>
        </a:p>
      </dgm:t>
    </dgm:pt>
    <dgm:pt modelId="{DB3DAA92-8A9C-4A9C-B0FD-1DA28C1B79AE}" type="parTrans" cxnId="{DFBEEF5C-24D0-49F3-B691-693318385873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DE4AAE4A-3455-46D9-91BB-213F123C6752}" type="sibTrans" cxnId="{DFBEEF5C-24D0-49F3-B691-693318385873}">
      <dgm:prSet/>
      <dgm:spPr/>
      <dgm:t>
        <a:bodyPr/>
        <a:lstStyle/>
        <a:p>
          <a:endParaRPr lang="de-AT" sz="1800"/>
        </a:p>
      </dgm:t>
    </dgm:pt>
    <dgm:pt modelId="{5DD18D59-7AD0-488F-945E-C4BAF6692DD2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de-DE" sz="1800" dirty="0">
              <a:solidFill>
                <a:schemeClr val="tx1"/>
              </a:solidFill>
            </a:rPr>
            <a:t>Lukas Sieß</a:t>
          </a:r>
          <a:br>
            <a:rPr lang="de-DE" sz="1800" dirty="0">
              <a:solidFill>
                <a:schemeClr val="tx1"/>
              </a:solidFill>
            </a:rPr>
          </a:br>
          <a:r>
            <a:rPr lang="de-DE" sz="1000" dirty="0">
              <a:solidFill>
                <a:schemeClr val="tx1"/>
              </a:solidFill>
            </a:rPr>
            <a:t>Softwareentwickler</a:t>
          </a:r>
          <a:endParaRPr lang="de-AT" sz="1000" dirty="0">
            <a:solidFill>
              <a:schemeClr val="tx1"/>
            </a:solidFill>
          </a:endParaRPr>
        </a:p>
      </dgm:t>
    </dgm:pt>
    <dgm:pt modelId="{4656A11D-75A6-40CD-B213-E69627CC7B10}" type="parTrans" cxnId="{14A2078B-0C37-470E-977D-8F94CCE9120E}">
      <dgm:prSet/>
      <dgm:spPr>
        <a:ln>
          <a:solidFill>
            <a:schemeClr val="tx1"/>
          </a:solidFill>
        </a:ln>
      </dgm:spPr>
      <dgm:t>
        <a:bodyPr/>
        <a:lstStyle/>
        <a:p>
          <a:endParaRPr lang="de-AT" sz="1800"/>
        </a:p>
      </dgm:t>
    </dgm:pt>
    <dgm:pt modelId="{05E1FE9E-35CA-4429-9D25-DCF4FBF34E00}" type="sibTrans" cxnId="{14A2078B-0C37-470E-977D-8F94CCE9120E}">
      <dgm:prSet/>
      <dgm:spPr/>
      <dgm:t>
        <a:bodyPr/>
        <a:lstStyle/>
        <a:p>
          <a:endParaRPr lang="de-AT" sz="1800"/>
        </a:p>
      </dgm:t>
    </dgm:pt>
    <dgm:pt modelId="{AAAAF0A6-038A-4BC6-978B-27EAEB340B4F}" type="pres">
      <dgm:prSet presAssocID="{E8B550B6-51AA-44B4-BBEB-93615252929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916F89D-A0EE-4712-9F80-4F8A3DC695AC}" type="pres">
      <dgm:prSet presAssocID="{BE8592CD-9061-4E23-AD8D-E6AA7902AA08}" presName="hierRoot1" presStyleCnt="0">
        <dgm:presLayoutVars>
          <dgm:hierBranch val="init"/>
        </dgm:presLayoutVars>
      </dgm:prSet>
      <dgm:spPr/>
    </dgm:pt>
    <dgm:pt modelId="{02E3675F-A24C-4215-BD90-43E01CB98B2F}" type="pres">
      <dgm:prSet presAssocID="{BE8592CD-9061-4E23-AD8D-E6AA7902AA08}" presName="rootComposite1" presStyleCnt="0"/>
      <dgm:spPr/>
    </dgm:pt>
    <dgm:pt modelId="{7C8FEE2D-5672-4965-BDFD-2E99BC54FBB7}" type="pres">
      <dgm:prSet presAssocID="{BE8592CD-9061-4E23-AD8D-E6AA7902AA08}" presName="rootText1" presStyleLbl="node0" presStyleIdx="0" presStyleCnt="1" custScaleX="243379">
        <dgm:presLayoutVars>
          <dgm:chPref val="3"/>
        </dgm:presLayoutVars>
      </dgm:prSet>
      <dgm:spPr/>
    </dgm:pt>
    <dgm:pt modelId="{92968F5F-5A93-4F1F-B69F-AE24B5DF9797}" type="pres">
      <dgm:prSet presAssocID="{BE8592CD-9061-4E23-AD8D-E6AA7902AA08}" presName="rootConnector1" presStyleLbl="node1" presStyleIdx="0" presStyleCnt="0"/>
      <dgm:spPr/>
    </dgm:pt>
    <dgm:pt modelId="{D68203B1-31B9-4CCA-8D5B-7B202546507A}" type="pres">
      <dgm:prSet presAssocID="{BE8592CD-9061-4E23-AD8D-E6AA7902AA08}" presName="hierChild2" presStyleCnt="0"/>
      <dgm:spPr/>
    </dgm:pt>
    <dgm:pt modelId="{61EC8E53-5813-4874-8387-F33AB3AE2DF5}" type="pres">
      <dgm:prSet presAssocID="{C65ED476-D5E8-4ED4-AD10-A474011CA24B}" presName="Name37" presStyleLbl="parChTrans1D2" presStyleIdx="0" presStyleCnt="6"/>
      <dgm:spPr/>
    </dgm:pt>
    <dgm:pt modelId="{661741D0-69E6-4AF7-ABC7-BC11C33E3CFD}" type="pres">
      <dgm:prSet presAssocID="{607352F5-4885-4056-8A40-234C95451E98}" presName="hierRoot2" presStyleCnt="0">
        <dgm:presLayoutVars>
          <dgm:hierBranch val="init"/>
        </dgm:presLayoutVars>
      </dgm:prSet>
      <dgm:spPr/>
    </dgm:pt>
    <dgm:pt modelId="{799A4C4E-FD08-471C-BF48-B72F59F3458A}" type="pres">
      <dgm:prSet presAssocID="{607352F5-4885-4056-8A40-234C95451E98}" presName="rootComposite" presStyleCnt="0"/>
      <dgm:spPr/>
    </dgm:pt>
    <dgm:pt modelId="{45E4107E-0192-4F93-AA25-04789AD2637A}" type="pres">
      <dgm:prSet presAssocID="{607352F5-4885-4056-8A40-234C95451E98}" presName="rootText" presStyleLbl="node2" presStyleIdx="0" presStyleCnt="6">
        <dgm:presLayoutVars>
          <dgm:chPref val="3"/>
        </dgm:presLayoutVars>
      </dgm:prSet>
      <dgm:spPr/>
    </dgm:pt>
    <dgm:pt modelId="{77E7759A-A485-4DCD-B79B-20E42A75E8DA}" type="pres">
      <dgm:prSet presAssocID="{607352F5-4885-4056-8A40-234C95451E98}" presName="rootConnector" presStyleLbl="node2" presStyleIdx="0" presStyleCnt="6"/>
      <dgm:spPr/>
    </dgm:pt>
    <dgm:pt modelId="{004533DB-20F1-4381-ABB1-64A1A6932BF1}" type="pres">
      <dgm:prSet presAssocID="{607352F5-4885-4056-8A40-234C95451E98}" presName="hierChild4" presStyleCnt="0"/>
      <dgm:spPr/>
    </dgm:pt>
    <dgm:pt modelId="{A023668C-B061-4880-A432-48F1B0A8D442}" type="pres">
      <dgm:prSet presAssocID="{607352F5-4885-4056-8A40-234C95451E98}" presName="hierChild5" presStyleCnt="0"/>
      <dgm:spPr/>
    </dgm:pt>
    <dgm:pt modelId="{92D70782-EBD8-4DCE-82ED-BE760771240A}" type="pres">
      <dgm:prSet presAssocID="{3022136E-CF48-4DD5-9C39-EAC614188565}" presName="Name37" presStyleLbl="parChTrans1D2" presStyleIdx="1" presStyleCnt="6"/>
      <dgm:spPr/>
    </dgm:pt>
    <dgm:pt modelId="{C37CA205-7643-490A-83D6-9913636003D0}" type="pres">
      <dgm:prSet presAssocID="{040E4922-9602-477A-A790-3F3D6DDD879B}" presName="hierRoot2" presStyleCnt="0">
        <dgm:presLayoutVars>
          <dgm:hierBranch val="init"/>
        </dgm:presLayoutVars>
      </dgm:prSet>
      <dgm:spPr/>
    </dgm:pt>
    <dgm:pt modelId="{FBCFA0B9-87DF-488E-A9DF-D75E2CF238AF}" type="pres">
      <dgm:prSet presAssocID="{040E4922-9602-477A-A790-3F3D6DDD879B}" presName="rootComposite" presStyleCnt="0"/>
      <dgm:spPr/>
    </dgm:pt>
    <dgm:pt modelId="{58195808-8BA3-422A-A63B-A32F042E36EF}" type="pres">
      <dgm:prSet presAssocID="{040E4922-9602-477A-A790-3F3D6DDD879B}" presName="rootText" presStyleLbl="node2" presStyleIdx="1" presStyleCnt="6">
        <dgm:presLayoutVars>
          <dgm:chPref val="3"/>
        </dgm:presLayoutVars>
      </dgm:prSet>
      <dgm:spPr/>
    </dgm:pt>
    <dgm:pt modelId="{165E3D73-BCAD-46EB-9AC5-9E1DA8A94B48}" type="pres">
      <dgm:prSet presAssocID="{040E4922-9602-477A-A790-3F3D6DDD879B}" presName="rootConnector" presStyleLbl="node2" presStyleIdx="1" presStyleCnt="6"/>
      <dgm:spPr/>
    </dgm:pt>
    <dgm:pt modelId="{9F3487F2-7C49-46B0-815B-0E3E00ECF930}" type="pres">
      <dgm:prSet presAssocID="{040E4922-9602-477A-A790-3F3D6DDD879B}" presName="hierChild4" presStyleCnt="0"/>
      <dgm:spPr/>
    </dgm:pt>
    <dgm:pt modelId="{C9D295D7-6623-4480-A41D-A94F6B118514}" type="pres">
      <dgm:prSet presAssocID="{040E4922-9602-477A-A790-3F3D6DDD879B}" presName="hierChild5" presStyleCnt="0"/>
      <dgm:spPr/>
    </dgm:pt>
    <dgm:pt modelId="{E4AEA8F2-BD2C-4D84-BADC-92F3E043A3DD}" type="pres">
      <dgm:prSet presAssocID="{234CB161-CB8D-43A6-8260-58617B389784}" presName="Name37" presStyleLbl="parChTrans1D2" presStyleIdx="2" presStyleCnt="6"/>
      <dgm:spPr/>
    </dgm:pt>
    <dgm:pt modelId="{223A2BA5-8FB9-4C62-9908-F67E64171D59}" type="pres">
      <dgm:prSet presAssocID="{F710F314-9456-4472-BF2F-983E714AF9E8}" presName="hierRoot2" presStyleCnt="0">
        <dgm:presLayoutVars>
          <dgm:hierBranch val="init"/>
        </dgm:presLayoutVars>
      </dgm:prSet>
      <dgm:spPr/>
    </dgm:pt>
    <dgm:pt modelId="{F70D2DE2-9D66-42ED-9B13-BC2522D4AD87}" type="pres">
      <dgm:prSet presAssocID="{F710F314-9456-4472-BF2F-983E714AF9E8}" presName="rootComposite" presStyleCnt="0"/>
      <dgm:spPr/>
    </dgm:pt>
    <dgm:pt modelId="{A67BEDA7-B362-49F6-9E70-2C66DAE3AF11}" type="pres">
      <dgm:prSet presAssocID="{F710F314-9456-4472-BF2F-983E714AF9E8}" presName="rootText" presStyleLbl="node2" presStyleIdx="2" presStyleCnt="6">
        <dgm:presLayoutVars>
          <dgm:chPref val="3"/>
        </dgm:presLayoutVars>
      </dgm:prSet>
      <dgm:spPr/>
    </dgm:pt>
    <dgm:pt modelId="{CD4A059A-20B0-4F47-B28B-6BBB71315C9F}" type="pres">
      <dgm:prSet presAssocID="{F710F314-9456-4472-BF2F-983E714AF9E8}" presName="rootConnector" presStyleLbl="node2" presStyleIdx="2" presStyleCnt="6"/>
      <dgm:spPr/>
    </dgm:pt>
    <dgm:pt modelId="{F5A9ED3E-9AAA-400C-BE20-E44C5C6B16F1}" type="pres">
      <dgm:prSet presAssocID="{F710F314-9456-4472-BF2F-983E714AF9E8}" presName="hierChild4" presStyleCnt="0"/>
      <dgm:spPr/>
    </dgm:pt>
    <dgm:pt modelId="{9016D584-A960-4B4F-B0A1-6EE76B4958E1}" type="pres">
      <dgm:prSet presAssocID="{F710F314-9456-4472-BF2F-983E714AF9E8}" presName="hierChild5" presStyleCnt="0"/>
      <dgm:spPr/>
    </dgm:pt>
    <dgm:pt modelId="{6C916C1E-539C-456D-A4B2-DAE55A8D3277}" type="pres">
      <dgm:prSet presAssocID="{47FC3FC4-A47E-45DE-B329-293F117E1377}" presName="Name37" presStyleLbl="parChTrans1D2" presStyleIdx="3" presStyleCnt="6"/>
      <dgm:spPr/>
    </dgm:pt>
    <dgm:pt modelId="{30B10335-3BEC-4E9F-9C5C-69DF5EC6FE23}" type="pres">
      <dgm:prSet presAssocID="{11EE3BFD-E0FF-4834-B4C7-59156033A9AD}" presName="hierRoot2" presStyleCnt="0">
        <dgm:presLayoutVars>
          <dgm:hierBranch val="init"/>
        </dgm:presLayoutVars>
      </dgm:prSet>
      <dgm:spPr/>
    </dgm:pt>
    <dgm:pt modelId="{7CC5F014-18D9-4CD5-9E0A-2EAE8DC35F08}" type="pres">
      <dgm:prSet presAssocID="{11EE3BFD-E0FF-4834-B4C7-59156033A9AD}" presName="rootComposite" presStyleCnt="0"/>
      <dgm:spPr/>
    </dgm:pt>
    <dgm:pt modelId="{5C6DC414-C418-4335-B17D-75D302C02A76}" type="pres">
      <dgm:prSet presAssocID="{11EE3BFD-E0FF-4834-B4C7-59156033A9AD}" presName="rootText" presStyleLbl="node2" presStyleIdx="3" presStyleCnt="6">
        <dgm:presLayoutVars>
          <dgm:chPref val="3"/>
        </dgm:presLayoutVars>
      </dgm:prSet>
      <dgm:spPr/>
    </dgm:pt>
    <dgm:pt modelId="{CCAC8E9E-6652-4844-8DA0-1C260AAFADC8}" type="pres">
      <dgm:prSet presAssocID="{11EE3BFD-E0FF-4834-B4C7-59156033A9AD}" presName="rootConnector" presStyleLbl="node2" presStyleIdx="3" presStyleCnt="6"/>
      <dgm:spPr/>
    </dgm:pt>
    <dgm:pt modelId="{E9642326-A778-44C6-A5D1-DE40E7C60D85}" type="pres">
      <dgm:prSet presAssocID="{11EE3BFD-E0FF-4834-B4C7-59156033A9AD}" presName="hierChild4" presStyleCnt="0"/>
      <dgm:spPr/>
    </dgm:pt>
    <dgm:pt modelId="{7ABFA4C7-9E4F-420E-808C-EEF4113E0D66}" type="pres">
      <dgm:prSet presAssocID="{11EE3BFD-E0FF-4834-B4C7-59156033A9AD}" presName="hierChild5" presStyleCnt="0"/>
      <dgm:spPr/>
    </dgm:pt>
    <dgm:pt modelId="{494C02B9-F31B-4A22-9A4C-727FD85EECFF}" type="pres">
      <dgm:prSet presAssocID="{DB3DAA92-8A9C-4A9C-B0FD-1DA28C1B79AE}" presName="Name37" presStyleLbl="parChTrans1D2" presStyleIdx="4" presStyleCnt="6"/>
      <dgm:spPr/>
    </dgm:pt>
    <dgm:pt modelId="{131BF57F-EC85-4A48-9902-0A4211B811DC}" type="pres">
      <dgm:prSet presAssocID="{21D8B020-AE03-47D8-AAC7-2EA696673448}" presName="hierRoot2" presStyleCnt="0">
        <dgm:presLayoutVars>
          <dgm:hierBranch val="init"/>
        </dgm:presLayoutVars>
      </dgm:prSet>
      <dgm:spPr/>
    </dgm:pt>
    <dgm:pt modelId="{0A84E501-931D-42E8-A659-A27A7AF8ABF9}" type="pres">
      <dgm:prSet presAssocID="{21D8B020-AE03-47D8-AAC7-2EA696673448}" presName="rootComposite" presStyleCnt="0"/>
      <dgm:spPr/>
    </dgm:pt>
    <dgm:pt modelId="{430F102D-697F-4005-8313-82A48676A078}" type="pres">
      <dgm:prSet presAssocID="{21D8B020-AE03-47D8-AAC7-2EA696673448}" presName="rootText" presStyleLbl="node2" presStyleIdx="4" presStyleCnt="6">
        <dgm:presLayoutVars>
          <dgm:chPref val="3"/>
        </dgm:presLayoutVars>
      </dgm:prSet>
      <dgm:spPr/>
    </dgm:pt>
    <dgm:pt modelId="{369DF506-D2C5-48D9-B8E0-58152E3298C7}" type="pres">
      <dgm:prSet presAssocID="{21D8B020-AE03-47D8-AAC7-2EA696673448}" presName="rootConnector" presStyleLbl="node2" presStyleIdx="4" presStyleCnt="6"/>
      <dgm:spPr/>
    </dgm:pt>
    <dgm:pt modelId="{CDE7281C-17E8-45A3-8463-6B32C43771A0}" type="pres">
      <dgm:prSet presAssocID="{21D8B020-AE03-47D8-AAC7-2EA696673448}" presName="hierChild4" presStyleCnt="0"/>
      <dgm:spPr/>
    </dgm:pt>
    <dgm:pt modelId="{C102A4B7-ED81-4631-9255-0103943CB2EC}" type="pres">
      <dgm:prSet presAssocID="{21D8B020-AE03-47D8-AAC7-2EA696673448}" presName="hierChild5" presStyleCnt="0"/>
      <dgm:spPr/>
    </dgm:pt>
    <dgm:pt modelId="{556E5422-82C4-42CC-B6BD-D6A7C4183EB9}" type="pres">
      <dgm:prSet presAssocID="{4656A11D-75A6-40CD-B213-E69627CC7B10}" presName="Name37" presStyleLbl="parChTrans1D2" presStyleIdx="5" presStyleCnt="6"/>
      <dgm:spPr/>
    </dgm:pt>
    <dgm:pt modelId="{3B077151-C8D3-49CF-A088-AB8834831B5E}" type="pres">
      <dgm:prSet presAssocID="{5DD18D59-7AD0-488F-945E-C4BAF6692DD2}" presName="hierRoot2" presStyleCnt="0">
        <dgm:presLayoutVars>
          <dgm:hierBranch val="init"/>
        </dgm:presLayoutVars>
      </dgm:prSet>
      <dgm:spPr/>
    </dgm:pt>
    <dgm:pt modelId="{EFA801AA-8949-4864-B95A-82EC1E88337C}" type="pres">
      <dgm:prSet presAssocID="{5DD18D59-7AD0-488F-945E-C4BAF6692DD2}" presName="rootComposite" presStyleCnt="0"/>
      <dgm:spPr/>
    </dgm:pt>
    <dgm:pt modelId="{71975BF0-6214-4EB1-AB8E-4191D6468093}" type="pres">
      <dgm:prSet presAssocID="{5DD18D59-7AD0-488F-945E-C4BAF6692DD2}" presName="rootText" presStyleLbl="node2" presStyleIdx="5" presStyleCnt="6">
        <dgm:presLayoutVars>
          <dgm:chPref val="3"/>
        </dgm:presLayoutVars>
      </dgm:prSet>
      <dgm:spPr/>
    </dgm:pt>
    <dgm:pt modelId="{9733C893-B043-4E9A-969F-346AAFEDF144}" type="pres">
      <dgm:prSet presAssocID="{5DD18D59-7AD0-488F-945E-C4BAF6692DD2}" presName="rootConnector" presStyleLbl="node2" presStyleIdx="5" presStyleCnt="6"/>
      <dgm:spPr/>
    </dgm:pt>
    <dgm:pt modelId="{13C6A486-DC0B-4BBA-921C-413C64FD4E7F}" type="pres">
      <dgm:prSet presAssocID="{5DD18D59-7AD0-488F-945E-C4BAF6692DD2}" presName="hierChild4" presStyleCnt="0"/>
      <dgm:spPr/>
    </dgm:pt>
    <dgm:pt modelId="{D5F188AA-901C-4244-8BB9-EEEB92521B6A}" type="pres">
      <dgm:prSet presAssocID="{5DD18D59-7AD0-488F-945E-C4BAF6692DD2}" presName="hierChild5" presStyleCnt="0"/>
      <dgm:spPr/>
    </dgm:pt>
    <dgm:pt modelId="{CFC22E55-F4DB-43C6-A6C1-033772AC9162}" type="pres">
      <dgm:prSet presAssocID="{BE8592CD-9061-4E23-AD8D-E6AA7902AA08}" presName="hierChild3" presStyleCnt="0"/>
      <dgm:spPr/>
    </dgm:pt>
  </dgm:ptLst>
  <dgm:cxnLst>
    <dgm:cxn modelId="{07FFE100-BF05-459B-9F5E-5EE60DDB12E1}" type="presOf" srcId="{3022136E-CF48-4DD5-9C39-EAC614188565}" destId="{92D70782-EBD8-4DCE-82ED-BE760771240A}" srcOrd="0" destOrd="0" presId="urn:microsoft.com/office/officeart/2005/8/layout/orgChart1"/>
    <dgm:cxn modelId="{2722A703-4410-4BD7-82E2-52FF4EA901A8}" type="presOf" srcId="{5DD18D59-7AD0-488F-945E-C4BAF6692DD2}" destId="{9733C893-B043-4E9A-969F-346AAFEDF144}" srcOrd="1" destOrd="0" presId="urn:microsoft.com/office/officeart/2005/8/layout/orgChart1"/>
    <dgm:cxn modelId="{E6096413-1342-464B-921C-D71E1E6CA035}" srcId="{E8B550B6-51AA-44B4-BBEB-93615252929C}" destId="{BE8592CD-9061-4E23-AD8D-E6AA7902AA08}" srcOrd="0" destOrd="0" parTransId="{1BA9CF3A-42D1-437A-8538-E2E277A28D76}" sibTransId="{2758FC0E-0E33-4CE2-995F-8A09F8C3EC10}"/>
    <dgm:cxn modelId="{B495BE14-D7D5-46D6-BB24-D7BD1344CF97}" srcId="{BE8592CD-9061-4E23-AD8D-E6AA7902AA08}" destId="{11EE3BFD-E0FF-4834-B4C7-59156033A9AD}" srcOrd="3" destOrd="0" parTransId="{47FC3FC4-A47E-45DE-B329-293F117E1377}" sibTransId="{4FE49F0D-4055-4D4E-80EC-F0E8C9DD3C63}"/>
    <dgm:cxn modelId="{A76E0620-715D-4B76-8D5D-EEECF1B393B0}" srcId="{BE8592CD-9061-4E23-AD8D-E6AA7902AA08}" destId="{040E4922-9602-477A-A790-3F3D6DDD879B}" srcOrd="1" destOrd="0" parTransId="{3022136E-CF48-4DD5-9C39-EAC614188565}" sibTransId="{5728C6B0-F23A-4164-BFE5-3DD8979D8898}"/>
    <dgm:cxn modelId="{1C8C1025-5C1B-421B-99E4-F21C10DA1345}" type="presOf" srcId="{21D8B020-AE03-47D8-AAC7-2EA696673448}" destId="{430F102D-697F-4005-8313-82A48676A078}" srcOrd="0" destOrd="0" presId="urn:microsoft.com/office/officeart/2005/8/layout/orgChart1"/>
    <dgm:cxn modelId="{EA153836-490D-4870-B990-E00E195F9A2D}" type="presOf" srcId="{11EE3BFD-E0FF-4834-B4C7-59156033A9AD}" destId="{5C6DC414-C418-4335-B17D-75D302C02A76}" srcOrd="0" destOrd="0" presId="urn:microsoft.com/office/officeart/2005/8/layout/orgChart1"/>
    <dgm:cxn modelId="{4702E839-2BC8-479D-A2FF-20B80A3B56BE}" type="presOf" srcId="{234CB161-CB8D-43A6-8260-58617B389784}" destId="{E4AEA8F2-BD2C-4D84-BADC-92F3E043A3DD}" srcOrd="0" destOrd="0" presId="urn:microsoft.com/office/officeart/2005/8/layout/orgChart1"/>
    <dgm:cxn modelId="{DFBEEF5C-24D0-49F3-B691-693318385873}" srcId="{BE8592CD-9061-4E23-AD8D-E6AA7902AA08}" destId="{21D8B020-AE03-47D8-AAC7-2EA696673448}" srcOrd="4" destOrd="0" parTransId="{DB3DAA92-8A9C-4A9C-B0FD-1DA28C1B79AE}" sibTransId="{DE4AAE4A-3455-46D9-91BB-213F123C6752}"/>
    <dgm:cxn modelId="{34791041-763D-4673-AE1F-755FB38D1351}" srcId="{BE8592CD-9061-4E23-AD8D-E6AA7902AA08}" destId="{607352F5-4885-4056-8A40-234C95451E98}" srcOrd="0" destOrd="0" parTransId="{C65ED476-D5E8-4ED4-AD10-A474011CA24B}" sibTransId="{807FEC25-CEB5-41AB-A8D0-0832E19CC1BD}"/>
    <dgm:cxn modelId="{3C54E964-3E1D-44FC-8B18-55F91B31551A}" type="presOf" srcId="{E8B550B6-51AA-44B4-BBEB-93615252929C}" destId="{AAAAF0A6-038A-4BC6-978B-27EAEB340B4F}" srcOrd="0" destOrd="0" presId="urn:microsoft.com/office/officeart/2005/8/layout/orgChart1"/>
    <dgm:cxn modelId="{38FEA848-EB60-47D1-9BE1-CE3CC127172A}" type="presOf" srcId="{21D8B020-AE03-47D8-AAC7-2EA696673448}" destId="{369DF506-D2C5-48D9-B8E0-58152E3298C7}" srcOrd="1" destOrd="0" presId="urn:microsoft.com/office/officeart/2005/8/layout/orgChart1"/>
    <dgm:cxn modelId="{BF9CFB68-9F67-498E-83F0-7168A073800D}" type="presOf" srcId="{607352F5-4885-4056-8A40-234C95451E98}" destId="{45E4107E-0192-4F93-AA25-04789AD2637A}" srcOrd="0" destOrd="0" presId="urn:microsoft.com/office/officeart/2005/8/layout/orgChart1"/>
    <dgm:cxn modelId="{809C947B-AA03-435D-B786-87A373781DDC}" type="presOf" srcId="{040E4922-9602-477A-A790-3F3D6DDD879B}" destId="{165E3D73-BCAD-46EB-9AC5-9E1DA8A94B48}" srcOrd="1" destOrd="0" presId="urn:microsoft.com/office/officeart/2005/8/layout/orgChart1"/>
    <dgm:cxn modelId="{14A2078B-0C37-470E-977D-8F94CCE9120E}" srcId="{BE8592CD-9061-4E23-AD8D-E6AA7902AA08}" destId="{5DD18D59-7AD0-488F-945E-C4BAF6692DD2}" srcOrd="5" destOrd="0" parTransId="{4656A11D-75A6-40CD-B213-E69627CC7B10}" sibTransId="{05E1FE9E-35CA-4429-9D25-DCF4FBF34E00}"/>
    <dgm:cxn modelId="{B8C02292-8EA8-42DD-8A2E-5C60444FF065}" type="presOf" srcId="{47FC3FC4-A47E-45DE-B329-293F117E1377}" destId="{6C916C1E-539C-456D-A4B2-DAE55A8D3277}" srcOrd="0" destOrd="0" presId="urn:microsoft.com/office/officeart/2005/8/layout/orgChart1"/>
    <dgm:cxn modelId="{76B21C99-73A5-42A0-B01A-51B8A800EC4E}" type="presOf" srcId="{607352F5-4885-4056-8A40-234C95451E98}" destId="{77E7759A-A485-4DCD-B79B-20E42A75E8DA}" srcOrd="1" destOrd="0" presId="urn:microsoft.com/office/officeart/2005/8/layout/orgChart1"/>
    <dgm:cxn modelId="{95BE949B-ACE5-48C2-9D73-6A2F89EA3B09}" type="presOf" srcId="{11EE3BFD-E0FF-4834-B4C7-59156033A9AD}" destId="{CCAC8E9E-6652-4844-8DA0-1C260AAFADC8}" srcOrd="1" destOrd="0" presId="urn:microsoft.com/office/officeart/2005/8/layout/orgChart1"/>
    <dgm:cxn modelId="{2B25ECA2-50F8-4484-9BF9-C0AE145750E7}" type="presOf" srcId="{BE8592CD-9061-4E23-AD8D-E6AA7902AA08}" destId="{7C8FEE2D-5672-4965-BDFD-2E99BC54FBB7}" srcOrd="0" destOrd="0" presId="urn:microsoft.com/office/officeart/2005/8/layout/orgChart1"/>
    <dgm:cxn modelId="{02184CB7-B864-415A-90A9-FA427557B435}" srcId="{BE8592CD-9061-4E23-AD8D-E6AA7902AA08}" destId="{F710F314-9456-4472-BF2F-983E714AF9E8}" srcOrd="2" destOrd="0" parTransId="{234CB161-CB8D-43A6-8260-58617B389784}" sibTransId="{772EABE0-196C-44D9-98D4-F6F1F74096AB}"/>
    <dgm:cxn modelId="{3A952EB9-4740-4301-A48C-4A2F891B4475}" type="presOf" srcId="{4656A11D-75A6-40CD-B213-E69627CC7B10}" destId="{556E5422-82C4-42CC-B6BD-D6A7C4183EB9}" srcOrd="0" destOrd="0" presId="urn:microsoft.com/office/officeart/2005/8/layout/orgChart1"/>
    <dgm:cxn modelId="{DD6223BA-3CF9-4E41-B21A-7388EE155205}" type="presOf" srcId="{F710F314-9456-4472-BF2F-983E714AF9E8}" destId="{A67BEDA7-B362-49F6-9E70-2C66DAE3AF11}" srcOrd="0" destOrd="0" presId="urn:microsoft.com/office/officeart/2005/8/layout/orgChart1"/>
    <dgm:cxn modelId="{377EF6BE-60BD-4BD2-9A03-6F5FA25F0E10}" type="presOf" srcId="{5DD18D59-7AD0-488F-945E-C4BAF6692DD2}" destId="{71975BF0-6214-4EB1-AB8E-4191D6468093}" srcOrd="0" destOrd="0" presId="urn:microsoft.com/office/officeart/2005/8/layout/orgChart1"/>
    <dgm:cxn modelId="{22027CC0-DF21-4F2D-A286-7E7411BD1C7E}" type="presOf" srcId="{F710F314-9456-4472-BF2F-983E714AF9E8}" destId="{CD4A059A-20B0-4F47-B28B-6BBB71315C9F}" srcOrd="1" destOrd="0" presId="urn:microsoft.com/office/officeart/2005/8/layout/orgChart1"/>
    <dgm:cxn modelId="{8DB1E9C7-466D-4F71-96B2-6B5E8308EE4E}" type="presOf" srcId="{BE8592CD-9061-4E23-AD8D-E6AA7902AA08}" destId="{92968F5F-5A93-4F1F-B69F-AE24B5DF9797}" srcOrd="1" destOrd="0" presId="urn:microsoft.com/office/officeart/2005/8/layout/orgChart1"/>
    <dgm:cxn modelId="{B4879DC9-7C57-4A83-BAEB-7E46C0F3751F}" type="presOf" srcId="{040E4922-9602-477A-A790-3F3D6DDD879B}" destId="{58195808-8BA3-422A-A63B-A32F042E36EF}" srcOrd="0" destOrd="0" presId="urn:microsoft.com/office/officeart/2005/8/layout/orgChart1"/>
    <dgm:cxn modelId="{29E949D4-4BE2-453B-B9B6-BB23039F0DA5}" type="presOf" srcId="{C65ED476-D5E8-4ED4-AD10-A474011CA24B}" destId="{61EC8E53-5813-4874-8387-F33AB3AE2DF5}" srcOrd="0" destOrd="0" presId="urn:microsoft.com/office/officeart/2005/8/layout/orgChart1"/>
    <dgm:cxn modelId="{1ACC38FF-21D0-4C2C-A35D-72F6CF5EE783}" type="presOf" srcId="{DB3DAA92-8A9C-4A9C-B0FD-1DA28C1B79AE}" destId="{494C02B9-F31B-4A22-9A4C-727FD85EECFF}" srcOrd="0" destOrd="0" presId="urn:microsoft.com/office/officeart/2005/8/layout/orgChart1"/>
    <dgm:cxn modelId="{8E84D353-2B17-424E-9CFB-84D90484A5B0}" type="presParOf" srcId="{AAAAF0A6-038A-4BC6-978B-27EAEB340B4F}" destId="{6916F89D-A0EE-4712-9F80-4F8A3DC695AC}" srcOrd="0" destOrd="0" presId="urn:microsoft.com/office/officeart/2005/8/layout/orgChart1"/>
    <dgm:cxn modelId="{0D3BBC1A-95DF-48EE-92C1-8531CF6E6E6E}" type="presParOf" srcId="{6916F89D-A0EE-4712-9F80-4F8A3DC695AC}" destId="{02E3675F-A24C-4215-BD90-43E01CB98B2F}" srcOrd="0" destOrd="0" presId="urn:microsoft.com/office/officeart/2005/8/layout/orgChart1"/>
    <dgm:cxn modelId="{C9E914AB-1D74-46C4-84AA-FCFD49B3C4E7}" type="presParOf" srcId="{02E3675F-A24C-4215-BD90-43E01CB98B2F}" destId="{7C8FEE2D-5672-4965-BDFD-2E99BC54FBB7}" srcOrd="0" destOrd="0" presId="urn:microsoft.com/office/officeart/2005/8/layout/orgChart1"/>
    <dgm:cxn modelId="{85BB5AD9-EF0B-4CB5-AD40-5CD85B80FC96}" type="presParOf" srcId="{02E3675F-A24C-4215-BD90-43E01CB98B2F}" destId="{92968F5F-5A93-4F1F-B69F-AE24B5DF9797}" srcOrd="1" destOrd="0" presId="urn:microsoft.com/office/officeart/2005/8/layout/orgChart1"/>
    <dgm:cxn modelId="{195D1869-BEC3-44CE-8E14-711B58F339E6}" type="presParOf" srcId="{6916F89D-A0EE-4712-9F80-4F8A3DC695AC}" destId="{D68203B1-31B9-4CCA-8D5B-7B202546507A}" srcOrd="1" destOrd="0" presId="urn:microsoft.com/office/officeart/2005/8/layout/orgChart1"/>
    <dgm:cxn modelId="{8EAA7C56-5978-4D1C-A078-6029E6A4BB9F}" type="presParOf" srcId="{D68203B1-31B9-4CCA-8D5B-7B202546507A}" destId="{61EC8E53-5813-4874-8387-F33AB3AE2DF5}" srcOrd="0" destOrd="0" presId="urn:microsoft.com/office/officeart/2005/8/layout/orgChart1"/>
    <dgm:cxn modelId="{73B99BD1-D16F-46E2-AFBA-138B21316FF5}" type="presParOf" srcId="{D68203B1-31B9-4CCA-8D5B-7B202546507A}" destId="{661741D0-69E6-4AF7-ABC7-BC11C33E3CFD}" srcOrd="1" destOrd="0" presId="urn:microsoft.com/office/officeart/2005/8/layout/orgChart1"/>
    <dgm:cxn modelId="{A99A7FFF-5B9D-4632-89CE-01A2A409F912}" type="presParOf" srcId="{661741D0-69E6-4AF7-ABC7-BC11C33E3CFD}" destId="{799A4C4E-FD08-471C-BF48-B72F59F3458A}" srcOrd="0" destOrd="0" presId="urn:microsoft.com/office/officeart/2005/8/layout/orgChart1"/>
    <dgm:cxn modelId="{0CB83959-77A8-4BD0-B0FC-033F3C64B438}" type="presParOf" srcId="{799A4C4E-FD08-471C-BF48-B72F59F3458A}" destId="{45E4107E-0192-4F93-AA25-04789AD2637A}" srcOrd="0" destOrd="0" presId="urn:microsoft.com/office/officeart/2005/8/layout/orgChart1"/>
    <dgm:cxn modelId="{5696EAB1-C453-4D55-A474-4BF345DBD2EB}" type="presParOf" srcId="{799A4C4E-FD08-471C-BF48-B72F59F3458A}" destId="{77E7759A-A485-4DCD-B79B-20E42A75E8DA}" srcOrd="1" destOrd="0" presId="urn:microsoft.com/office/officeart/2005/8/layout/orgChart1"/>
    <dgm:cxn modelId="{ECA75447-2A5E-49B5-8411-9D52BBE72BAB}" type="presParOf" srcId="{661741D0-69E6-4AF7-ABC7-BC11C33E3CFD}" destId="{004533DB-20F1-4381-ABB1-64A1A6932BF1}" srcOrd="1" destOrd="0" presId="urn:microsoft.com/office/officeart/2005/8/layout/orgChart1"/>
    <dgm:cxn modelId="{80405207-4198-4D3C-B421-D229BF6C1F12}" type="presParOf" srcId="{661741D0-69E6-4AF7-ABC7-BC11C33E3CFD}" destId="{A023668C-B061-4880-A432-48F1B0A8D442}" srcOrd="2" destOrd="0" presId="urn:microsoft.com/office/officeart/2005/8/layout/orgChart1"/>
    <dgm:cxn modelId="{A9726AE7-34D0-4AEB-BE1F-43512F60E63B}" type="presParOf" srcId="{D68203B1-31B9-4CCA-8D5B-7B202546507A}" destId="{92D70782-EBD8-4DCE-82ED-BE760771240A}" srcOrd="2" destOrd="0" presId="urn:microsoft.com/office/officeart/2005/8/layout/orgChart1"/>
    <dgm:cxn modelId="{A5696A80-FD70-4778-922E-DEA4F5B3CBC9}" type="presParOf" srcId="{D68203B1-31B9-4CCA-8D5B-7B202546507A}" destId="{C37CA205-7643-490A-83D6-9913636003D0}" srcOrd="3" destOrd="0" presId="urn:microsoft.com/office/officeart/2005/8/layout/orgChart1"/>
    <dgm:cxn modelId="{36488811-D37A-4FF8-8F0D-8D4766C2F49A}" type="presParOf" srcId="{C37CA205-7643-490A-83D6-9913636003D0}" destId="{FBCFA0B9-87DF-488E-A9DF-D75E2CF238AF}" srcOrd="0" destOrd="0" presId="urn:microsoft.com/office/officeart/2005/8/layout/orgChart1"/>
    <dgm:cxn modelId="{485717D1-1598-4DF5-ABDC-E6FF7FA7AD0D}" type="presParOf" srcId="{FBCFA0B9-87DF-488E-A9DF-D75E2CF238AF}" destId="{58195808-8BA3-422A-A63B-A32F042E36EF}" srcOrd="0" destOrd="0" presId="urn:microsoft.com/office/officeart/2005/8/layout/orgChart1"/>
    <dgm:cxn modelId="{15F91A24-1E12-47EA-A20A-67C76E8B4CD2}" type="presParOf" srcId="{FBCFA0B9-87DF-488E-A9DF-D75E2CF238AF}" destId="{165E3D73-BCAD-46EB-9AC5-9E1DA8A94B48}" srcOrd="1" destOrd="0" presId="urn:microsoft.com/office/officeart/2005/8/layout/orgChart1"/>
    <dgm:cxn modelId="{EB03BCE5-DEF6-45A5-A8BF-87365631EC87}" type="presParOf" srcId="{C37CA205-7643-490A-83D6-9913636003D0}" destId="{9F3487F2-7C49-46B0-815B-0E3E00ECF930}" srcOrd="1" destOrd="0" presId="urn:microsoft.com/office/officeart/2005/8/layout/orgChart1"/>
    <dgm:cxn modelId="{06369B23-60A8-4C71-B90A-774739E4B265}" type="presParOf" srcId="{C37CA205-7643-490A-83D6-9913636003D0}" destId="{C9D295D7-6623-4480-A41D-A94F6B118514}" srcOrd="2" destOrd="0" presId="urn:microsoft.com/office/officeart/2005/8/layout/orgChart1"/>
    <dgm:cxn modelId="{59BE2BFA-FA8B-4B22-B80B-91B19AC2C573}" type="presParOf" srcId="{D68203B1-31B9-4CCA-8D5B-7B202546507A}" destId="{E4AEA8F2-BD2C-4D84-BADC-92F3E043A3DD}" srcOrd="4" destOrd="0" presId="urn:microsoft.com/office/officeart/2005/8/layout/orgChart1"/>
    <dgm:cxn modelId="{87716F72-C14E-4756-AEDE-4082AF45CDEC}" type="presParOf" srcId="{D68203B1-31B9-4CCA-8D5B-7B202546507A}" destId="{223A2BA5-8FB9-4C62-9908-F67E64171D59}" srcOrd="5" destOrd="0" presId="urn:microsoft.com/office/officeart/2005/8/layout/orgChart1"/>
    <dgm:cxn modelId="{66A4B591-3851-4984-8920-7E9514F5096A}" type="presParOf" srcId="{223A2BA5-8FB9-4C62-9908-F67E64171D59}" destId="{F70D2DE2-9D66-42ED-9B13-BC2522D4AD87}" srcOrd="0" destOrd="0" presId="urn:microsoft.com/office/officeart/2005/8/layout/orgChart1"/>
    <dgm:cxn modelId="{F138712F-27ED-4E7A-8C28-D85B99E39B8B}" type="presParOf" srcId="{F70D2DE2-9D66-42ED-9B13-BC2522D4AD87}" destId="{A67BEDA7-B362-49F6-9E70-2C66DAE3AF11}" srcOrd="0" destOrd="0" presId="urn:microsoft.com/office/officeart/2005/8/layout/orgChart1"/>
    <dgm:cxn modelId="{409742A0-A019-466C-A0C7-CE331B63929B}" type="presParOf" srcId="{F70D2DE2-9D66-42ED-9B13-BC2522D4AD87}" destId="{CD4A059A-20B0-4F47-B28B-6BBB71315C9F}" srcOrd="1" destOrd="0" presId="urn:microsoft.com/office/officeart/2005/8/layout/orgChart1"/>
    <dgm:cxn modelId="{58325948-740B-49C7-8FFC-FF5862C3632E}" type="presParOf" srcId="{223A2BA5-8FB9-4C62-9908-F67E64171D59}" destId="{F5A9ED3E-9AAA-400C-BE20-E44C5C6B16F1}" srcOrd="1" destOrd="0" presId="urn:microsoft.com/office/officeart/2005/8/layout/orgChart1"/>
    <dgm:cxn modelId="{DE8B0465-6254-4D0B-AD38-AD2997311498}" type="presParOf" srcId="{223A2BA5-8FB9-4C62-9908-F67E64171D59}" destId="{9016D584-A960-4B4F-B0A1-6EE76B4958E1}" srcOrd="2" destOrd="0" presId="urn:microsoft.com/office/officeart/2005/8/layout/orgChart1"/>
    <dgm:cxn modelId="{AAF3BA1E-C494-4BD7-B9A2-11E8C65C4969}" type="presParOf" srcId="{D68203B1-31B9-4CCA-8D5B-7B202546507A}" destId="{6C916C1E-539C-456D-A4B2-DAE55A8D3277}" srcOrd="6" destOrd="0" presId="urn:microsoft.com/office/officeart/2005/8/layout/orgChart1"/>
    <dgm:cxn modelId="{BE1C5BE9-19E1-4C98-B9D8-8905B228B139}" type="presParOf" srcId="{D68203B1-31B9-4CCA-8D5B-7B202546507A}" destId="{30B10335-3BEC-4E9F-9C5C-69DF5EC6FE23}" srcOrd="7" destOrd="0" presId="urn:microsoft.com/office/officeart/2005/8/layout/orgChart1"/>
    <dgm:cxn modelId="{DA4E7DD5-8CD5-4F2C-8E7B-513BB22C3C21}" type="presParOf" srcId="{30B10335-3BEC-4E9F-9C5C-69DF5EC6FE23}" destId="{7CC5F014-18D9-4CD5-9E0A-2EAE8DC35F08}" srcOrd="0" destOrd="0" presId="urn:microsoft.com/office/officeart/2005/8/layout/orgChart1"/>
    <dgm:cxn modelId="{9882C1A8-8FD2-4C7C-B375-489FE829D21F}" type="presParOf" srcId="{7CC5F014-18D9-4CD5-9E0A-2EAE8DC35F08}" destId="{5C6DC414-C418-4335-B17D-75D302C02A76}" srcOrd="0" destOrd="0" presId="urn:microsoft.com/office/officeart/2005/8/layout/orgChart1"/>
    <dgm:cxn modelId="{5C94946B-77E0-4A0F-A848-F1A94984D780}" type="presParOf" srcId="{7CC5F014-18D9-4CD5-9E0A-2EAE8DC35F08}" destId="{CCAC8E9E-6652-4844-8DA0-1C260AAFADC8}" srcOrd="1" destOrd="0" presId="urn:microsoft.com/office/officeart/2005/8/layout/orgChart1"/>
    <dgm:cxn modelId="{97D57E1C-CCDF-4B9E-9126-309FD6A93F7E}" type="presParOf" srcId="{30B10335-3BEC-4E9F-9C5C-69DF5EC6FE23}" destId="{E9642326-A778-44C6-A5D1-DE40E7C60D85}" srcOrd="1" destOrd="0" presId="urn:microsoft.com/office/officeart/2005/8/layout/orgChart1"/>
    <dgm:cxn modelId="{2DAFA4F0-1087-480E-9C7E-BE87F34BE628}" type="presParOf" srcId="{30B10335-3BEC-4E9F-9C5C-69DF5EC6FE23}" destId="{7ABFA4C7-9E4F-420E-808C-EEF4113E0D66}" srcOrd="2" destOrd="0" presId="urn:microsoft.com/office/officeart/2005/8/layout/orgChart1"/>
    <dgm:cxn modelId="{7EAFF53C-66D7-4381-B844-ACB7DFF10279}" type="presParOf" srcId="{D68203B1-31B9-4CCA-8D5B-7B202546507A}" destId="{494C02B9-F31B-4A22-9A4C-727FD85EECFF}" srcOrd="8" destOrd="0" presId="urn:microsoft.com/office/officeart/2005/8/layout/orgChart1"/>
    <dgm:cxn modelId="{9A62ED71-9D70-4DB5-BF1F-A9AB6D2C7365}" type="presParOf" srcId="{D68203B1-31B9-4CCA-8D5B-7B202546507A}" destId="{131BF57F-EC85-4A48-9902-0A4211B811DC}" srcOrd="9" destOrd="0" presId="urn:microsoft.com/office/officeart/2005/8/layout/orgChart1"/>
    <dgm:cxn modelId="{72F4E947-5E50-4893-A9C1-0D85DEB62D7E}" type="presParOf" srcId="{131BF57F-EC85-4A48-9902-0A4211B811DC}" destId="{0A84E501-931D-42E8-A659-A27A7AF8ABF9}" srcOrd="0" destOrd="0" presId="urn:microsoft.com/office/officeart/2005/8/layout/orgChart1"/>
    <dgm:cxn modelId="{95DC1E34-FC62-49DF-B1D3-B4B998F64967}" type="presParOf" srcId="{0A84E501-931D-42E8-A659-A27A7AF8ABF9}" destId="{430F102D-697F-4005-8313-82A48676A078}" srcOrd="0" destOrd="0" presId="urn:microsoft.com/office/officeart/2005/8/layout/orgChart1"/>
    <dgm:cxn modelId="{4CE67A87-1316-4346-853E-6A06EBE20EDB}" type="presParOf" srcId="{0A84E501-931D-42E8-A659-A27A7AF8ABF9}" destId="{369DF506-D2C5-48D9-B8E0-58152E3298C7}" srcOrd="1" destOrd="0" presId="urn:microsoft.com/office/officeart/2005/8/layout/orgChart1"/>
    <dgm:cxn modelId="{211A3A20-B428-47F4-811E-AEDF68522C13}" type="presParOf" srcId="{131BF57F-EC85-4A48-9902-0A4211B811DC}" destId="{CDE7281C-17E8-45A3-8463-6B32C43771A0}" srcOrd="1" destOrd="0" presId="urn:microsoft.com/office/officeart/2005/8/layout/orgChart1"/>
    <dgm:cxn modelId="{0F7BA754-3968-4D46-B565-77940534E4E7}" type="presParOf" srcId="{131BF57F-EC85-4A48-9902-0A4211B811DC}" destId="{C102A4B7-ED81-4631-9255-0103943CB2EC}" srcOrd="2" destOrd="0" presId="urn:microsoft.com/office/officeart/2005/8/layout/orgChart1"/>
    <dgm:cxn modelId="{E804FD8D-33AE-4F36-B6E7-FF99A3413E3F}" type="presParOf" srcId="{D68203B1-31B9-4CCA-8D5B-7B202546507A}" destId="{556E5422-82C4-42CC-B6BD-D6A7C4183EB9}" srcOrd="10" destOrd="0" presId="urn:microsoft.com/office/officeart/2005/8/layout/orgChart1"/>
    <dgm:cxn modelId="{5FE5AD68-7E7C-4D19-91A1-CEC3DA2E3D6A}" type="presParOf" srcId="{D68203B1-31B9-4CCA-8D5B-7B202546507A}" destId="{3B077151-C8D3-49CF-A088-AB8834831B5E}" srcOrd="11" destOrd="0" presId="urn:microsoft.com/office/officeart/2005/8/layout/orgChart1"/>
    <dgm:cxn modelId="{2F97569B-2A1C-47DD-B921-0F815E85647F}" type="presParOf" srcId="{3B077151-C8D3-49CF-A088-AB8834831B5E}" destId="{EFA801AA-8949-4864-B95A-82EC1E88337C}" srcOrd="0" destOrd="0" presId="urn:microsoft.com/office/officeart/2005/8/layout/orgChart1"/>
    <dgm:cxn modelId="{696B9EBE-C04F-475C-95A0-249353D3E742}" type="presParOf" srcId="{EFA801AA-8949-4864-B95A-82EC1E88337C}" destId="{71975BF0-6214-4EB1-AB8E-4191D6468093}" srcOrd="0" destOrd="0" presId="urn:microsoft.com/office/officeart/2005/8/layout/orgChart1"/>
    <dgm:cxn modelId="{F5057CB9-6D73-41F4-80B8-072863688DBF}" type="presParOf" srcId="{EFA801AA-8949-4864-B95A-82EC1E88337C}" destId="{9733C893-B043-4E9A-969F-346AAFEDF144}" srcOrd="1" destOrd="0" presId="urn:microsoft.com/office/officeart/2005/8/layout/orgChart1"/>
    <dgm:cxn modelId="{9766B78C-163D-4291-A394-9461DA76EEAD}" type="presParOf" srcId="{3B077151-C8D3-49CF-A088-AB8834831B5E}" destId="{13C6A486-DC0B-4BBA-921C-413C64FD4E7F}" srcOrd="1" destOrd="0" presId="urn:microsoft.com/office/officeart/2005/8/layout/orgChart1"/>
    <dgm:cxn modelId="{C1C2F0D8-4825-4EA3-BE95-3B85ABA63C72}" type="presParOf" srcId="{3B077151-C8D3-49CF-A088-AB8834831B5E}" destId="{D5F188AA-901C-4244-8BB9-EEEB92521B6A}" srcOrd="2" destOrd="0" presId="urn:microsoft.com/office/officeart/2005/8/layout/orgChart1"/>
    <dgm:cxn modelId="{DB9E91C2-C897-4C00-B615-690D9EA60DCC}" type="presParOf" srcId="{6916F89D-A0EE-4712-9F80-4F8A3DC695AC}" destId="{CFC22E55-F4DB-43C6-A6C1-033772AC916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6F0A14-7439-4E75-B467-4F216E604BDA}" type="doc">
      <dgm:prSet loTypeId="urn:microsoft.com/office/officeart/2005/8/layout/hProcess10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AT"/>
        </a:p>
      </dgm:t>
    </dgm:pt>
    <dgm:pt modelId="{CC1C0556-462C-448B-BBD5-8F9747A72262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Konstruktion</a:t>
          </a:r>
          <a:endParaRPr lang="de-AT" dirty="0">
            <a:solidFill>
              <a:schemeClr val="tx1"/>
            </a:solidFill>
          </a:endParaRPr>
        </a:p>
      </dgm:t>
    </dgm:pt>
    <dgm:pt modelId="{00F0F0DC-6A60-4142-BF75-EDD57E711C25}" type="parTrans" cxnId="{CCE8D86E-67CB-4E12-AFFB-09FBF7770663}">
      <dgm:prSet/>
      <dgm:spPr/>
      <dgm:t>
        <a:bodyPr/>
        <a:lstStyle/>
        <a:p>
          <a:endParaRPr lang="de-AT"/>
        </a:p>
      </dgm:t>
    </dgm:pt>
    <dgm:pt modelId="{24122AE5-3F89-4BE1-90F2-E21B6908D0AD}" type="sibTrans" cxnId="{CCE8D86E-67CB-4E12-AFFB-09FBF7770663}">
      <dgm:prSet/>
      <dgm:spPr/>
      <dgm:t>
        <a:bodyPr/>
        <a:lstStyle/>
        <a:p>
          <a:endParaRPr lang="de-AT"/>
        </a:p>
      </dgm:t>
    </dgm:pt>
    <dgm:pt modelId="{B0654C3E-0494-490F-A54D-F0845D01D975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Stromlaufplan</a:t>
          </a:r>
          <a:endParaRPr lang="de-AT" dirty="0">
            <a:solidFill>
              <a:schemeClr val="tx1"/>
            </a:solidFill>
          </a:endParaRPr>
        </a:p>
      </dgm:t>
    </dgm:pt>
    <dgm:pt modelId="{1993A687-A673-4F8C-8D3E-4712C20FC97C}" type="parTrans" cxnId="{2B0B766A-42C0-42AC-892D-7D8EBCDCA590}">
      <dgm:prSet/>
      <dgm:spPr/>
      <dgm:t>
        <a:bodyPr/>
        <a:lstStyle/>
        <a:p>
          <a:endParaRPr lang="de-AT"/>
        </a:p>
      </dgm:t>
    </dgm:pt>
    <dgm:pt modelId="{A26DEA7B-FE52-4130-B580-1958A1774CCE}" type="sibTrans" cxnId="{2B0B766A-42C0-42AC-892D-7D8EBCDCA590}">
      <dgm:prSet/>
      <dgm:spPr/>
      <dgm:t>
        <a:bodyPr/>
        <a:lstStyle/>
        <a:p>
          <a:endParaRPr lang="de-AT"/>
        </a:p>
      </dgm:t>
    </dgm:pt>
    <dgm:pt modelId="{B0AF94F1-4C78-4392-8BB0-321D434ABA98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Prototyping</a:t>
          </a:r>
          <a:endParaRPr lang="de-AT" dirty="0">
            <a:solidFill>
              <a:schemeClr val="tx1"/>
            </a:solidFill>
          </a:endParaRPr>
        </a:p>
      </dgm:t>
    </dgm:pt>
    <dgm:pt modelId="{CD9D0EAD-F69B-4EB8-BFAD-7CE75D72CD1A}" type="parTrans" cxnId="{D88FA53C-D0DB-4562-BEB1-E7E4C6ECBEF1}">
      <dgm:prSet/>
      <dgm:spPr/>
      <dgm:t>
        <a:bodyPr/>
        <a:lstStyle/>
        <a:p>
          <a:endParaRPr lang="de-AT"/>
        </a:p>
      </dgm:t>
    </dgm:pt>
    <dgm:pt modelId="{7F9D0219-B8EF-419C-84FA-1DC26781EDFB}" type="sibTrans" cxnId="{D88FA53C-D0DB-4562-BEB1-E7E4C6ECBEF1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AT" dirty="0"/>
        </a:p>
      </dgm:t>
    </dgm:pt>
    <dgm:pt modelId="{BE5036EF-7C79-450C-B85A-9BD83B4EA60F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Kontrolle</a:t>
          </a:r>
          <a:endParaRPr lang="de-AT" dirty="0">
            <a:solidFill>
              <a:schemeClr val="tx1"/>
            </a:solidFill>
          </a:endParaRPr>
        </a:p>
      </dgm:t>
    </dgm:pt>
    <dgm:pt modelId="{B8C6D346-7A23-48B6-A182-463E9A0173BD}" type="parTrans" cxnId="{FBEF51DC-58E6-4AFD-A271-514F4110FB29}">
      <dgm:prSet/>
      <dgm:spPr/>
      <dgm:t>
        <a:bodyPr/>
        <a:lstStyle/>
        <a:p>
          <a:endParaRPr lang="de-AT"/>
        </a:p>
      </dgm:t>
    </dgm:pt>
    <dgm:pt modelId="{09F2D4EB-CB31-450A-9B37-C610D1362C6A}" type="sibTrans" cxnId="{FBEF51DC-58E6-4AFD-A271-514F4110FB29}">
      <dgm:prSet/>
      <dgm:spPr/>
      <dgm:t>
        <a:bodyPr/>
        <a:lstStyle/>
        <a:p>
          <a:endParaRPr lang="de-AT"/>
        </a:p>
      </dgm:t>
    </dgm:pt>
    <dgm:pt modelId="{5E532829-AB66-474C-84DE-7544DAD8D335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Fertigung</a:t>
          </a:r>
          <a:endParaRPr lang="de-AT" dirty="0">
            <a:solidFill>
              <a:schemeClr val="tx1"/>
            </a:solidFill>
          </a:endParaRPr>
        </a:p>
      </dgm:t>
    </dgm:pt>
    <dgm:pt modelId="{70D45F19-9E92-48E3-A0D2-296310971138}" type="parTrans" cxnId="{072A7131-0890-4E60-A7B5-6C1B2B56ABC6}">
      <dgm:prSet/>
      <dgm:spPr/>
      <dgm:t>
        <a:bodyPr/>
        <a:lstStyle/>
        <a:p>
          <a:endParaRPr lang="de-AT"/>
        </a:p>
      </dgm:t>
    </dgm:pt>
    <dgm:pt modelId="{C8909847-07A4-478A-952B-958A589E1A39}" type="sibTrans" cxnId="{072A7131-0890-4E60-A7B5-6C1B2B56ABC6}">
      <dgm:prSet/>
      <dgm:spPr/>
      <dgm:t>
        <a:bodyPr/>
        <a:lstStyle/>
        <a:p>
          <a:endParaRPr lang="de-AT"/>
        </a:p>
      </dgm:t>
    </dgm:pt>
    <dgm:pt modelId="{33BA4087-050B-42C7-AC91-27EFBE2D8778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Inbetriebnahme</a:t>
          </a:r>
          <a:endParaRPr lang="de-AT" dirty="0">
            <a:solidFill>
              <a:schemeClr val="tx1"/>
            </a:solidFill>
          </a:endParaRPr>
        </a:p>
      </dgm:t>
    </dgm:pt>
    <dgm:pt modelId="{83848B71-4C2F-4160-859A-F75143265099}" type="parTrans" cxnId="{D992E9AA-CE2D-4EDC-89E9-34A401A71E05}">
      <dgm:prSet/>
      <dgm:spPr/>
      <dgm:t>
        <a:bodyPr/>
        <a:lstStyle/>
        <a:p>
          <a:endParaRPr lang="de-AT"/>
        </a:p>
      </dgm:t>
    </dgm:pt>
    <dgm:pt modelId="{6E94170E-EF1C-4615-95E3-296226D21A43}" type="sibTrans" cxnId="{D992E9AA-CE2D-4EDC-89E9-34A401A71E05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AT"/>
        </a:p>
      </dgm:t>
    </dgm:pt>
    <dgm:pt modelId="{ED1D5F05-A053-46C4-A4B5-95831A511437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Software</a:t>
          </a:r>
          <a:endParaRPr lang="de-AT" dirty="0">
            <a:solidFill>
              <a:schemeClr val="tx1"/>
            </a:solidFill>
          </a:endParaRPr>
        </a:p>
      </dgm:t>
    </dgm:pt>
    <dgm:pt modelId="{3FAFBD37-F47E-4290-B874-80C1F89FCBE9}" type="parTrans" cxnId="{53836F7E-8D4A-4C09-8634-FB2B45A6FEE1}">
      <dgm:prSet/>
      <dgm:spPr/>
      <dgm:t>
        <a:bodyPr/>
        <a:lstStyle/>
        <a:p>
          <a:endParaRPr lang="de-AT"/>
        </a:p>
      </dgm:t>
    </dgm:pt>
    <dgm:pt modelId="{CB506A2E-A247-4FD4-9EE6-A38C39973D28}" type="sibTrans" cxnId="{53836F7E-8D4A-4C09-8634-FB2B45A6FEE1}">
      <dgm:prSet/>
      <dgm:spPr/>
      <dgm:t>
        <a:bodyPr/>
        <a:lstStyle/>
        <a:p>
          <a:endParaRPr lang="de-AT"/>
        </a:p>
      </dgm:t>
    </dgm:pt>
    <dgm:pt modelId="{D7C42F12-C5BD-4987-A331-7A8F883AD411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Feineinstellungen</a:t>
          </a:r>
          <a:endParaRPr lang="de-AT" dirty="0">
            <a:solidFill>
              <a:schemeClr val="tx1"/>
            </a:solidFill>
          </a:endParaRPr>
        </a:p>
      </dgm:t>
    </dgm:pt>
    <dgm:pt modelId="{89E0B637-A71C-4EA4-9211-D57D3B1D3B6B}" type="parTrans" cxnId="{F994AEDD-8B45-4281-9121-21E37F552280}">
      <dgm:prSet/>
      <dgm:spPr/>
      <dgm:t>
        <a:bodyPr/>
        <a:lstStyle/>
        <a:p>
          <a:endParaRPr lang="de-AT"/>
        </a:p>
      </dgm:t>
    </dgm:pt>
    <dgm:pt modelId="{B37CF71E-E7C8-47D2-B6C9-B7A2DF190139}" type="sibTrans" cxnId="{F994AEDD-8B45-4281-9121-21E37F552280}">
      <dgm:prSet/>
      <dgm:spPr/>
      <dgm:t>
        <a:bodyPr/>
        <a:lstStyle/>
        <a:p>
          <a:endParaRPr lang="de-AT"/>
        </a:p>
      </dgm:t>
    </dgm:pt>
    <dgm:pt modelId="{392003FD-88F4-4D76-B28F-BD90E89F0102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Funktionstest</a:t>
          </a:r>
          <a:endParaRPr lang="de-AT" dirty="0">
            <a:solidFill>
              <a:schemeClr val="tx1"/>
            </a:solidFill>
          </a:endParaRPr>
        </a:p>
      </dgm:t>
    </dgm:pt>
    <dgm:pt modelId="{E705C668-B264-471F-A52E-E44F7478890D}" type="parTrans" cxnId="{A7C7DF64-6426-4910-AFAD-4E14C5263A76}">
      <dgm:prSet/>
      <dgm:spPr/>
      <dgm:t>
        <a:bodyPr/>
        <a:lstStyle/>
        <a:p>
          <a:endParaRPr lang="de-AT"/>
        </a:p>
      </dgm:t>
    </dgm:pt>
    <dgm:pt modelId="{1613C67B-8016-4977-84C0-55EBD845118B}" type="sibTrans" cxnId="{A7C7DF64-6426-4910-AFAD-4E14C5263A76}">
      <dgm:prSet/>
      <dgm:spPr/>
      <dgm:t>
        <a:bodyPr/>
        <a:lstStyle/>
        <a:p>
          <a:endParaRPr lang="de-AT"/>
        </a:p>
      </dgm:t>
    </dgm:pt>
    <dgm:pt modelId="{5D234A2E-0541-4479-A514-601329CC77A3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Alltagstauglichkeit</a:t>
          </a:r>
          <a:endParaRPr lang="de-AT" dirty="0">
            <a:solidFill>
              <a:schemeClr val="tx1"/>
            </a:solidFill>
          </a:endParaRPr>
        </a:p>
      </dgm:t>
    </dgm:pt>
    <dgm:pt modelId="{A6233456-1139-4400-82B5-03D79E9CC2E4}" type="parTrans" cxnId="{57189B94-7264-47B7-9D36-7540CD472110}">
      <dgm:prSet/>
      <dgm:spPr/>
      <dgm:t>
        <a:bodyPr/>
        <a:lstStyle/>
        <a:p>
          <a:endParaRPr lang="de-AT"/>
        </a:p>
      </dgm:t>
    </dgm:pt>
    <dgm:pt modelId="{ABBBB8AD-C2E8-4390-AB3B-0DF5E5A13CFF}" type="sibTrans" cxnId="{57189B94-7264-47B7-9D36-7540CD472110}">
      <dgm:prSet/>
      <dgm:spPr/>
      <dgm:t>
        <a:bodyPr/>
        <a:lstStyle/>
        <a:p>
          <a:endParaRPr lang="de-AT"/>
        </a:p>
      </dgm:t>
    </dgm:pt>
    <dgm:pt modelId="{315D5031-93A1-43BF-8BDC-E81172B86176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Systemgrenzen</a:t>
          </a:r>
          <a:endParaRPr lang="de-AT" dirty="0">
            <a:solidFill>
              <a:schemeClr val="tx1"/>
            </a:solidFill>
          </a:endParaRPr>
        </a:p>
      </dgm:t>
    </dgm:pt>
    <dgm:pt modelId="{3A75B472-3AFE-49FE-A0A7-7D4BA02C85B3}" type="parTrans" cxnId="{AFF02440-9C90-44F1-ACFA-C190F45869DC}">
      <dgm:prSet/>
      <dgm:spPr/>
      <dgm:t>
        <a:bodyPr/>
        <a:lstStyle/>
        <a:p>
          <a:endParaRPr lang="de-AT"/>
        </a:p>
      </dgm:t>
    </dgm:pt>
    <dgm:pt modelId="{A9EA42F9-FC0D-4D59-8C17-843BEC38C4B2}" type="sibTrans" cxnId="{AFF02440-9C90-44F1-ACFA-C190F45869DC}">
      <dgm:prSet/>
      <dgm:spPr/>
      <dgm:t>
        <a:bodyPr/>
        <a:lstStyle/>
        <a:p>
          <a:endParaRPr lang="de-AT"/>
        </a:p>
      </dgm:t>
    </dgm:pt>
    <dgm:pt modelId="{70F99361-767A-4A8A-BD13-D9CF48CD744B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Design</a:t>
          </a:r>
          <a:endParaRPr lang="de-AT" dirty="0">
            <a:solidFill>
              <a:schemeClr val="tx1"/>
            </a:solidFill>
          </a:endParaRPr>
        </a:p>
      </dgm:t>
    </dgm:pt>
    <dgm:pt modelId="{AEDBE65C-68F5-46CF-A927-EC1B055A6453}" type="parTrans" cxnId="{041B83C3-2529-40FB-BC57-E94CDE237D68}">
      <dgm:prSet/>
      <dgm:spPr/>
      <dgm:t>
        <a:bodyPr/>
        <a:lstStyle/>
        <a:p>
          <a:endParaRPr lang="de-AT"/>
        </a:p>
      </dgm:t>
    </dgm:pt>
    <dgm:pt modelId="{FC46AFE8-43F3-4CE5-A3F3-47BE59958805}" type="sibTrans" cxnId="{041B83C3-2529-40FB-BC57-E94CDE237D68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AT"/>
        </a:p>
      </dgm:t>
    </dgm:pt>
    <dgm:pt modelId="{12738A87-BA44-45E9-B42C-D13B11403B37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Kontroller</a:t>
          </a:r>
          <a:endParaRPr lang="de-AT" dirty="0">
            <a:solidFill>
              <a:schemeClr val="tx1"/>
            </a:solidFill>
          </a:endParaRPr>
        </a:p>
      </dgm:t>
    </dgm:pt>
    <dgm:pt modelId="{F176382C-79A8-4D63-BB47-1D42B1066734}" type="parTrans" cxnId="{8DF6C20B-4420-4542-ACED-72117F973733}">
      <dgm:prSet/>
      <dgm:spPr/>
      <dgm:t>
        <a:bodyPr/>
        <a:lstStyle/>
        <a:p>
          <a:endParaRPr lang="de-AT"/>
        </a:p>
      </dgm:t>
    </dgm:pt>
    <dgm:pt modelId="{6338B4FF-2FF3-4FE0-81F9-198584A9E5B6}" type="sibTrans" cxnId="{8DF6C20B-4420-4542-ACED-72117F973733}">
      <dgm:prSet/>
      <dgm:spPr/>
      <dgm:t>
        <a:bodyPr/>
        <a:lstStyle/>
        <a:p>
          <a:endParaRPr lang="de-AT"/>
        </a:p>
      </dgm:t>
    </dgm:pt>
    <dgm:pt modelId="{6374D19F-6578-4DA2-85A5-72BC18039F45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Order</a:t>
          </a:r>
          <a:endParaRPr lang="de-AT" dirty="0">
            <a:solidFill>
              <a:schemeClr val="tx1"/>
            </a:solidFill>
          </a:endParaRPr>
        </a:p>
      </dgm:t>
    </dgm:pt>
    <dgm:pt modelId="{5F1FB31C-DDDE-4C82-9A4D-016DE7C2FE95}" type="parTrans" cxnId="{74163B1F-8C62-41A2-8FCB-F5F9240562FF}">
      <dgm:prSet/>
      <dgm:spPr/>
      <dgm:t>
        <a:bodyPr/>
        <a:lstStyle/>
        <a:p>
          <a:endParaRPr lang="de-AT"/>
        </a:p>
      </dgm:t>
    </dgm:pt>
    <dgm:pt modelId="{728A7987-10F7-43DD-9531-62907CBDF402}" type="sibTrans" cxnId="{74163B1F-8C62-41A2-8FCB-F5F9240562FF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endParaRPr lang="de-AT"/>
        </a:p>
      </dgm:t>
    </dgm:pt>
    <dgm:pt modelId="{7CC79E66-876E-4AC7-9C4B-F2C50F6DB94C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Elektrische Komponenten</a:t>
          </a:r>
          <a:endParaRPr lang="de-AT" dirty="0">
            <a:solidFill>
              <a:schemeClr val="tx1"/>
            </a:solidFill>
          </a:endParaRPr>
        </a:p>
      </dgm:t>
    </dgm:pt>
    <dgm:pt modelId="{C5E2EDAA-717B-4F43-9BBB-A0A0E73A5F1C}" type="parTrans" cxnId="{CC633586-2445-47DB-AB43-7D1EF8109892}">
      <dgm:prSet/>
      <dgm:spPr/>
      <dgm:t>
        <a:bodyPr/>
        <a:lstStyle/>
        <a:p>
          <a:endParaRPr lang="de-AT"/>
        </a:p>
      </dgm:t>
    </dgm:pt>
    <dgm:pt modelId="{868FA506-734D-4263-8F38-8F2F91446230}" type="sibTrans" cxnId="{CC633586-2445-47DB-AB43-7D1EF8109892}">
      <dgm:prSet/>
      <dgm:spPr/>
      <dgm:t>
        <a:bodyPr/>
        <a:lstStyle/>
        <a:p>
          <a:endParaRPr lang="de-AT"/>
        </a:p>
      </dgm:t>
    </dgm:pt>
    <dgm:pt modelId="{B41B3200-32B0-4135-91CB-BDF3FA46EEDE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Mechanische </a:t>
          </a:r>
          <a:r>
            <a:rPr lang="de-DE" dirty="0">
              <a:solidFill>
                <a:schemeClr val="tx1"/>
              </a:solidFill>
            </a:rPr>
            <a:t>Komponenten</a:t>
          </a:r>
          <a:endParaRPr lang="de-AT" dirty="0">
            <a:solidFill>
              <a:schemeClr val="tx1"/>
            </a:solidFill>
          </a:endParaRPr>
        </a:p>
      </dgm:t>
    </dgm:pt>
    <dgm:pt modelId="{700FD948-0D18-4FB6-924E-8EC072B31ADE}" type="parTrans" cxnId="{B5930F99-3BCC-497B-BE89-E3E4398A56A3}">
      <dgm:prSet/>
      <dgm:spPr/>
      <dgm:t>
        <a:bodyPr/>
        <a:lstStyle/>
        <a:p>
          <a:endParaRPr lang="de-AT"/>
        </a:p>
      </dgm:t>
    </dgm:pt>
    <dgm:pt modelId="{4BF4940A-E587-491F-B931-11557C150E35}" type="sibTrans" cxnId="{B5930F99-3BCC-497B-BE89-E3E4398A56A3}">
      <dgm:prSet/>
      <dgm:spPr/>
      <dgm:t>
        <a:bodyPr/>
        <a:lstStyle/>
        <a:p>
          <a:endParaRPr lang="de-AT"/>
        </a:p>
      </dgm:t>
    </dgm:pt>
    <dgm:pt modelId="{FEACDA3E-F2FA-42DC-83FD-751C960D59A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Fahrrad</a:t>
          </a:r>
          <a:endParaRPr lang="de-AT" dirty="0">
            <a:solidFill>
              <a:schemeClr val="tx1"/>
            </a:solidFill>
          </a:endParaRPr>
        </a:p>
      </dgm:t>
    </dgm:pt>
    <dgm:pt modelId="{B510930A-864E-46D4-9F94-52E12172DF17}" type="parTrans" cxnId="{87070258-932E-4805-8296-E4066317B6FC}">
      <dgm:prSet/>
      <dgm:spPr/>
      <dgm:t>
        <a:bodyPr/>
        <a:lstStyle/>
        <a:p>
          <a:endParaRPr lang="de-AT"/>
        </a:p>
      </dgm:t>
    </dgm:pt>
    <dgm:pt modelId="{83F6A76C-EF31-4394-BC57-3594ED47E9B6}" type="sibTrans" cxnId="{87070258-932E-4805-8296-E4066317B6FC}">
      <dgm:prSet/>
      <dgm:spPr/>
      <dgm:t>
        <a:bodyPr/>
        <a:lstStyle/>
        <a:p>
          <a:endParaRPr lang="de-AT"/>
        </a:p>
      </dgm:t>
    </dgm:pt>
    <dgm:pt modelId="{49C217C1-050A-4C35-92DE-CCC20C0B9B39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Tests</a:t>
          </a:r>
          <a:endParaRPr lang="de-AT" dirty="0">
            <a:solidFill>
              <a:schemeClr val="tx1"/>
            </a:solidFill>
          </a:endParaRPr>
        </a:p>
      </dgm:t>
    </dgm:pt>
    <dgm:pt modelId="{6F7BD4D9-640E-4594-A2B9-54B5D9089121}" type="parTrans" cxnId="{C71A4071-74B4-4A87-94B6-0037934D6667}">
      <dgm:prSet/>
      <dgm:spPr/>
      <dgm:t>
        <a:bodyPr/>
        <a:lstStyle/>
        <a:p>
          <a:endParaRPr lang="de-AT"/>
        </a:p>
      </dgm:t>
    </dgm:pt>
    <dgm:pt modelId="{2458A954-5C98-4403-946D-56C095446067}" type="sibTrans" cxnId="{C71A4071-74B4-4A87-94B6-0037934D6667}">
      <dgm:prSet/>
      <dgm:spPr/>
      <dgm:t>
        <a:bodyPr/>
        <a:lstStyle/>
        <a:p>
          <a:endParaRPr lang="de-AT"/>
        </a:p>
      </dgm:t>
    </dgm:pt>
    <dgm:pt modelId="{493F0CB5-9FDD-49AC-8844-01F9B9F9097A}" type="pres">
      <dgm:prSet presAssocID="{486F0A14-7439-4E75-B467-4F216E604BDA}" presName="Name0" presStyleCnt="0">
        <dgm:presLayoutVars>
          <dgm:dir/>
          <dgm:resizeHandles val="exact"/>
        </dgm:presLayoutVars>
      </dgm:prSet>
      <dgm:spPr/>
    </dgm:pt>
    <dgm:pt modelId="{98AE43DC-C40D-45BA-881D-814DCB1A449F}" type="pres">
      <dgm:prSet presAssocID="{70F99361-767A-4A8A-BD13-D9CF48CD744B}" presName="composite" presStyleCnt="0"/>
      <dgm:spPr/>
    </dgm:pt>
    <dgm:pt modelId="{4DDB0F6F-F522-4362-966B-2BE4AC502B27}" type="pres">
      <dgm:prSet presAssocID="{70F99361-767A-4A8A-BD13-D9CF48CD744B}" presName="imagSh" presStyleLbl="bgImgPlace1" presStyleIdx="0" presStyleCnt="5"/>
      <dgm:spPr>
        <a:blipFill rotWithShape="1">
          <a:blip xmlns:r="http://schemas.openxmlformats.org/officeDocument/2006/relationships" r:embed="rId1"/>
          <a:srcRect/>
          <a:stretch>
            <a:fillRect l="-58000" r="-58000"/>
          </a:stretch>
        </a:blipFill>
      </dgm:spPr>
    </dgm:pt>
    <dgm:pt modelId="{CEEB09C3-3B1A-480B-9197-E3A7B92A753F}" type="pres">
      <dgm:prSet presAssocID="{70F99361-767A-4A8A-BD13-D9CF48CD744B}" presName="txNode" presStyleLbl="node1" presStyleIdx="0" presStyleCnt="5">
        <dgm:presLayoutVars>
          <dgm:bulletEnabled val="1"/>
        </dgm:presLayoutVars>
      </dgm:prSet>
      <dgm:spPr/>
    </dgm:pt>
    <dgm:pt modelId="{3B5D61F1-FF97-4B62-B154-C066A6F47D8C}" type="pres">
      <dgm:prSet presAssocID="{FC46AFE8-43F3-4CE5-A3F3-47BE59958805}" presName="sibTrans" presStyleLbl="sibTrans2D1" presStyleIdx="0" presStyleCnt="4"/>
      <dgm:spPr/>
    </dgm:pt>
    <dgm:pt modelId="{E4B12C2D-80E0-4F0C-93CE-CC372A80CE67}" type="pres">
      <dgm:prSet presAssocID="{FC46AFE8-43F3-4CE5-A3F3-47BE59958805}" presName="connTx" presStyleLbl="sibTrans2D1" presStyleIdx="0" presStyleCnt="4"/>
      <dgm:spPr/>
    </dgm:pt>
    <dgm:pt modelId="{D8FB0D3C-4C71-4262-92D1-D408A046D45C}" type="pres">
      <dgm:prSet presAssocID="{6374D19F-6578-4DA2-85A5-72BC18039F45}" presName="composite" presStyleCnt="0"/>
      <dgm:spPr/>
    </dgm:pt>
    <dgm:pt modelId="{5B45B952-DAD2-43CC-974C-6ABCACB92078}" type="pres">
      <dgm:prSet presAssocID="{6374D19F-6578-4DA2-85A5-72BC18039F45}" presName="imagSh" presStyleLbl="bgImgPlace1" presStyleIdx="1" presStyleCnt="5"/>
      <dgm:spPr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</dgm:spPr>
    </dgm:pt>
    <dgm:pt modelId="{FA28CCFF-DD87-44A6-BF4D-1520579F04BB}" type="pres">
      <dgm:prSet presAssocID="{6374D19F-6578-4DA2-85A5-72BC18039F45}" presName="txNode" presStyleLbl="node1" presStyleIdx="1" presStyleCnt="5">
        <dgm:presLayoutVars>
          <dgm:bulletEnabled val="1"/>
        </dgm:presLayoutVars>
      </dgm:prSet>
      <dgm:spPr/>
    </dgm:pt>
    <dgm:pt modelId="{81ABDD46-222B-43A3-B6D7-11054FFBAA21}" type="pres">
      <dgm:prSet presAssocID="{728A7987-10F7-43DD-9531-62907CBDF402}" presName="sibTrans" presStyleLbl="sibTrans2D1" presStyleIdx="1" presStyleCnt="4"/>
      <dgm:spPr/>
    </dgm:pt>
    <dgm:pt modelId="{A3E7742E-2660-41C1-ABE6-9E01EC42E163}" type="pres">
      <dgm:prSet presAssocID="{728A7987-10F7-43DD-9531-62907CBDF402}" presName="connTx" presStyleLbl="sibTrans2D1" presStyleIdx="1" presStyleCnt="4"/>
      <dgm:spPr/>
    </dgm:pt>
    <dgm:pt modelId="{6743FAC0-920D-449A-9A68-25535A16812D}" type="pres">
      <dgm:prSet presAssocID="{B0AF94F1-4C78-4392-8BB0-321D434ABA98}" presName="composite" presStyleCnt="0"/>
      <dgm:spPr/>
    </dgm:pt>
    <dgm:pt modelId="{062EF676-7B4F-4673-808A-539D1486C621}" type="pres">
      <dgm:prSet presAssocID="{B0AF94F1-4C78-4392-8BB0-321D434ABA98}" presName="imagSh" presStyleLbl="b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</dgm:spPr>
    </dgm:pt>
    <dgm:pt modelId="{06909A51-01E0-41C0-A2FD-3EACEE43106D}" type="pres">
      <dgm:prSet presAssocID="{B0AF94F1-4C78-4392-8BB0-321D434ABA98}" presName="txNode" presStyleLbl="node1" presStyleIdx="2" presStyleCnt="5">
        <dgm:presLayoutVars>
          <dgm:bulletEnabled val="1"/>
        </dgm:presLayoutVars>
      </dgm:prSet>
      <dgm:spPr/>
    </dgm:pt>
    <dgm:pt modelId="{67A15B65-84E8-44C3-ABB4-17F3CC8B95FA}" type="pres">
      <dgm:prSet presAssocID="{7F9D0219-B8EF-419C-84FA-1DC26781EDFB}" presName="sibTrans" presStyleLbl="sibTrans2D1" presStyleIdx="2" presStyleCnt="4"/>
      <dgm:spPr/>
    </dgm:pt>
    <dgm:pt modelId="{214415BE-2BB0-4428-8404-457796CA4750}" type="pres">
      <dgm:prSet presAssocID="{7F9D0219-B8EF-419C-84FA-1DC26781EDFB}" presName="connTx" presStyleLbl="sibTrans2D1" presStyleIdx="2" presStyleCnt="4"/>
      <dgm:spPr/>
    </dgm:pt>
    <dgm:pt modelId="{CC6A5C64-9BC0-4225-9E52-11A24003BBE7}" type="pres">
      <dgm:prSet presAssocID="{33BA4087-050B-42C7-AC91-27EFBE2D8778}" presName="composite" presStyleCnt="0"/>
      <dgm:spPr/>
    </dgm:pt>
    <dgm:pt modelId="{4D5BF011-9A4F-406D-8B07-3E3059B605D7}" type="pres">
      <dgm:prSet presAssocID="{33BA4087-050B-42C7-AC91-27EFBE2D8778}" presName="imagSh" presStyleLbl="bgImgPlace1" presStyleIdx="3" presStyleCnt="5"/>
      <dgm:spPr>
        <a:blipFill rotWithShape="1">
          <a:blip xmlns:r="http://schemas.openxmlformats.org/officeDocument/2006/relationships" r:embed="rId4"/>
          <a:srcRect/>
          <a:stretch>
            <a:fillRect l="-30000" r="-30000"/>
          </a:stretch>
        </a:blipFill>
      </dgm:spPr>
    </dgm:pt>
    <dgm:pt modelId="{66939537-1AD4-494E-A1B3-5E7C1BAC71D8}" type="pres">
      <dgm:prSet presAssocID="{33BA4087-050B-42C7-AC91-27EFBE2D8778}" presName="txNode" presStyleLbl="node1" presStyleIdx="3" presStyleCnt="5">
        <dgm:presLayoutVars>
          <dgm:bulletEnabled val="1"/>
        </dgm:presLayoutVars>
      </dgm:prSet>
      <dgm:spPr/>
    </dgm:pt>
    <dgm:pt modelId="{DC765105-16C1-4C4E-A006-4F22933C680A}" type="pres">
      <dgm:prSet presAssocID="{6E94170E-EF1C-4615-95E3-296226D21A43}" presName="sibTrans" presStyleLbl="sibTrans2D1" presStyleIdx="3" presStyleCnt="4"/>
      <dgm:spPr/>
    </dgm:pt>
    <dgm:pt modelId="{180EEA70-53FC-4F27-A208-2DA6FEB8A347}" type="pres">
      <dgm:prSet presAssocID="{6E94170E-EF1C-4615-95E3-296226D21A43}" presName="connTx" presStyleLbl="sibTrans2D1" presStyleIdx="3" presStyleCnt="4"/>
      <dgm:spPr/>
    </dgm:pt>
    <dgm:pt modelId="{6AD12695-7D69-4A5C-9B55-021F4E4DDBF7}" type="pres">
      <dgm:prSet presAssocID="{392003FD-88F4-4D76-B28F-BD90E89F0102}" presName="composite" presStyleCnt="0"/>
      <dgm:spPr/>
    </dgm:pt>
    <dgm:pt modelId="{0CF7282B-4238-4410-8FDF-ACD856F86772}" type="pres">
      <dgm:prSet presAssocID="{392003FD-88F4-4D76-B28F-BD90E89F0102}" presName="imagSh" presStyleLbl="bgImgPlace1" presStyleIdx="4" presStyleCnt="5"/>
      <dgm:spPr>
        <a:blipFill rotWithShape="1">
          <a:blip xmlns:r="http://schemas.openxmlformats.org/officeDocument/2006/relationships" r:embed="rId5"/>
          <a:srcRect/>
          <a:stretch>
            <a:fillRect l="-25000" r="-25000"/>
          </a:stretch>
        </a:blipFill>
      </dgm:spPr>
    </dgm:pt>
    <dgm:pt modelId="{03CF8074-48F0-46D3-A8CF-471E1293DCB7}" type="pres">
      <dgm:prSet presAssocID="{392003FD-88F4-4D76-B28F-BD90E89F0102}" presName="txNode" presStyleLbl="node1" presStyleIdx="4" presStyleCnt="5">
        <dgm:presLayoutVars>
          <dgm:bulletEnabled val="1"/>
        </dgm:presLayoutVars>
      </dgm:prSet>
      <dgm:spPr/>
    </dgm:pt>
  </dgm:ptLst>
  <dgm:cxnLst>
    <dgm:cxn modelId="{23724200-2657-4418-9B5C-A40E7A00C4CB}" type="presOf" srcId="{12738A87-BA44-45E9-B42C-D13B11403B37}" destId="{CEEB09C3-3B1A-480B-9197-E3A7B92A753F}" srcOrd="0" destOrd="3" presId="urn:microsoft.com/office/officeart/2005/8/layout/hProcess10"/>
    <dgm:cxn modelId="{8DF6C20B-4420-4542-ACED-72117F973733}" srcId="{70F99361-767A-4A8A-BD13-D9CF48CD744B}" destId="{12738A87-BA44-45E9-B42C-D13B11403B37}" srcOrd="2" destOrd="0" parTransId="{F176382C-79A8-4D63-BB47-1D42B1066734}" sibTransId="{6338B4FF-2FF3-4FE0-81F9-198584A9E5B6}"/>
    <dgm:cxn modelId="{735D4E15-BF3E-4C1F-B502-1D4105744E90}" type="presOf" srcId="{486F0A14-7439-4E75-B467-4F216E604BDA}" destId="{493F0CB5-9FDD-49AC-8844-01F9B9F9097A}" srcOrd="0" destOrd="0" presId="urn:microsoft.com/office/officeart/2005/8/layout/hProcess10"/>
    <dgm:cxn modelId="{230D8119-07B5-471F-8EAF-E133CB6A674E}" type="presOf" srcId="{5D234A2E-0541-4479-A514-601329CC77A3}" destId="{03CF8074-48F0-46D3-A8CF-471E1293DCB7}" srcOrd="0" destOrd="1" presId="urn:microsoft.com/office/officeart/2005/8/layout/hProcess10"/>
    <dgm:cxn modelId="{F9608D1A-F96D-4524-932F-698AC40DB45B}" type="presOf" srcId="{49C217C1-050A-4C35-92DE-CCC20C0B9B39}" destId="{06909A51-01E0-41C0-A2FD-3EACEE43106D}" srcOrd="0" destOrd="1" presId="urn:microsoft.com/office/officeart/2005/8/layout/hProcess10"/>
    <dgm:cxn modelId="{74163B1F-8C62-41A2-8FCB-F5F9240562FF}" srcId="{486F0A14-7439-4E75-B467-4F216E604BDA}" destId="{6374D19F-6578-4DA2-85A5-72BC18039F45}" srcOrd="1" destOrd="0" parTransId="{5F1FB31C-DDDE-4C82-9A4D-016DE7C2FE95}" sibTransId="{728A7987-10F7-43DD-9531-62907CBDF402}"/>
    <dgm:cxn modelId="{4A99EA1F-40AE-4458-AD0A-6D922292DD0C}" type="presOf" srcId="{7CC79E66-876E-4AC7-9C4B-F2C50F6DB94C}" destId="{FA28CCFF-DD87-44A6-BF4D-1520579F04BB}" srcOrd="0" destOrd="3" presId="urn:microsoft.com/office/officeart/2005/8/layout/hProcess10"/>
    <dgm:cxn modelId="{929EE023-42AF-4125-9BCD-D8111E170C15}" type="presOf" srcId="{7F9D0219-B8EF-419C-84FA-1DC26781EDFB}" destId="{67A15B65-84E8-44C3-ABB4-17F3CC8B95FA}" srcOrd="0" destOrd="0" presId="urn:microsoft.com/office/officeart/2005/8/layout/hProcess10"/>
    <dgm:cxn modelId="{36367A2B-2DF5-4F59-B72D-F9E65982370F}" type="presOf" srcId="{33BA4087-050B-42C7-AC91-27EFBE2D8778}" destId="{66939537-1AD4-494E-A1B3-5E7C1BAC71D8}" srcOrd="0" destOrd="0" presId="urn:microsoft.com/office/officeart/2005/8/layout/hProcess10"/>
    <dgm:cxn modelId="{072A7131-0890-4E60-A7B5-6C1B2B56ABC6}" srcId="{B0AF94F1-4C78-4392-8BB0-321D434ABA98}" destId="{5E532829-AB66-474C-84DE-7544DAD8D335}" srcOrd="2" destOrd="0" parTransId="{70D45F19-9E92-48E3-A0D2-296310971138}" sibTransId="{C8909847-07A4-478A-952B-958A589E1A39}"/>
    <dgm:cxn modelId="{D88FA53C-D0DB-4562-BEB1-E7E4C6ECBEF1}" srcId="{486F0A14-7439-4E75-B467-4F216E604BDA}" destId="{B0AF94F1-4C78-4392-8BB0-321D434ABA98}" srcOrd="2" destOrd="0" parTransId="{CD9D0EAD-F69B-4EB8-BFAD-7CE75D72CD1A}" sibTransId="{7F9D0219-B8EF-419C-84FA-1DC26781EDFB}"/>
    <dgm:cxn modelId="{AFF02440-9C90-44F1-ACFA-C190F45869DC}" srcId="{392003FD-88F4-4D76-B28F-BD90E89F0102}" destId="{315D5031-93A1-43BF-8BDC-E81172B86176}" srcOrd="1" destOrd="0" parTransId="{3A75B472-3AFE-49FE-A0A7-7D4BA02C85B3}" sibTransId="{A9EA42F9-FC0D-4D59-8C17-843BEC38C4B2}"/>
    <dgm:cxn modelId="{9CA4BC61-B1C0-4950-9810-CECB92DCA4DF}" type="presOf" srcId="{728A7987-10F7-43DD-9531-62907CBDF402}" destId="{81ABDD46-222B-43A3-B6D7-11054FFBAA21}" srcOrd="0" destOrd="0" presId="urn:microsoft.com/office/officeart/2005/8/layout/hProcess10"/>
    <dgm:cxn modelId="{E7B14764-088D-4FE5-9CCB-42409E279086}" type="presOf" srcId="{B0654C3E-0494-490F-A54D-F0845D01D975}" destId="{CEEB09C3-3B1A-480B-9197-E3A7B92A753F}" srcOrd="0" destOrd="2" presId="urn:microsoft.com/office/officeart/2005/8/layout/hProcess10"/>
    <dgm:cxn modelId="{A7C7DF64-6426-4910-AFAD-4E14C5263A76}" srcId="{486F0A14-7439-4E75-B467-4F216E604BDA}" destId="{392003FD-88F4-4D76-B28F-BD90E89F0102}" srcOrd="4" destOrd="0" parTransId="{E705C668-B264-471F-A52E-E44F7478890D}" sibTransId="{1613C67B-8016-4977-84C0-55EBD845118B}"/>
    <dgm:cxn modelId="{2B0B766A-42C0-42AC-892D-7D8EBCDCA590}" srcId="{70F99361-767A-4A8A-BD13-D9CF48CD744B}" destId="{B0654C3E-0494-490F-A54D-F0845D01D975}" srcOrd="1" destOrd="0" parTransId="{1993A687-A673-4F8C-8D3E-4712C20FC97C}" sibTransId="{A26DEA7B-FE52-4130-B580-1958A1774CCE}"/>
    <dgm:cxn modelId="{F981724B-0317-45F5-8966-1BA1B0765A5E}" type="presOf" srcId="{6E94170E-EF1C-4615-95E3-296226D21A43}" destId="{DC765105-16C1-4C4E-A006-4F22933C680A}" srcOrd="0" destOrd="0" presId="urn:microsoft.com/office/officeart/2005/8/layout/hProcess10"/>
    <dgm:cxn modelId="{CCE8D86E-67CB-4E12-AFFB-09FBF7770663}" srcId="{70F99361-767A-4A8A-BD13-D9CF48CD744B}" destId="{CC1C0556-462C-448B-BBD5-8F9747A72262}" srcOrd="0" destOrd="0" parTransId="{00F0F0DC-6A60-4142-BF75-EDD57E711C25}" sibTransId="{24122AE5-3F89-4BE1-90F2-E21B6908D0AD}"/>
    <dgm:cxn modelId="{52FCF34F-261B-469A-BFE1-FAD1D9AB853B}" type="presOf" srcId="{315D5031-93A1-43BF-8BDC-E81172B86176}" destId="{03CF8074-48F0-46D3-A8CF-471E1293DCB7}" srcOrd="0" destOrd="2" presId="urn:microsoft.com/office/officeart/2005/8/layout/hProcess10"/>
    <dgm:cxn modelId="{C71A4071-74B4-4A87-94B6-0037934D6667}" srcId="{B0AF94F1-4C78-4392-8BB0-321D434ABA98}" destId="{49C217C1-050A-4C35-92DE-CCC20C0B9B39}" srcOrd="0" destOrd="0" parTransId="{6F7BD4D9-640E-4594-A2B9-54B5D9089121}" sibTransId="{2458A954-5C98-4403-946D-56C095446067}"/>
    <dgm:cxn modelId="{90558B56-F836-466D-BABA-04574DF875B6}" type="presOf" srcId="{6E94170E-EF1C-4615-95E3-296226D21A43}" destId="{180EEA70-53FC-4F27-A208-2DA6FEB8A347}" srcOrd="1" destOrd="0" presId="urn:microsoft.com/office/officeart/2005/8/layout/hProcess10"/>
    <dgm:cxn modelId="{BC0A3777-3B53-43AA-981A-9AF216C53B24}" type="presOf" srcId="{D7C42F12-C5BD-4987-A331-7A8F883AD411}" destId="{66939537-1AD4-494E-A1B3-5E7C1BAC71D8}" srcOrd="0" destOrd="2" presId="urn:microsoft.com/office/officeart/2005/8/layout/hProcess10"/>
    <dgm:cxn modelId="{87070258-932E-4805-8296-E4066317B6FC}" srcId="{6374D19F-6578-4DA2-85A5-72BC18039F45}" destId="{FEACDA3E-F2FA-42DC-83FD-751C960D59A9}" srcOrd="0" destOrd="0" parTransId="{B510930A-864E-46D4-9F94-52E12172DF17}" sibTransId="{83F6A76C-EF31-4394-BC57-3594ED47E9B6}"/>
    <dgm:cxn modelId="{0B091579-9E9B-4DF3-ADC0-BB6877C00B8B}" type="presOf" srcId="{CC1C0556-462C-448B-BBD5-8F9747A72262}" destId="{CEEB09C3-3B1A-480B-9197-E3A7B92A753F}" srcOrd="0" destOrd="1" presId="urn:microsoft.com/office/officeart/2005/8/layout/hProcess10"/>
    <dgm:cxn modelId="{53836F7E-8D4A-4C09-8634-FB2B45A6FEE1}" srcId="{33BA4087-050B-42C7-AC91-27EFBE2D8778}" destId="{ED1D5F05-A053-46C4-A4B5-95831A511437}" srcOrd="0" destOrd="0" parTransId="{3FAFBD37-F47E-4290-B874-80C1F89FCBE9}" sibTransId="{CB506A2E-A247-4FD4-9EE6-A38C39973D28}"/>
    <dgm:cxn modelId="{66AFB37F-AB98-4ACB-B516-05895BE06D37}" type="presOf" srcId="{FC46AFE8-43F3-4CE5-A3F3-47BE59958805}" destId="{E4B12C2D-80E0-4F0C-93CE-CC372A80CE67}" srcOrd="1" destOrd="0" presId="urn:microsoft.com/office/officeart/2005/8/layout/hProcess10"/>
    <dgm:cxn modelId="{CC633586-2445-47DB-AB43-7D1EF8109892}" srcId="{6374D19F-6578-4DA2-85A5-72BC18039F45}" destId="{7CC79E66-876E-4AC7-9C4B-F2C50F6DB94C}" srcOrd="2" destOrd="0" parTransId="{C5E2EDAA-717B-4F43-9BBB-A0A0E73A5F1C}" sibTransId="{868FA506-734D-4263-8F38-8F2F91446230}"/>
    <dgm:cxn modelId="{D3C4048C-0CF2-4B6B-AC11-37359E9E057A}" type="presOf" srcId="{7F9D0219-B8EF-419C-84FA-1DC26781EDFB}" destId="{214415BE-2BB0-4428-8404-457796CA4750}" srcOrd="1" destOrd="0" presId="urn:microsoft.com/office/officeart/2005/8/layout/hProcess10"/>
    <dgm:cxn modelId="{CC00E193-DC65-4FB6-912C-B1DBEE96DBE0}" type="presOf" srcId="{B41B3200-32B0-4135-91CB-BDF3FA46EEDE}" destId="{FA28CCFF-DD87-44A6-BF4D-1520579F04BB}" srcOrd="0" destOrd="2" presId="urn:microsoft.com/office/officeart/2005/8/layout/hProcess10"/>
    <dgm:cxn modelId="{57189B94-7264-47B7-9D36-7540CD472110}" srcId="{392003FD-88F4-4D76-B28F-BD90E89F0102}" destId="{5D234A2E-0541-4479-A514-601329CC77A3}" srcOrd="0" destOrd="0" parTransId="{A6233456-1139-4400-82B5-03D79E9CC2E4}" sibTransId="{ABBBB8AD-C2E8-4390-AB3B-0DF5E5A13CFF}"/>
    <dgm:cxn modelId="{94C5B894-02F3-4F5B-A086-EBDE08A1808B}" type="presOf" srcId="{ED1D5F05-A053-46C4-A4B5-95831A511437}" destId="{66939537-1AD4-494E-A1B3-5E7C1BAC71D8}" srcOrd="0" destOrd="1" presId="urn:microsoft.com/office/officeart/2005/8/layout/hProcess10"/>
    <dgm:cxn modelId="{B5930F99-3BCC-497B-BE89-E3E4398A56A3}" srcId="{6374D19F-6578-4DA2-85A5-72BC18039F45}" destId="{B41B3200-32B0-4135-91CB-BDF3FA46EEDE}" srcOrd="1" destOrd="0" parTransId="{700FD948-0D18-4FB6-924E-8EC072B31ADE}" sibTransId="{4BF4940A-E587-491F-B931-11557C150E35}"/>
    <dgm:cxn modelId="{0541BDA5-6653-4B73-9ED2-077957AA27F8}" type="presOf" srcId="{FEACDA3E-F2FA-42DC-83FD-751C960D59A9}" destId="{FA28CCFF-DD87-44A6-BF4D-1520579F04BB}" srcOrd="0" destOrd="1" presId="urn:microsoft.com/office/officeart/2005/8/layout/hProcess10"/>
    <dgm:cxn modelId="{D992E9AA-CE2D-4EDC-89E9-34A401A71E05}" srcId="{486F0A14-7439-4E75-B467-4F216E604BDA}" destId="{33BA4087-050B-42C7-AC91-27EFBE2D8778}" srcOrd="3" destOrd="0" parTransId="{83848B71-4C2F-4160-859A-F75143265099}" sibTransId="{6E94170E-EF1C-4615-95E3-296226D21A43}"/>
    <dgm:cxn modelId="{B7EB0AC2-35C1-4C8F-80BF-479DE134E279}" type="presOf" srcId="{B0AF94F1-4C78-4392-8BB0-321D434ABA98}" destId="{06909A51-01E0-41C0-A2FD-3EACEE43106D}" srcOrd="0" destOrd="0" presId="urn:microsoft.com/office/officeart/2005/8/layout/hProcess10"/>
    <dgm:cxn modelId="{041B83C3-2529-40FB-BC57-E94CDE237D68}" srcId="{486F0A14-7439-4E75-B467-4F216E604BDA}" destId="{70F99361-767A-4A8A-BD13-D9CF48CD744B}" srcOrd="0" destOrd="0" parTransId="{AEDBE65C-68F5-46CF-A927-EC1B055A6453}" sibTransId="{FC46AFE8-43F3-4CE5-A3F3-47BE59958805}"/>
    <dgm:cxn modelId="{B2080FC4-89A6-48BC-9DE0-7E2D75938638}" type="presOf" srcId="{BE5036EF-7C79-450C-B85A-9BD83B4EA60F}" destId="{06909A51-01E0-41C0-A2FD-3EACEE43106D}" srcOrd="0" destOrd="2" presId="urn:microsoft.com/office/officeart/2005/8/layout/hProcess10"/>
    <dgm:cxn modelId="{B31746CF-90A2-452F-B7F3-17EC81B4AE71}" type="presOf" srcId="{728A7987-10F7-43DD-9531-62907CBDF402}" destId="{A3E7742E-2660-41C1-ABE6-9E01EC42E163}" srcOrd="1" destOrd="0" presId="urn:microsoft.com/office/officeart/2005/8/layout/hProcess10"/>
    <dgm:cxn modelId="{FBEF51DC-58E6-4AFD-A271-514F4110FB29}" srcId="{B0AF94F1-4C78-4392-8BB0-321D434ABA98}" destId="{BE5036EF-7C79-450C-B85A-9BD83B4EA60F}" srcOrd="1" destOrd="0" parTransId="{B8C6D346-7A23-48B6-A182-463E9A0173BD}" sibTransId="{09F2D4EB-CB31-450A-9B37-C610D1362C6A}"/>
    <dgm:cxn modelId="{DB099BDC-22EB-4875-9796-85728857C4B3}" type="presOf" srcId="{70F99361-767A-4A8A-BD13-D9CF48CD744B}" destId="{CEEB09C3-3B1A-480B-9197-E3A7B92A753F}" srcOrd="0" destOrd="0" presId="urn:microsoft.com/office/officeart/2005/8/layout/hProcess10"/>
    <dgm:cxn modelId="{356D49DD-3B28-404C-9267-7544FAB57D96}" type="presOf" srcId="{392003FD-88F4-4D76-B28F-BD90E89F0102}" destId="{03CF8074-48F0-46D3-A8CF-471E1293DCB7}" srcOrd="0" destOrd="0" presId="urn:microsoft.com/office/officeart/2005/8/layout/hProcess10"/>
    <dgm:cxn modelId="{F994AEDD-8B45-4281-9121-21E37F552280}" srcId="{33BA4087-050B-42C7-AC91-27EFBE2D8778}" destId="{D7C42F12-C5BD-4987-A331-7A8F883AD411}" srcOrd="1" destOrd="0" parTransId="{89E0B637-A71C-4EA4-9211-D57D3B1D3B6B}" sibTransId="{B37CF71E-E7C8-47D2-B6C9-B7A2DF190139}"/>
    <dgm:cxn modelId="{7D19A5DE-96D9-4806-B129-EC90FB7E30E3}" type="presOf" srcId="{FC46AFE8-43F3-4CE5-A3F3-47BE59958805}" destId="{3B5D61F1-FF97-4B62-B154-C066A6F47D8C}" srcOrd="0" destOrd="0" presId="urn:microsoft.com/office/officeart/2005/8/layout/hProcess10"/>
    <dgm:cxn modelId="{77CAF6E8-9829-4C26-B535-6514AD4E2F2F}" type="presOf" srcId="{5E532829-AB66-474C-84DE-7544DAD8D335}" destId="{06909A51-01E0-41C0-A2FD-3EACEE43106D}" srcOrd="0" destOrd="3" presId="urn:microsoft.com/office/officeart/2005/8/layout/hProcess10"/>
    <dgm:cxn modelId="{AE29E6F4-0267-45FD-BBDE-9079B13FDD31}" type="presOf" srcId="{6374D19F-6578-4DA2-85A5-72BC18039F45}" destId="{FA28CCFF-DD87-44A6-BF4D-1520579F04BB}" srcOrd="0" destOrd="0" presId="urn:microsoft.com/office/officeart/2005/8/layout/hProcess10"/>
    <dgm:cxn modelId="{77F345F8-FC8F-4A7C-BCAE-47B186661E81}" type="presParOf" srcId="{493F0CB5-9FDD-49AC-8844-01F9B9F9097A}" destId="{98AE43DC-C40D-45BA-881D-814DCB1A449F}" srcOrd="0" destOrd="0" presId="urn:microsoft.com/office/officeart/2005/8/layout/hProcess10"/>
    <dgm:cxn modelId="{499E6429-548E-49E7-9EDE-094041B7AE70}" type="presParOf" srcId="{98AE43DC-C40D-45BA-881D-814DCB1A449F}" destId="{4DDB0F6F-F522-4362-966B-2BE4AC502B27}" srcOrd="0" destOrd="0" presId="urn:microsoft.com/office/officeart/2005/8/layout/hProcess10"/>
    <dgm:cxn modelId="{C37A6164-AE5A-4A73-B6EA-71F823DF2635}" type="presParOf" srcId="{98AE43DC-C40D-45BA-881D-814DCB1A449F}" destId="{CEEB09C3-3B1A-480B-9197-E3A7B92A753F}" srcOrd="1" destOrd="0" presId="urn:microsoft.com/office/officeart/2005/8/layout/hProcess10"/>
    <dgm:cxn modelId="{00E497A2-B9EA-4B20-87E0-61DE9596F2E2}" type="presParOf" srcId="{493F0CB5-9FDD-49AC-8844-01F9B9F9097A}" destId="{3B5D61F1-FF97-4B62-B154-C066A6F47D8C}" srcOrd="1" destOrd="0" presId="urn:microsoft.com/office/officeart/2005/8/layout/hProcess10"/>
    <dgm:cxn modelId="{E7305240-7592-42A0-9EFF-9772EB868038}" type="presParOf" srcId="{3B5D61F1-FF97-4B62-B154-C066A6F47D8C}" destId="{E4B12C2D-80E0-4F0C-93CE-CC372A80CE67}" srcOrd="0" destOrd="0" presId="urn:microsoft.com/office/officeart/2005/8/layout/hProcess10"/>
    <dgm:cxn modelId="{25F1E5C9-5F5F-4053-9A08-F1275ECA87CB}" type="presParOf" srcId="{493F0CB5-9FDD-49AC-8844-01F9B9F9097A}" destId="{D8FB0D3C-4C71-4262-92D1-D408A046D45C}" srcOrd="2" destOrd="0" presId="urn:microsoft.com/office/officeart/2005/8/layout/hProcess10"/>
    <dgm:cxn modelId="{66B63AD5-E7E3-47B7-8EBB-E8588E8033CE}" type="presParOf" srcId="{D8FB0D3C-4C71-4262-92D1-D408A046D45C}" destId="{5B45B952-DAD2-43CC-974C-6ABCACB92078}" srcOrd="0" destOrd="0" presId="urn:microsoft.com/office/officeart/2005/8/layout/hProcess10"/>
    <dgm:cxn modelId="{5733DBFB-28E8-4165-BA29-623A0CD68AE0}" type="presParOf" srcId="{D8FB0D3C-4C71-4262-92D1-D408A046D45C}" destId="{FA28CCFF-DD87-44A6-BF4D-1520579F04BB}" srcOrd="1" destOrd="0" presId="urn:microsoft.com/office/officeart/2005/8/layout/hProcess10"/>
    <dgm:cxn modelId="{0BD3CB53-2CD3-40AE-A2EB-7B5E2A27B825}" type="presParOf" srcId="{493F0CB5-9FDD-49AC-8844-01F9B9F9097A}" destId="{81ABDD46-222B-43A3-B6D7-11054FFBAA21}" srcOrd="3" destOrd="0" presId="urn:microsoft.com/office/officeart/2005/8/layout/hProcess10"/>
    <dgm:cxn modelId="{B9EB0B06-7E80-4F11-83D3-0B1F10B77586}" type="presParOf" srcId="{81ABDD46-222B-43A3-B6D7-11054FFBAA21}" destId="{A3E7742E-2660-41C1-ABE6-9E01EC42E163}" srcOrd="0" destOrd="0" presId="urn:microsoft.com/office/officeart/2005/8/layout/hProcess10"/>
    <dgm:cxn modelId="{CCE564C9-2E0A-4917-BBB4-671299715219}" type="presParOf" srcId="{493F0CB5-9FDD-49AC-8844-01F9B9F9097A}" destId="{6743FAC0-920D-449A-9A68-25535A16812D}" srcOrd="4" destOrd="0" presId="urn:microsoft.com/office/officeart/2005/8/layout/hProcess10"/>
    <dgm:cxn modelId="{2DCD9991-C87B-44EE-8CF5-D6AC902CB326}" type="presParOf" srcId="{6743FAC0-920D-449A-9A68-25535A16812D}" destId="{062EF676-7B4F-4673-808A-539D1486C621}" srcOrd="0" destOrd="0" presId="urn:microsoft.com/office/officeart/2005/8/layout/hProcess10"/>
    <dgm:cxn modelId="{66A03BEC-E4AF-43A7-B37C-50F5FE94BE56}" type="presParOf" srcId="{6743FAC0-920D-449A-9A68-25535A16812D}" destId="{06909A51-01E0-41C0-A2FD-3EACEE43106D}" srcOrd="1" destOrd="0" presId="urn:microsoft.com/office/officeart/2005/8/layout/hProcess10"/>
    <dgm:cxn modelId="{144E97D8-07F8-40B4-9A6C-EB6D167AAA64}" type="presParOf" srcId="{493F0CB5-9FDD-49AC-8844-01F9B9F9097A}" destId="{67A15B65-84E8-44C3-ABB4-17F3CC8B95FA}" srcOrd="5" destOrd="0" presId="urn:microsoft.com/office/officeart/2005/8/layout/hProcess10"/>
    <dgm:cxn modelId="{853F90AE-5EA6-4E26-AD2B-5DCDF33006B3}" type="presParOf" srcId="{67A15B65-84E8-44C3-ABB4-17F3CC8B95FA}" destId="{214415BE-2BB0-4428-8404-457796CA4750}" srcOrd="0" destOrd="0" presId="urn:microsoft.com/office/officeart/2005/8/layout/hProcess10"/>
    <dgm:cxn modelId="{15FBA6D0-024F-4243-B7EE-E2263A2C76E8}" type="presParOf" srcId="{493F0CB5-9FDD-49AC-8844-01F9B9F9097A}" destId="{CC6A5C64-9BC0-4225-9E52-11A24003BBE7}" srcOrd="6" destOrd="0" presId="urn:microsoft.com/office/officeart/2005/8/layout/hProcess10"/>
    <dgm:cxn modelId="{F5DB4506-F86C-4FE5-82E9-F04CBA2316E4}" type="presParOf" srcId="{CC6A5C64-9BC0-4225-9E52-11A24003BBE7}" destId="{4D5BF011-9A4F-406D-8B07-3E3059B605D7}" srcOrd="0" destOrd="0" presId="urn:microsoft.com/office/officeart/2005/8/layout/hProcess10"/>
    <dgm:cxn modelId="{4C5748AD-8689-41B1-B9DA-6A4024F474E1}" type="presParOf" srcId="{CC6A5C64-9BC0-4225-9E52-11A24003BBE7}" destId="{66939537-1AD4-494E-A1B3-5E7C1BAC71D8}" srcOrd="1" destOrd="0" presId="urn:microsoft.com/office/officeart/2005/8/layout/hProcess10"/>
    <dgm:cxn modelId="{6B36548B-8CE5-4982-BA08-A6E135BE2B8F}" type="presParOf" srcId="{493F0CB5-9FDD-49AC-8844-01F9B9F9097A}" destId="{DC765105-16C1-4C4E-A006-4F22933C680A}" srcOrd="7" destOrd="0" presId="urn:microsoft.com/office/officeart/2005/8/layout/hProcess10"/>
    <dgm:cxn modelId="{34DAAC2E-9F4F-482A-8390-59DC94806B69}" type="presParOf" srcId="{DC765105-16C1-4C4E-A006-4F22933C680A}" destId="{180EEA70-53FC-4F27-A208-2DA6FEB8A347}" srcOrd="0" destOrd="0" presId="urn:microsoft.com/office/officeart/2005/8/layout/hProcess10"/>
    <dgm:cxn modelId="{69FE3D68-259C-4837-9C82-01DDEB2C8950}" type="presParOf" srcId="{493F0CB5-9FDD-49AC-8844-01F9B9F9097A}" destId="{6AD12695-7D69-4A5C-9B55-021F4E4DDBF7}" srcOrd="8" destOrd="0" presId="urn:microsoft.com/office/officeart/2005/8/layout/hProcess10"/>
    <dgm:cxn modelId="{3133F9B0-88A3-4FAC-98D9-0D29DFED4958}" type="presParOf" srcId="{6AD12695-7D69-4A5C-9B55-021F4E4DDBF7}" destId="{0CF7282B-4238-4410-8FDF-ACD856F86772}" srcOrd="0" destOrd="0" presId="urn:microsoft.com/office/officeart/2005/8/layout/hProcess10"/>
    <dgm:cxn modelId="{0DF88035-2BF6-404C-93C5-2E62AD717544}" type="presParOf" srcId="{6AD12695-7D69-4A5C-9B55-021F4E4DDBF7}" destId="{03CF8074-48F0-46D3-A8CF-471E1293DCB7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E5422-82C4-42CC-B6BD-D6A7C4183EB9}">
      <dsp:nvSpPr>
        <dsp:cNvPr id="0" name=""/>
        <dsp:cNvSpPr/>
      </dsp:nvSpPr>
      <dsp:spPr>
        <a:xfrm>
          <a:off x="6096000" y="3247532"/>
          <a:ext cx="5228006" cy="36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67"/>
              </a:lnTo>
              <a:lnTo>
                <a:pt x="5228006" y="181467"/>
              </a:lnTo>
              <a:lnTo>
                <a:pt x="5228006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4C02B9-F31B-4A22-9A4C-727FD85EECFF}">
      <dsp:nvSpPr>
        <dsp:cNvPr id="0" name=""/>
        <dsp:cNvSpPr/>
      </dsp:nvSpPr>
      <dsp:spPr>
        <a:xfrm>
          <a:off x="6096000" y="3247532"/>
          <a:ext cx="3136803" cy="36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67"/>
              </a:lnTo>
              <a:lnTo>
                <a:pt x="3136803" y="181467"/>
              </a:lnTo>
              <a:lnTo>
                <a:pt x="3136803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916C1E-539C-456D-A4B2-DAE55A8D3277}">
      <dsp:nvSpPr>
        <dsp:cNvPr id="0" name=""/>
        <dsp:cNvSpPr/>
      </dsp:nvSpPr>
      <dsp:spPr>
        <a:xfrm>
          <a:off x="6096000" y="3247532"/>
          <a:ext cx="1045601" cy="3629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1467"/>
              </a:lnTo>
              <a:lnTo>
                <a:pt x="1045601" y="181467"/>
              </a:lnTo>
              <a:lnTo>
                <a:pt x="1045601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EA8F2-BD2C-4D84-BADC-92F3E043A3DD}">
      <dsp:nvSpPr>
        <dsp:cNvPr id="0" name=""/>
        <dsp:cNvSpPr/>
      </dsp:nvSpPr>
      <dsp:spPr>
        <a:xfrm>
          <a:off x="5050398" y="3247532"/>
          <a:ext cx="1045601" cy="362935"/>
        </a:xfrm>
        <a:custGeom>
          <a:avLst/>
          <a:gdLst/>
          <a:ahLst/>
          <a:cxnLst/>
          <a:rect l="0" t="0" r="0" b="0"/>
          <a:pathLst>
            <a:path>
              <a:moveTo>
                <a:pt x="1045601" y="0"/>
              </a:moveTo>
              <a:lnTo>
                <a:pt x="1045601" y="181467"/>
              </a:lnTo>
              <a:lnTo>
                <a:pt x="0" y="181467"/>
              </a:lnTo>
              <a:lnTo>
                <a:pt x="0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D70782-EBD8-4DCE-82ED-BE760771240A}">
      <dsp:nvSpPr>
        <dsp:cNvPr id="0" name=""/>
        <dsp:cNvSpPr/>
      </dsp:nvSpPr>
      <dsp:spPr>
        <a:xfrm>
          <a:off x="2959196" y="3247532"/>
          <a:ext cx="3136803" cy="362935"/>
        </a:xfrm>
        <a:custGeom>
          <a:avLst/>
          <a:gdLst/>
          <a:ahLst/>
          <a:cxnLst/>
          <a:rect l="0" t="0" r="0" b="0"/>
          <a:pathLst>
            <a:path>
              <a:moveTo>
                <a:pt x="3136803" y="0"/>
              </a:moveTo>
              <a:lnTo>
                <a:pt x="3136803" y="181467"/>
              </a:lnTo>
              <a:lnTo>
                <a:pt x="0" y="181467"/>
              </a:lnTo>
              <a:lnTo>
                <a:pt x="0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EC8E53-5813-4874-8387-F33AB3AE2DF5}">
      <dsp:nvSpPr>
        <dsp:cNvPr id="0" name=""/>
        <dsp:cNvSpPr/>
      </dsp:nvSpPr>
      <dsp:spPr>
        <a:xfrm>
          <a:off x="867993" y="3247532"/>
          <a:ext cx="5228006" cy="362935"/>
        </a:xfrm>
        <a:custGeom>
          <a:avLst/>
          <a:gdLst/>
          <a:ahLst/>
          <a:cxnLst/>
          <a:rect l="0" t="0" r="0" b="0"/>
          <a:pathLst>
            <a:path>
              <a:moveTo>
                <a:pt x="5228006" y="0"/>
              </a:moveTo>
              <a:lnTo>
                <a:pt x="5228006" y="181467"/>
              </a:lnTo>
              <a:lnTo>
                <a:pt x="0" y="181467"/>
              </a:lnTo>
              <a:lnTo>
                <a:pt x="0" y="362935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8FEE2D-5672-4965-BDFD-2E99BC54FBB7}">
      <dsp:nvSpPr>
        <dsp:cNvPr id="0" name=""/>
        <dsp:cNvSpPr/>
      </dsp:nvSpPr>
      <dsp:spPr>
        <a:xfrm>
          <a:off x="3992881" y="2383398"/>
          <a:ext cx="4206237" cy="864133"/>
        </a:xfrm>
        <a:prstGeom prst="rect">
          <a:avLst/>
        </a:prstGeom>
        <a:solidFill>
          <a:schemeClr val="bg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Sebastian Repetzki &amp; Thomas Gadner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3992881" y="2383398"/>
        <a:ext cx="4206237" cy="864133"/>
      </dsp:txXfrm>
    </dsp:sp>
    <dsp:sp modelId="{45E4107E-0192-4F93-AA25-04789AD2637A}">
      <dsp:nvSpPr>
        <dsp:cNvPr id="0" name=""/>
        <dsp:cNvSpPr/>
      </dsp:nvSpPr>
      <dsp:spPr>
        <a:xfrm>
          <a:off x="3860" y="3610467"/>
          <a:ext cx="1728266" cy="864133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Matthias Posch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Konstrukteur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3860" y="3610467"/>
        <a:ext cx="1728266" cy="864133"/>
      </dsp:txXfrm>
    </dsp:sp>
    <dsp:sp modelId="{58195808-8BA3-422A-A63B-A32F042E36EF}">
      <dsp:nvSpPr>
        <dsp:cNvPr id="0" name=""/>
        <dsp:cNvSpPr/>
      </dsp:nvSpPr>
      <dsp:spPr>
        <a:xfrm>
          <a:off x="2095062" y="3610467"/>
          <a:ext cx="1728266" cy="864133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Stefan Widmann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Konstrukteur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2095062" y="3610467"/>
        <a:ext cx="1728266" cy="864133"/>
      </dsp:txXfrm>
    </dsp:sp>
    <dsp:sp modelId="{A67BEDA7-B362-49F6-9E70-2C66DAE3AF11}">
      <dsp:nvSpPr>
        <dsp:cNvPr id="0" name=""/>
        <dsp:cNvSpPr/>
      </dsp:nvSpPr>
      <dsp:spPr>
        <a:xfrm>
          <a:off x="4186265" y="3610467"/>
          <a:ext cx="1728266" cy="8641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Peter Berer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Elektrotechniker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4186265" y="3610467"/>
        <a:ext cx="1728266" cy="864133"/>
      </dsp:txXfrm>
    </dsp:sp>
    <dsp:sp modelId="{5C6DC414-C418-4335-B17D-75D302C02A76}">
      <dsp:nvSpPr>
        <dsp:cNvPr id="0" name=""/>
        <dsp:cNvSpPr/>
      </dsp:nvSpPr>
      <dsp:spPr>
        <a:xfrm>
          <a:off x="6277467" y="3610467"/>
          <a:ext cx="1728266" cy="864133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Raphael Schallhart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Elektrotechniker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6277467" y="3610467"/>
        <a:ext cx="1728266" cy="864133"/>
      </dsp:txXfrm>
    </dsp:sp>
    <dsp:sp modelId="{430F102D-697F-4005-8313-82A48676A078}">
      <dsp:nvSpPr>
        <dsp:cNvPr id="0" name=""/>
        <dsp:cNvSpPr/>
      </dsp:nvSpPr>
      <dsp:spPr>
        <a:xfrm>
          <a:off x="8368670" y="3610467"/>
          <a:ext cx="1728266" cy="86413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Lukas Figl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Softwareentwickler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8368670" y="3610467"/>
        <a:ext cx="1728266" cy="864133"/>
      </dsp:txXfrm>
    </dsp:sp>
    <dsp:sp modelId="{71975BF0-6214-4EB1-AB8E-4191D6468093}">
      <dsp:nvSpPr>
        <dsp:cNvPr id="0" name=""/>
        <dsp:cNvSpPr/>
      </dsp:nvSpPr>
      <dsp:spPr>
        <a:xfrm>
          <a:off x="10459873" y="3610467"/>
          <a:ext cx="1728266" cy="864133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>
              <a:solidFill>
                <a:schemeClr val="tx1"/>
              </a:solidFill>
            </a:rPr>
            <a:t>Lukas Sieß</a:t>
          </a:r>
          <a:br>
            <a:rPr lang="de-DE" sz="1800" kern="1200" dirty="0">
              <a:solidFill>
                <a:schemeClr val="tx1"/>
              </a:solidFill>
            </a:rPr>
          </a:br>
          <a:r>
            <a:rPr lang="de-DE" sz="1000" kern="1200" dirty="0">
              <a:solidFill>
                <a:schemeClr val="tx1"/>
              </a:solidFill>
            </a:rPr>
            <a:t>Softwareentwickler</a:t>
          </a:r>
          <a:endParaRPr lang="de-AT" sz="1000" kern="1200" dirty="0">
            <a:solidFill>
              <a:schemeClr val="tx1"/>
            </a:solidFill>
          </a:endParaRPr>
        </a:p>
      </dsp:txBody>
      <dsp:txXfrm>
        <a:off x="10459873" y="3610467"/>
        <a:ext cx="1728266" cy="864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DB0F6F-F522-4362-966B-2BE4AC502B27}">
      <dsp:nvSpPr>
        <dsp:cNvPr id="0" name=""/>
        <dsp:cNvSpPr/>
      </dsp:nvSpPr>
      <dsp:spPr>
        <a:xfrm>
          <a:off x="7073" y="2106072"/>
          <a:ext cx="1653659" cy="16536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rcRect/>
          <a:stretch>
            <a:fillRect l="-58000" r="-58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B09C3-3B1A-480B-9197-E3A7B92A753F}">
      <dsp:nvSpPr>
        <dsp:cNvPr id="0" name=""/>
        <dsp:cNvSpPr/>
      </dsp:nvSpPr>
      <dsp:spPr>
        <a:xfrm>
          <a:off x="276273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Design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Konstruktion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Stromlaufplan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Kontroller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324707" y="3146702"/>
        <a:ext cx="1556791" cy="1556791"/>
      </dsp:txXfrm>
    </dsp:sp>
    <dsp:sp modelId="{3B5D61F1-FF97-4B62-B154-C066A6F47D8C}">
      <dsp:nvSpPr>
        <dsp:cNvPr id="0" name=""/>
        <dsp:cNvSpPr/>
      </dsp:nvSpPr>
      <dsp:spPr>
        <a:xfrm>
          <a:off x="1979263" y="2734226"/>
          <a:ext cx="318531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300" kern="1200"/>
        </a:p>
      </dsp:txBody>
      <dsp:txXfrm>
        <a:off x="1979263" y="2813696"/>
        <a:ext cx="222972" cy="238411"/>
      </dsp:txXfrm>
    </dsp:sp>
    <dsp:sp modelId="{5B45B952-DAD2-43CC-974C-6ABCACB92078}">
      <dsp:nvSpPr>
        <dsp:cNvPr id="0" name=""/>
        <dsp:cNvSpPr/>
      </dsp:nvSpPr>
      <dsp:spPr>
        <a:xfrm>
          <a:off x="2570821" y="2106072"/>
          <a:ext cx="1653659" cy="16536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rcRect/>
          <a:stretch>
            <a:fillRect l="-3000" r="-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8CCFF-DD87-44A6-BF4D-1520579F04BB}">
      <dsp:nvSpPr>
        <dsp:cNvPr id="0" name=""/>
        <dsp:cNvSpPr/>
      </dsp:nvSpPr>
      <dsp:spPr>
        <a:xfrm>
          <a:off x="2840022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Order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Fahrrad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Mechanische </a:t>
          </a:r>
          <a:r>
            <a:rPr lang="de-DE" sz="1200" kern="1200" dirty="0">
              <a:solidFill>
                <a:schemeClr val="tx1"/>
              </a:solidFill>
            </a:rPr>
            <a:t>Komponenten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Elektrische Komponenten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2888456" y="3146702"/>
        <a:ext cx="1556791" cy="1556791"/>
      </dsp:txXfrm>
    </dsp:sp>
    <dsp:sp modelId="{81ABDD46-222B-43A3-B6D7-11054FFBAA21}">
      <dsp:nvSpPr>
        <dsp:cNvPr id="0" name=""/>
        <dsp:cNvSpPr/>
      </dsp:nvSpPr>
      <dsp:spPr>
        <a:xfrm>
          <a:off x="4543012" y="2734226"/>
          <a:ext cx="318531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300" kern="1200"/>
        </a:p>
      </dsp:txBody>
      <dsp:txXfrm>
        <a:off x="4543012" y="2813696"/>
        <a:ext cx="222972" cy="238411"/>
      </dsp:txXfrm>
    </dsp:sp>
    <dsp:sp modelId="{062EF676-7B4F-4673-808A-539D1486C621}">
      <dsp:nvSpPr>
        <dsp:cNvPr id="0" name=""/>
        <dsp:cNvSpPr/>
      </dsp:nvSpPr>
      <dsp:spPr>
        <a:xfrm>
          <a:off x="5134570" y="2106072"/>
          <a:ext cx="1653659" cy="165365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2000" r="-42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09A51-01E0-41C0-A2FD-3EACEE43106D}">
      <dsp:nvSpPr>
        <dsp:cNvPr id="0" name=""/>
        <dsp:cNvSpPr/>
      </dsp:nvSpPr>
      <dsp:spPr>
        <a:xfrm>
          <a:off x="5403770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Prototyping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Tests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Kontrolle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Fertigung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5452204" y="3146702"/>
        <a:ext cx="1556791" cy="1556791"/>
      </dsp:txXfrm>
    </dsp:sp>
    <dsp:sp modelId="{67A15B65-84E8-44C3-ABB4-17F3CC8B95FA}">
      <dsp:nvSpPr>
        <dsp:cNvPr id="0" name=""/>
        <dsp:cNvSpPr/>
      </dsp:nvSpPr>
      <dsp:spPr>
        <a:xfrm>
          <a:off x="7106760" y="2734226"/>
          <a:ext cx="318531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300" kern="1200" dirty="0"/>
        </a:p>
      </dsp:txBody>
      <dsp:txXfrm>
        <a:off x="7106760" y="2813696"/>
        <a:ext cx="222972" cy="238411"/>
      </dsp:txXfrm>
    </dsp:sp>
    <dsp:sp modelId="{4D5BF011-9A4F-406D-8B07-3E3059B605D7}">
      <dsp:nvSpPr>
        <dsp:cNvPr id="0" name=""/>
        <dsp:cNvSpPr/>
      </dsp:nvSpPr>
      <dsp:spPr>
        <a:xfrm>
          <a:off x="7698318" y="2106072"/>
          <a:ext cx="1653659" cy="16536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rcRect/>
          <a:stretch>
            <a:fillRect l="-30000" r="-30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39537-1AD4-494E-A1B3-5E7C1BAC71D8}">
      <dsp:nvSpPr>
        <dsp:cNvPr id="0" name=""/>
        <dsp:cNvSpPr/>
      </dsp:nvSpPr>
      <dsp:spPr>
        <a:xfrm>
          <a:off x="7967519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Inbetriebnahme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Software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Feineinstellungen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8015953" y="3146702"/>
        <a:ext cx="1556791" cy="1556791"/>
      </dsp:txXfrm>
    </dsp:sp>
    <dsp:sp modelId="{DC765105-16C1-4C4E-A006-4F22933C680A}">
      <dsp:nvSpPr>
        <dsp:cNvPr id="0" name=""/>
        <dsp:cNvSpPr/>
      </dsp:nvSpPr>
      <dsp:spPr>
        <a:xfrm>
          <a:off x="9670509" y="2734226"/>
          <a:ext cx="318531" cy="3973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AT" sz="1300" kern="1200"/>
        </a:p>
      </dsp:txBody>
      <dsp:txXfrm>
        <a:off x="9670509" y="2813696"/>
        <a:ext cx="222972" cy="238411"/>
      </dsp:txXfrm>
    </dsp:sp>
    <dsp:sp modelId="{0CF7282B-4238-4410-8FDF-ACD856F86772}">
      <dsp:nvSpPr>
        <dsp:cNvPr id="0" name=""/>
        <dsp:cNvSpPr/>
      </dsp:nvSpPr>
      <dsp:spPr>
        <a:xfrm>
          <a:off x="10262067" y="2106072"/>
          <a:ext cx="1653659" cy="16536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5"/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CF8074-48F0-46D3-A8CF-471E1293DCB7}">
      <dsp:nvSpPr>
        <dsp:cNvPr id="0" name=""/>
        <dsp:cNvSpPr/>
      </dsp:nvSpPr>
      <dsp:spPr>
        <a:xfrm>
          <a:off x="10531267" y="3098268"/>
          <a:ext cx="1653659" cy="1653659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>
              <a:solidFill>
                <a:schemeClr val="tx1"/>
              </a:solidFill>
            </a:rPr>
            <a:t>Funktionstest</a:t>
          </a:r>
          <a:endParaRPr lang="de-AT" sz="16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Alltagstauglichkeit</a:t>
          </a:r>
          <a:endParaRPr lang="de-AT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Systemgrenzen</a:t>
          </a:r>
          <a:endParaRPr lang="de-AT" sz="1200" kern="1200" dirty="0">
            <a:solidFill>
              <a:schemeClr val="tx1"/>
            </a:solidFill>
          </a:endParaRPr>
        </a:p>
      </dsp:txBody>
      <dsp:txXfrm>
        <a:off x="10579701" y="3146702"/>
        <a:ext cx="1556791" cy="1556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95262-AD1F-4F89-BA9B-59C689EA9F1C}" type="datetimeFigureOut">
              <a:rPr lang="de-AT" smtClean="0"/>
              <a:t>26.10.2024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F8E2D4-EE73-423B-86AE-2981902DB6B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63914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F8E2D4-EE73-423B-86AE-2981902DB6B8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4895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28EBB-E5FC-3593-BA7F-2EEFCF8B18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F13A9FE-076E-EF96-191E-46BB1AADA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06B62-A447-B9C0-12BA-ABDC7A7B9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26.10.2024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F30782C-6FC3-72F8-FC43-D01E81526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0A4A7A-E82D-1AE1-4759-272BD58F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65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DC2282-104B-2EE2-551F-4858DB9F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4C7BA-6208-D309-1F32-0EB3D08BD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6D4768-C600-2CD8-EC87-353176768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26.10.2024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AE20D-92DE-EE9A-3CDD-C008C096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8D8F55-C0D4-81A5-85FC-6A335903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1988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50E8D5-A29E-DFD6-4651-B4D296663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F7B5D-1349-08CB-6CFC-85B3AF3A6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966000-C3CD-48B3-75DD-A40C9039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26.10.2024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E58D36-0393-6637-FB35-7AED0A30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82CD3C-052B-9131-776E-8E0DE4EE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3150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3E846B-5BC8-FA2D-EA72-24411FD1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54787D-5FCA-EC8C-88FA-FE03DAD42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02BEB-7EB4-8CC0-C89A-C107FDE6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26.10.2024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EF56DF-CD46-5673-F9E3-A412FA501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AF5EBA-BF7D-7842-8345-44DA522B0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674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3DB00-4316-2A4D-9671-2847DEBCF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D3C610-BD62-F5BA-A056-927DB89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48A830-71F7-670B-2B1A-C62A84955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26.10.2024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E51F41-2CC3-45CC-E02E-6E635ABFC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02625-8C07-350E-97F4-4D367100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2336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ED5B5-FDF7-A31F-A79E-D8813C26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9A5073-0046-401D-6AC0-F941BB1C6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8BF3E5-60B5-63B1-9895-4941B593B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D1706A-636E-3053-2E49-7903D224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26.10.2024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48CCEC-7103-E43B-2561-F0F902991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B961A9-113B-B9AC-C428-94C7EF5A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305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3B46C-5D35-1D28-27DF-E8945CD4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4F5659-619F-6AFB-00DD-F12545201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4BC17E-AB16-5D8B-3428-509024791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58A70C2-9B68-D1A6-F2C0-B93C7287A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835CA-937A-6395-1273-5B797CD5B6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7B37F2-CBF3-2397-3100-6B47BD857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26.10.2024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5751C8-8325-85F9-C59B-3D83617C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644631-5382-27BA-E6C2-9167F9A3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543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5BCFFB-20EA-A99A-55EE-1E5FBCFB9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EFBD90-DA1F-42CF-C727-ED3C5D66E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26.10.2024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2BBD9A-6D48-4862-74BC-8BB206FEA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04C446C-1CFD-50CF-2306-68AFE2C5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1839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00D43E-CC85-F0E6-3646-327B1083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26.10.2024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4975570-DA29-8A26-8066-3CB766D4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7A7AF9-F5D0-45C9-3A05-E04F79F3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457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0872D-4589-6BAA-92BD-32BE8AA74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71A50B-29FE-D36E-7DC2-117E6994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66ACF4-C048-A0A7-7B4E-E0312EFF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B681F2-85CF-3451-D669-4385C813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26.10.2024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FF2E430-8064-0010-C6DD-198D2ACED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FA0331-4BDE-2C4A-0C72-A2C26377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5003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CDF86-F51B-4A3A-3BF0-C386DA7B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7CB7D1C-DC4A-BCCF-94AC-E3D3F5D11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F2C421-88B2-B38F-9334-24026EE3E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4E5585-91CC-5287-1940-AD9935F8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3E84-333E-4841-847D-38F1CA94A2ED}" type="datetimeFigureOut">
              <a:rPr lang="de-AT" smtClean="0"/>
              <a:t>26.10.2024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33C53D-CB18-715F-FC3C-E649E2D5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EED4ED-F685-657D-24CF-CAD924723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50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B51E254-CCDD-15B4-C192-624BB2B1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AAA2B4-24B6-BE14-1E72-67C3BC6D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9B73F-74E6-9DD8-56F4-5D2CB3778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B3E84-333E-4841-847D-38F1CA94A2ED}" type="datetimeFigureOut">
              <a:rPr lang="de-AT" smtClean="0"/>
              <a:t>26.10.2024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1F9D9-A0F1-334B-AD93-BEF042EF1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B7C72A-DD99-4DBE-F0D3-1A4F50D61D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9439D6-3289-454F-9431-0D0093F3283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8201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91F1A1CB-032C-7A18-D2A4-948E03A237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151829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E0B212F-4405-6D00-2F1F-03C2494CFECB}"/>
              </a:ext>
            </a:extLst>
          </p:cNvPr>
          <p:cNvSpPr txBox="1"/>
          <p:nvPr/>
        </p:nvSpPr>
        <p:spPr>
          <a:xfrm>
            <a:off x="4472940" y="2895600"/>
            <a:ext cx="34531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/>
              <a:t>Projektleitung Mechanik                       Projektleitung Elektronik</a:t>
            </a:r>
            <a:endParaRPr lang="de-AT" sz="1000" dirty="0"/>
          </a:p>
        </p:txBody>
      </p:sp>
    </p:spTree>
    <p:extLst>
      <p:ext uri="{BB962C8B-B14F-4D97-AF65-F5344CB8AC3E}">
        <p14:creationId xmlns:p14="http://schemas.microsoft.com/office/powerpoint/2010/main" val="308994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8550B73E-26A6-AC87-F691-A49C3D0C1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550469"/>
              </p:ext>
            </p:extLst>
          </p:nvPr>
        </p:nvGraphicFramePr>
        <p:xfrm>
          <a:off x="0" y="1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5216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Rad, Reifen, Transport, Bike enthält.">
            <a:extLst>
              <a:ext uri="{FF2B5EF4-FFF2-40B4-BE49-F238E27FC236}">
                <a16:creationId xmlns:a16="http://schemas.microsoft.com/office/drawing/2014/main" id="{197E2776-F9F9-DD5A-C47B-9F7675AE7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5384" y="2075109"/>
            <a:ext cx="6394264" cy="4938339"/>
          </a:xfrm>
          <a:prstGeom prst="rect">
            <a:avLst/>
          </a:prstGeom>
        </p:spPr>
      </p:pic>
      <p:pic>
        <p:nvPicPr>
          <p:cNvPr id="13" name="Grafik 12" descr="Ein Bild, das Mobiliar, Text, Stuhl enthält.&#10;&#10;Automatisch generierte Beschreibung">
            <a:extLst>
              <a:ext uri="{FF2B5EF4-FFF2-40B4-BE49-F238E27FC236}">
                <a16:creationId xmlns:a16="http://schemas.microsoft.com/office/drawing/2014/main" id="{C0A447EB-21F6-ADBF-4B91-B987656F8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71" y="3032528"/>
            <a:ext cx="722631" cy="1299696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8144047-3502-914F-FD70-60D22D32F109}"/>
              </a:ext>
            </a:extLst>
          </p:cNvPr>
          <p:cNvSpPr txBox="1"/>
          <p:nvPr/>
        </p:nvSpPr>
        <p:spPr>
          <a:xfrm>
            <a:off x="585415" y="247941"/>
            <a:ext cx="1808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dirty="0"/>
              <a:t>BLDC-</a:t>
            </a:r>
          </a:p>
          <a:p>
            <a:pPr algn="ctr"/>
            <a:r>
              <a:rPr lang="de-AT" dirty="0"/>
              <a:t>Radnabenmotor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5F52BC7-7FB1-9D0C-43DC-EAE77E9FE656}"/>
              </a:ext>
            </a:extLst>
          </p:cNvPr>
          <p:cNvSpPr/>
          <p:nvPr/>
        </p:nvSpPr>
        <p:spPr>
          <a:xfrm>
            <a:off x="4603239" y="212344"/>
            <a:ext cx="2880360" cy="4119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B578195-B5D8-28AF-5743-47E169545C8F}"/>
              </a:ext>
            </a:extLst>
          </p:cNvPr>
          <p:cNvSpPr txBox="1"/>
          <p:nvPr/>
        </p:nvSpPr>
        <p:spPr>
          <a:xfrm>
            <a:off x="6284201" y="2765711"/>
            <a:ext cx="101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Supercaps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F9C3131-D3EC-4500-5DB6-B849DF892DC0}"/>
              </a:ext>
            </a:extLst>
          </p:cNvPr>
          <p:cNvSpPr txBox="1"/>
          <p:nvPr/>
        </p:nvSpPr>
        <p:spPr>
          <a:xfrm>
            <a:off x="4575704" y="-45753"/>
            <a:ext cx="883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Gehäuse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3FB7B04D-4EC6-C621-A643-F31EDBAD92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817" b="3183"/>
          <a:stretch/>
        </p:blipFill>
        <p:spPr>
          <a:xfrm rot="19546481">
            <a:off x="3514055" y="2283021"/>
            <a:ext cx="568043" cy="672421"/>
          </a:xfrm>
          <a:prstGeom prst="rect">
            <a:avLst/>
          </a:prstGeom>
        </p:spPr>
      </p:pic>
      <p:sp>
        <p:nvSpPr>
          <p:cNvPr id="32" name="Textfeld 31">
            <a:extLst>
              <a:ext uri="{FF2B5EF4-FFF2-40B4-BE49-F238E27FC236}">
                <a16:creationId xmlns:a16="http://schemas.microsoft.com/office/drawing/2014/main" id="{BBA6AF97-4C0C-D52F-FC66-D9C987329203}"/>
              </a:ext>
            </a:extLst>
          </p:cNvPr>
          <p:cNvSpPr txBox="1"/>
          <p:nvPr/>
        </p:nvSpPr>
        <p:spPr>
          <a:xfrm>
            <a:off x="3237634" y="1964507"/>
            <a:ext cx="1120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Daumengas</a:t>
            </a:r>
          </a:p>
        </p:txBody>
      </p:sp>
      <p:pic>
        <p:nvPicPr>
          <p:cNvPr id="3" name="Grafik 2" descr="Ein Bild, das Kopfhörer enthält.&#10;&#10;Automatisch generierte Beschreibung">
            <a:extLst>
              <a:ext uri="{FF2B5EF4-FFF2-40B4-BE49-F238E27FC236}">
                <a16:creationId xmlns:a16="http://schemas.microsoft.com/office/drawing/2014/main" id="{BCDD2763-CCAE-609C-5409-0C9DE96B56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78390" y="830771"/>
            <a:ext cx="1370370" cy="1370370"/>
          </a:xfrm>
          <a:prstGeom prst="rect">
            <a:avLst/>
          </a:prstGeom>
        </p:spPr>
      </p:pic>
      <p:pic>
        <p:nvPicPr>
          <p:cNvPr id="8" name="Grafik 7" descr="Ein Bild, das Elektronik, Elektronisches Gerät, Gerät, Fahren enthält.&#10;&#10;Automatisch generierte Beschreibung">
            <a:extLst>
              <a:ext uri="{FF2B5EF4-FFF2-40B4-BE49-F238E27FC236}">
                <a16:creationId xmlns:a16="http://schemas.microsoft.com/office/drawing/2014/main" id="{C3AE3B83-6A46-3455-2FA7-3F031BD5FA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3" t="34710" r="24167" b="32999"/>
          <a:stretch/>
        </p:blipFill>
        <p:spPr>
          <a:xfrm>
            <a:off x="4710814" y="3161723"/>
            <a:ext cx="1496930" cy="1000539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C7EEDA2-2F3D-43F0-6A04-1C7711B7C360}"/>
              </a:ext>
            </a:extLst>
          </p:cNvPr>
          <p:cNvSpPr txBox="1"/>
          <p:nvPr/>
        </p:nvSpPr>
        <p:spPr>
          <a:xfrm>
            <a:off x="4951095" y="2765711"/>
            <a:ext cx="1083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Powerbank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DACCC6-1071-F066-6AA1-22A86ACE80BD}"/>
              </a:ext>
            </a:extLst>
          </p:cNvPr>
          <p:cNvSpPr txBox="1"/>
          <p:nvPr/>
        </p:nvSpPr>
        <p:spPr>
          <a:xfrm>
            <a:off x="4801214" y="246969"/>
            <a:ext cx="2466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MCU + Motorkontroller Vorne </a:t>
            </a:r>
          </a:p>
        </p:txBody>
      </p:sp>
      <p:pic>
        <p:nvPicPr>
          <p:cNvPr id="23" name="Grafik 22" descr="Ein Bild, das Schaltung, Elektronik, Elektronisches Bauteil, Elektrisches Bauelement enthält.&#10;&#10;Automatisch generierte Beschreibung">
            <a:extLst>
              <a:ext uri="{FF2B5EF4-FFF2-40B4-BE49-F238E27FC236}">
                <a16:creationId xmlns:a16="http://schemas.microsoft.com/office/drawing/2014/main" id="{DBAB7E88-3210-F555-E72F-B7E250556F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97" y="524636"/>
            <a:ext cx="701050" cy="831913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1EA5519-A147-B8AE-9A51-E818B2ECB96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4474" t="13610" r="26074" b="12895"/>
          <a:stretch/>
        </p:blipFill>
        <p:spPr>
          <a:xfrm>
            <a:off x="6106228" y="512062"/>
            <a:ext cx="1031974" cy="857063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F9839EFA-B500-B4E4-04D0-C13541A3E2FC}"/>
              </a:ext>
            </a:extLst>
          </p:cNvPr>
          <p:cNvSpPr txBox="1"/>
          <p:nvPr/>
        </p:nvSpPr>
        <p:spPr>
          <a:xfrm>
            <a:off x="4801214" y="1446121"/>
            <a:ext cx="25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/>
              <a:t>MCU + Motorkontroller Hinten </a:t>
            </a:r>
          </a:p>
        </p:txBody>
      </p:sp>
      <p:pic>
        <p:nvPicPr>
          <p:cNvPr id="27" name="Grafik 26" descr="Ein Bild, das Schaltung, Elektronik, Elektronisches Bauteil, Elektrisches Bauelement enthält.&#10;&#10;Automatisch generierte Beschreibung">
            <a:extLst>
              <a:ext uri="{FF2B5EF4-FFF2-40B4-BE49-F238E27FC236}">
                <a16:creationId xmlns:a16="http://schemas.microsoft.com/office/drawing/2014/main" id="{3F7C0105-3C99-21DB-5715-01CF017168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797" y="1723788"/>
            <a:ext cx="701050" cy="831913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C61091F3-F14C-0D60-95C2-26A1CAD6999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4474" t="13610" r="26074" b="12895"/>
          <a:stretch/>
        </p:blipFill>
        <p:spPr>
          <a:xfrm>
            <a:off x="6106228" y="1711214"/>
            <a:ext cx="1031974" cy="857063"/>
          </a:xfrm>
          <a:prstGeom prst="rect">
            <a:avLst/>
          </a:prstGeom>
        </p:spPr>
      </p:pic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B5FA8EC-F105-72DA-815F-ACEA997E9979}"/>
              </a:ext>
            </a:extLst>
          </p:cNvPr>
          <p:cNvCxnSpPr>
            <a:stCxn id="17" idx="2"/>
          </p:cNvCxnSpPr>
          <p:nvPr/>
        </p:nvCxnSpPr>
        <p:spPr>
          <a:xfrm flipH="1">
            <a:off x="4222016" y="4332224"/>
            <a:ext cx="1821403" cy="599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E57BE467-682E-A429-693B-BB496FEE5525}"/>
              </a:ext>
            </a:extLst>
          </p:cNvPr>
          <p:cNvSpPr txBox="1"/>
          <p:nvPr/>
        </p:nvSpPr>
        <p:spPr>
          <a:xfrm>
            <a:off x="5868144" y="4556397"/>
            <a:ext cx="1808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dirty="0"/>
              <a:t>BLDC-</a:t>
            </a:r>
          </a:p>
          <a:p>
            <a:pPr algn="ctr"/>
            <a:r>
              <a:rPr lang="de-AT" dirty="0"/>
              <a:t>Radnabenmotor</a:t>
            </a:r>
          </a:p>
        </p:txBody>
      </p:sp>
      <p:pic>
        <p:nvPicPr>
          <p:cNvPr id="35" name="Grafik 34" descr="Ein Bild, das Kopfhörer enthält.&#10;&#10;Automatisch generierte Beschreibung">
            <a:extLst>
              <a:ext uri="{FF2B5EF4-FFF2-40B4-BE49-F238E27FC236}">
                <a16:creationId xmlns:a16="http://schemas.microsoft.com/office/drawing/2014/main" id="{F3EF3D8C-33A8-D2DB-F6D8-722DA91B6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48583" y="5099737"/>
            <a:ext cx="1370370" cy="1370370"/>
          </a:xfrm>
          <a:prstGeom prst="rect">
            <a:avLst/>
          </a:prstGeom>
        </p:spPr>
      </p:pic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B3738ECB-BDAA-8FDB-6C17-88251F444EF8}"/>
              </a:ext>
            </a:extLst>
          </p:cNvPr>
          <p:cNvCxnSpPr>
            <a:cxnSpLocks/>
          </p:cNvCxnSpPr>
          <p:nvPr/>
        </p:nvCxnSpPr>
        <p:spPr>
          <a:xfrm flipH="1">
            <a:off x="870857" y="2075109"/>
            <a:ext cx="446314" cy="998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2936610-E3DD-4518-743D-5BFCE4437658}"/>
              </a:ext>
            </a:extLst>
          </p:cNvPr>
          <p:cNvCxnSpPr>
            <a:cxnSpLocks/>
          </p:cNvCxnSpPr>
          <p:nvPr/>
        </p:nvCxnSpPr>
        <p:spPr>
          <a:xfrm flipH="1">
            <a:off x="5588842" y="6039057"/>
            <a:ext cx="928916" cy="169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Grafik 49" descr="Ein Bild, das Diagramm, technische Zeichnung, Plan, Entwurf enthält.&#10;&#10;Automatisch generierte Beschreibung">
            <a:extLst>
              <a:ext uri="{FF2B5EF4-FFF2-40B4-BE49-F238E27FC236}">
                <a16:creationId xmlns:a16="http://schemas.microsoft.com/office/drawing/2014/main" id="{81F68403-7CF7-A530-8EC2-FA7484814C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050" y="787008"/>
            <a:ext cx="4491478" cy="453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5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Breitbild</PresentationFormat>
  <Paragraphs>37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Figl</dc:creator>
  <cp:lastModifiedBy>Lukas Figl</cp:lastModifiedBy>
  <cp:revision>8</cp:revision>
  <cp:lastPrinted>2024-09-25T18:54:48Z</cp:lastPrinted>
  <dcterms:created xsi:type="dcterms:W3CDTF">2024-09-25T17:48:47Z</dcterms:created>
  <dcterms:modified xsi:type="dcterms:W3CDTF">2024-10-26T05:27:29Z</dcterms:modified>
</cp:coreProperties>
</file>