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8803600" cy="28803600"/>
  <p:notesSz cx="6858000" cy="9144000"/>
  <p:defaultTextStyle>
    <a:defPPr>
      <a:defRPr lang="en-US"/>
    </a:defPPr>
    <a:lvl1pPr marL="0" algn="l" defTabSz="3291512" rtl="0" eaLnBrk="1" latinLnBrk="0" hangingPunct="1">
      <a:defRPr sz="6500" kern="1200">
        <a:solidFill>
          <a:schemeClr val="tx1"/>
        </a:solidFill>
        <a:latin typeface="+mn-lt"/>
        <a:ea typeface="+mn-ea"/>
        <a:cs typeface="+mn-cs"/>
      </a:defRPr>
    </a:lvl1pPr>
    <a:lvl2pPr marL="1645754" algn="l" defTabSz="3291512" rtl="0" eaLnBrk="1" latinLnBrk="0" hangingPunct="1">
      <a:defRPr sz="6500" kern="1200">
        <a:solidFill>
          <a:schemeClr val="tx1"/>
        </a:solidFill>
        <a:latin typeface="+mn-lt"/>
        <a:ea typeface="+mn-ea"/>
        <a:cs typeface="+mn-cs"/>
      </a:defRPr>
    </a:lvl2pPr>
    <a:lvl3pPr marL="3291512" algn="l" defTabSz="3291512" rtl="0" eaLnBrk="1" latinLnBrk="0" hangingPunct="1">
      <a:defRPr sz="6500" kern="1200">
        <a:solidFill>
          <a:schemeClr val="tx1"/>
        </a:solidFill>
        <a:latin typeface="+mn-lt"/>
        <a:ea typeface="+mn-ea"/>
        <a:cs typeface="+mn-cs"/>
      </a:defRPr>
    </a:lvl3pPr>
    <a:lvl4pPr marL="4937267" algn="l" defTabSz="3291512" rtl="0" eaLnBrk="1" latinLnBrk="0" hangingPunct="1">
      <a:defRPr sz="6500" kern="1200">
        <a:solidFill>
          <a:schemeClr val="tx1"/>
        </a:solidFill>
        <a:latin typeface="+mn-lt"/>
        <a:ea typeface="+mn-ea"/>
        <a:cs typeface="+mn-cs"/>
      </a:defRPr>
    </a:lvl4pPr>
    <a:lvl5pPr marL="6583021" algn="l" defTabSz="3291512" rtl="0" eaLnBrk="1" latinLnBrk="0" hangingPunct="1">
      <a:defRPr sz="6500" kern="1200">
        <a:solidFill>
          <a:schemeClr val="tx1"/>
        </a:solidFill>
        <a:latin typeface="+mn-lt"/>
        <a:ea typeface="+mn-ea"/>
        <a:cs typeface="+mn-cs"/>
      </a:defRPr>
    </a:lvl5pPr>
    <a:lvl6pPr marL="8228776" algn="l" defTabSz="3291512" rtl="0" eaLnBrk="1" latinLnBrk="0" hangingPunct="1">
      <a:defRPr sz="6500" kern="1200">
        <a:solidFill>
          <a:schemeClr val="tx1"/>
        </a:solidFill>
        <a:latin typeface="+mn-lt"/>
        <a:ea typeface="+mn-ea"/>
        <a:cs typeface="+mn-cs"/>
      </a:defRPr>
    </a:lvl6pPr>
    <a:lvl7pPr marL="9874534" algn="l" defTabSz="3291512" rtl="0" eaLnBrk="1" latinLnBrk="0" hangingPunct="1">
      <a:defRPr sz="6500" kern="1200">
        <a:solidFill>
          <a:schemeClr val="tx1"/>
        </a:solidFill>
        <a:latin typeface="+mn-lt"/>
        <a:ea typeface="+mn-ea"/>
        <a:cs typeface="+mn-cs"/>
      </a:defRPr>
    </a:lvl7pPr>
    <a:lvl8pPr marL="11520288" algn="l" defTabSz="3291512" rtl="0" eaLnBrk="1" latinLnBrk="0" hangingPunct="1">
      <a:defRPr sz="6500" kern="1200">
        <a:solidFill>
          <a:schemeClr val="tx1"/>
        </a:solidFill>
        <a:latin typeface="+mn-lt"/>
        <a:ea typeface="+mn-ea"/>
        <a:cs typeface="+mn-cs"/>
      </a:defRPr>
    </a:lvl8pPr>
    <a:lvl9pPr marL="13166042" algn="l" defTabSz="3291512" rtl="0" eaLnBrk="1" latinLnBrk="0" hangingPunct="1">
      <a:defRPr sz="6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78" y="2946"/>
      </p:cViewPr>
      <p:guideLst>
        <p:guide orient="horz" pos="9072"/>
        <p:guide pos="90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92171838" cy="9217183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273" y="8947791"/>
            <a:ext cx="24483060" cy="61741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20543" y="16322040"/>
            <a:ext cx="20162520" cy="73609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645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291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937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5830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228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874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1520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166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3D79-3622-487B-A6A8-0636C00987DD}" type="datetimeFigureOut">
              <a:rPr lang="en-US" smtClean="0"/>
              <a:t>12/15/2015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096B4-158E-48DD-8B9A-4CAAD122089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3D79-3622-487B-A6A8-0636C00987DD}" type="datetimeFigureOut">
              <a:rPr lang="en-US" smtClean="0"/>
              <a:t>12/15/2015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096B4-158E-48DD-8B9A-4CAAD122089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882610" y="1153490"/>
            <a:ext cx="6480810" cy="2457640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0180" y="1153490"/>
            <a:ext cx="18962370" cy="24576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3D79-3622-487B-A6A8-0636C00987DD}" type="datetimeFigureOut">
              <a:rPr lang="en-US" smtClean="0"/>
              <a:t>12/15/2015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096B4-158E-48DD-8B9A-4CAAD122089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3D79-3622-487B-A6A8-0636C00987DD}" type="datetimeFigureOut">
              <a:rPr lang="en-US" smtClean="0"/>
              <a:t>12/15/2015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096B4-158E-48DD-8B9A-4CAAD122089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5286" y="18508991"/>
            <a:ext cx="24483060" cy="5720715"/>
          </a:xfrm>
        </p:spPr>
        <p:txBody>
          <a:bodyPr anchor="t"/>
          <a:lstStyle>
            <a:lvl1pPr algn="l">
              <a:defRPr sz="1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5286" y="12208205"/>
            <a:ext cx="24483060" cy="6300785"/>
          </a:xfrm>
        </p:spPr>
        <p:txBody>
          <a:bodyPr anchor="b"/>
          <a:lstStyle>
            <a:lvl1pPr marL="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1pPr>
            <a:lvl2pPr marL="1645754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2pPr>
            <a:lvl3pPr marL="329151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3pPr>
            <a:lvl4pPr marL="4937267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4pPr>
            <a:lvl5pPr marL="6583021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5pPr>
            <a:lvl6pPr marL="8228776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6pPr>
            <a:lvl7pPr marL="9874534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7pPr>
            <a:lvl8pPr marL="11520288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8pPr>
            <a:lvl9pPr marL="13166042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3D79-3622-487B-A6A8-0636C00987DD}" type="datetimeFigureOut">
              <a:rPr lang="en-US" smtClean="0"/>
              <a:t>12/15/2015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096B4-158E-48DD-8B9A-4CAAD122089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0180" y="6720846"/>
            <a:ext cx="12721590" cy="19009045"/>
          </a:xfrm>
        </p:spPr>
        <p:txBody>
          <a:bodyPr/>
          <a:lstStyle>
            <a:lvl1pPr>
              <a:defRPr sz="10100"/>
            </a:lvl1pPr>
            <a:lvl2pPr>
              <a:defRPr sz="8600"/>
            </a:lvl2pPr>
            <a:lvl3pPr>
              <a:defRPr sz="72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41830" y="6720846"/>
            <a:ext cx="12721590" cy="19009045"/>
          </a:xfrm>
        </p:spPr>
        <p:txBody>
          <a:bodyPr/>
          <a:lstStyle>
            <a:lvl1pPr>
              <a:defRPr sz="10100"/>
            </a:lvl1pPr>
            <a:lvl2pPr>
              <a:defRPr sz="8600"/>
            </a:lvl2pPr>
            <a:lvl3pPr>
              <a:defRPr sz="72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3D79-3622-487B-A6A8-0636C00987DD}" type="datetimeFigureOut">
              <a:rPr lang="en-US" smtClean="0"/>
              <a:t>12/15/2015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096B4-158E-48DD-8B9A-4CAAD122089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180" y="6447475"/>
            <a:ext cx="12726592" cy="2687000"/>
          </a:xfrm>
        </p:spPr>
        <p:txBody>
          <a:bodyPr anchor="b"/>
          <a:lstStyle>
            <a:lvl1pPr marL="0" indent="0">
              <a:buNone/>
              <a:defRPr sz="8600" b="1"/>
            </a:lvl1pPr>
            <a:lvl2pPr marL="1645754" indent="0">
              <a:buNone/>
              <a:defRPr sz="7200" b="1"/>
            </a:lvl2pPr>
            <a:lvl3pPr marL="3291512" indent="0">
              <a:buNone/>
              <a:defRPr sz="6500" b="1"/>
            </a:lvl3pPr>
            <a:lvl4pPr marL="4937267" indent="0">
              <a:buNone/>
              <a:defRPr sz="5800" b="1"/>
            </a:lvl4pPr>
            <a:lvl5pPr marL="6583021" indent="0">
              <a:buNone/>
              <a:defRPr sz="5800" b="1"/>
            </a:lvl5pPr>
            <a:lvl6pPr marL="8228776" indent="0">
              <a:buNone/>
              <a:defRPr sz="5800" b="1"/>
            </a:lvl6pPr>
            <a:lvl7pPr marL="9874534" indent="0">
              <a:buNone/>
              <a:defRPr sz="5800" b="1"/>
            </a:lvl7pPr>
            <a:lvl8pPr marL="11520288" indent="0">
              <a:buNone/>
              <a:defRPr sz="5800" b="1"/>
            </a:lvl8pPr>
            <a:lvl9pPr marL="13166042" indent="0">
              <a:buNone/>
              <a:defRPr sz="5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0180" y="9134475"/>
            <a:ext cx="12726592" cy="16595410"/>
          </a:xfrm>
        </p:spPr>
        <p:txBody>
          <a:bodyPr/>
          <a:lstStyle>
            <a:lvl1pPr>
              <a:defRPr sz="8600"/>
            </a:lvl1pPr>
            <a:lvl2pPr>
              <a:defRPr sz="72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631840" y="6447475"/>
            <a:ext cx="12731591" cy="2687000"/>
          </a:xfrm>
        </p:spPr>
        <p:txBody>
          <a:bodyPr anchor="b"/>
          <a:lstStyle>
            <a:lvl1pPr marL="0" indent="0">
              <a:buNone/>
              <a:defRPr sz="8600" b="1"/>
            </a:lvl1pPr>
            <a:lvl2pPr marL="1645754" indent="0">
              <a:buNone/>
              <a:defRPr sz="7200" b="1"/>
            </a:lvl2pPr>
            <a:lvl3pPr marL="3291512" indent="0">
              <a:buNone/>
              <a:defRPr sz="6500" b="1"/>
            </a:lvl3pPr>
            <a:lvl4pPr marL="4937267" indent="0">
              <a:buNone/>
              <a:defRPr sz="5800" b="1"/>
            </a:lvl4pPr>
            <a:lvl5pPr marL="6583021" indent="0">
              <a:buNone/>
              <a:defRPr sz="5800" b="1"/>
            </a:lvl5pPr>
            <a:lvl6pPr marL="8228776" indent="0">
              <a:buNone/>
              <a:defRPr sz="5800" b="1"/>
            </a:lvl6pPr>
            <a:lvl7pPr marL="9874534" indent="0">
              <a:buNone/>
              <a:defRPr sz="5800" b="1"/>
            </a:lvl7pPr>
            <a:lvl8pPr marL="11520288" indent="0">
              <a:buNone/>
              <a:defRPr sz="5800" b="1"/>
            </a:lvl8pPr>
            <a:lvl9pPr marL="13166042" indent="0">
              <a:buNone/>
              <a:defRPr sz="5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631840" y="9134475"/>
            <a:ext cx="12731591" cy="16595410"/>
          </a:xfrm>
        </p:spPr>
        <p:txBody>
          <a:bodyPr/>
          <a:lstStyle>
            <a:lvl1pPr>
              <a:defRPr sz="8600"/>
            </a:lvl1pPr>
            <a:lvl2pPr>
              <a:defRPr sz="72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3D79-3622-487B-A6A8-0636C00987DD}" type="datetimeFigureOut">
              <a:rPr lang="en-US" smtClean="0"/>
              <a:t>12/15/2015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096B4-158E-48DD-8B9A-4CAAD122089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3D79-3622-487B-A6A8-0636C00987DD}" type="datetimeFigureOut">
              <a:rPr lang="en-US" smtClean="0"/>
              <a:t>12/15/2015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096B4-158E-48DD-8B9A-4CAAD122089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3D79-3622-487B-A6A8-0636C00987DD}" type="datetimeFigureOut">
              <a:rPr lang="en-US" smtClean="0"/>
              <a:t>12/15/2015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096B4-158E-48DD-8B9A-4CAAD122089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191" y="1146810"/>
            <a:ext cx="9476186" cy="4880610"/>
          </a:xfrm>
        </p:spPr>
        <p:txBody>
          <a:bodyPr anchor="b"/>
          <a:lstStyle>
            <a:lvl1pPr algn="l"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61407" y="1146820"/>
            <a:ext cx="16102013" cy="24583075"/>
          </a:xfrm>
        </p:spPr>
        <p:txBody>
          <a:bodyPr/>
          <a:lstStyle>
            <a:lvl1pPr>
              <a:defRPr sz="11500"/>
            </a:lvl1pPr>
            <a:lvl2pPr>
              <a:defRPr sz="10100"/>
            </a:lvl2pPr>
            <a:lvl3pPr>
              <a:defRPr sz="86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0191" y="6027426"/>
            <a:ext cx="9476186" cy="19702465"/>
          </a:xfrm>
        </p:spPr>
        <p:txBody>
          <a:bodyPr/>
          <a:lstStyle>
            <a:lvl1pPr marL="0" indent="0">
              <a:buNone/>
              <a:defRPr sz="5000"/>
            </a:lvl1pPr>
            <a:lvl2pPr marL="1645754" indent="0">
              <a:buNone/>
              <a:defRPr sz="4300"/>
            </a:lvl2pPr>
            <a:lvl3pPr marL="3291512" indent="0">
              <a:buNone/>
              <a:defRPr sz="3600"/>
            </a:lvl3pPr>
            <a:lvl4pPr marL="4937267" indent="0">
              <a:buNone/>
              <a:defRPr sz="3200"/>
            </a:lvl4pPr>
            <a:lvl5pPr marL="6583021" indent="0">
              <a:buNone/>
              <a:defRPr sz="3200"/>
            </a:lvl5pPr>
            <a:lvl6pPr marL="8228776" indent="0">
              <a:buNone/>
              <a:defRPr sz="3200"/>
            </a:lvl6pPr>
            <a:lvl7pPr marL="9874534" indent="0">
              <a:buNone/>
              <a:defRPr sz="3200"/>
            </a:lvl7pPr>
            <a:lvl8pPr marL="11520288" indent="0">
              <a:buNone/>
              <a:defRPr sz="3200"/>
            </a:lvl8pPr>
            <a:lvl9pPr marL="13166042" indent="0">
              <a:buNone/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3D79-3622-487B-A6A8-0636C00987DD}" type="datetimeFigureOut">
              <a:rPr lang="en-US" smtClean="0"/>
              <a:t>12/15/2015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096B4-158E-48DD-8B9A-4CAAD122089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5707" y="20162520"/>
            <a:ext cx="17282160" cy="2380300"/>
          </a:xfrm>
        </p:spPr>
        <p:txBody>
          <a:bodyPr anchor="b"/>
          <a:lstStyle>
            <a:lvl1pPr algn="l"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45707" y="2573655"/>
            <a:ext cx="17282160" cy="17282160"/>
          </a:xfrm>
        </p:spPr>
        <p:txBody>
          <a:bodyPr/>
          <a:lstStyle>
            <a:lvl1pPr marL="0" indent="0">
              <a:buNone/>
              <a:defRPr sz="11500"/>
            </a:lvl1pPr>
            <a:lvl2pPr marL="1645754" indent="0">
              <a:buNone/>
              <a:defRPr sz="10100"/>
            </a:lvl2pPr>
            <a:lvl3pPr marL="3291512" indent="0">
              <a:buNone/>
              <a:defRPr sz="8600"/>
            </a:lvl3pPr>
            <a:lvl4pPr marL="4937267" indent="0">
              <a:buNone/>
              <a:defRPr sz="7200"/>
            </a:lvl4pPr>
            <a:lvl5pPr marL="6583021" indent="0">
              <a:buNone/>
              <a:defRPr sz="7200"/>
            </a:lvl5pPr>
            <a:lvl6pPr marL="8228776" indent="0">
              <a:buNone/>
              <a:defRPr sz="7200"/>
            </a:lvl6pPr>
            <a:lvl7pPr marL="9874534" indent="0">
              <a:buNone/>
              <a:defRPr sz="7200"/>
            </a:lvl7pPr>
            <a:lvl8pPr marL="11520288" indent="0">
              <a:buNone/>
              <a:defRPr sz="7200"/>
            </a:lvl8pPr>
            <a:lvl9pPr marL="13166042" indent="0">
              <a:buNone/>
              <a:defRPr sz="7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45707" y="22542820"/>
            <a:ext cx="17282160" cy="3380420"/>
          </a:xfrm>
        </p:spPr>
        <p:txBody>
          <a:bodyPr/>
          <a:lstStyle>
            <a:lvl1pPr marL="0" indent="0">
              <a:buNone/>
              <a:defRPr sz="5000"/>
            </a:lvl1pPr>
            <a:lvl2pPr marL="1645754" indent="0">
              <a:buNone/>
              <a:defRPr sz="4300"/>
            </a:lvl2pPr>
            <a:lvl3pPr marL="3291512" indent="0">
              <a:buNone/>
              <a:defRPr sz="3600"/>
            </a:lvl3pPr>
            <a:lvl4pPr marL="4937267" indent="0">
              <a:buNone/>
              <a:defRPr sz="3200"/>
            </a:lvl4pPr>
            <a:lvl5pPr marL="6583021" indent="0">
              <a:buNone/>
              <a:defRPr sz="3200"/>
            </a:lvl5pPr>
            <a:lvl6pPr marL="8228776" indent="0">
              <a:buNone/>
              <a:defRPr sz="3200"/>
            </a:lvl6pPr>
            <a:lvl7pPr marL="9874534" indent="0">
              <a:buNone/>
              <a:defRPr sz="3200"/>
            </a:lvl7pPr>
            <a:lvl8pPr marL="11520288" indent="0">
              <a:buNone/>
              <a:defRPr sz="3200"/>
            </a:lvl8pPr>
            <a:lvl9pPr marL="13166042" indent="0">
              <a:buNone/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3D79-3622-487B-A6A8-0636C00987DD}" type="datetimeFigureOut">
              <a:rPr lang="en-US" smtClean="0"/>
              <a:t>12/15/2015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096B4-158E-48DD-8B9A-4CAAD122089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0183" y="1153480"/>
            <a:ext cx="25923240" cy="4800600"/>
          </a:xfrm>
          <a:prstGeom prst="rect">
            <a:avLst/>
          </a:prstGeom>
        </p:spPr>
        <p:txBody>
          <a:bodyPr vert="horz" lIns="329152" tIns="164574" rIns="329152" bIns="16457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183" y="6720846"/>
            <a:ext cx="25923240" cy="19009045"/>
          </a:xfrm>
          <a:prstGeom prst="rect">
            <a:avLst/>
          </a:prstGeom>
        </p:spPr>
        <p:txBody>
          <a:bodyPr vert="horz" lIns="329152" tIns="164574" rIns="329152" bIns="16457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40183" y="26696681"/>
            <a:ext cx="6720840" cy="1533525"/>
          </a:xfrm>
          <a:prstGeom prst="rect">
            <a:avLst/>
          </a:prstGeom>
        </p:spPr>
        <p:txBody>
          <a:bodyPr vert="horz" lIns="329152" tIns="164574" rIns="329152" bIns="164574" rtlCol="0" anchor="ctr"/>
          <a:lstStyle>
            <a:lvl1pPr algn="l">
              <a:defRPr sz="4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F3D79-3622-487B-A6A8-0636C00987DD}" type="datetimeFigureOut">
              <a:rPr lang="en-US" smtClean="0"/>
              <a:t>12/15/2015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841233" y="26696681"/>
            <a:ext cx="9121140" cy="1533525"/>
          </a:xfrm>
          <a:prstGeom prst="rect">
            <a:avLst/>
          </a:prstGeom>
        </p:spPr>
        <p:txBody>
          <a:bodyPr vert="horz" lIns="329152" tIns="164574" rIns="329152" bIns="164574" rtlCol="0" anchor="ctr"/>
          <a:lstStyle>
            <a:lvl1pPr algn="ctr">
              <a:defRPr sz="4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642583" y="26696681"/>
            <a:ext cx="6720840" cy="1533525"/>
          </a:xfrm>
          <a:prstGeom prst="rect">
            <a:avLst/>
          </a:prstGeom>
        </p:spPr>
        <p:txBody>
          <a:bodyPr vert="horz" lIns="329152" tIns="164574" rIns="329152" bIns="164574" rtlCol="0" anchor="ctr"/>
          <a:lstStyle>
            <a:lvl1pPr algn="r">
              <a:defRPr sz="4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096B4-158E-48DD-8B9A-4CAAD122089F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291512" rtl="0" eaLnBrk="1" latinLnBrk="0" hangingPunct="1">
        <a:spcBef>
          <a:spcPct val="0"/>
        </a:spcBef>
        <a:buNone/>
        <a:defRPr sz="15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34318" indent="-1234318" algn="l" defTabSz="3291512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674354" indent="-1028599" algn="l" defTabSz="3291512" rtl="0" eaLnBrk="1" latinLnBrk="0" hangingPunct="1">
        <a:spcBef>
          <a:spcPct val="20000"/>
        </a:spcBef>
        <a:buFont typeface="Arial" pitchFamily="34" charset="0"/>
        <a:buChar char="–"/>
        <a:defRPr sz="10100" kern="1200">
          <a:solidFill>
            <a:schemeClr val="tx1"/>
          </a:solidFill>
          <a:latin typeface="+mn-lt"/>
          <a:ea typeface="+mn-ea"/>
          <a:cs typeface="+mn-cs"/>
        </a:defRPr>
      </a:lvl2pPr>
      <a:lvl3pPr marL="4114390" indent="-822877" algn="l" defTabSz="3291512" rtl="0" eaLnBrk="1" latinLnBrk="0" hangingPunct="1">
        <a:spcBef>
          <a:spcPct val="20000"/>
        </a:spcBef>
        <a:buFont typeface="Arial" pitchFamily="34" charset="0"/>
        <a:buChar char="•"/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144" indent="-822877" algn="l" defTabSz="3291512" rtl="0" eaLnBrk="1" latinLnBrk="0" hangingPunct="1">
        <a:spcBef>
          <a:spcPct val="20000"/>
        </a:spcBef>
        <a:buFont typeface="Arial" pitchFamily="34" charset="0"/>
        <a:buChar char="–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405898" indent="-822877" algn="l" defTabSz="3291512" rtl="0" eaLnBrk="1" latinLnBrk="0" hangingPunct="1">
        <a:spcBef>
          <a:spcPct val="20000"/>
        </a:spcBef>
        <a:buFont typeface="Arial" pitchFamily="34" charset="0"/>
        <a:buChar char="»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051656" indent="-822877" algn="l" defTabSz="3291512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7411" indent="-822877" algn="l" defTabSz="3291512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343165" indent="-822877" algn="l" defTabSz="3291512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3988920" indent="-822877" algn="l" defTabSz="3291512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512" rtl="0" eaLnBrk="1" latinLnBrk="0" hangingPunct="1">
        <a:defRPr sz="6500" kern="1200">
          <a:solidFill>
            <a:schemeClr val="tx1"/>
          </a:solidFill>
          <a:latin typeface="+mn-lt"/>
          <a:ea typeface="+mn-ea"/>
          <a:cs typeface="+mn-cs"/>
        </a:defRPr>
      </a:lvl1pPr>
      <a:lvl2pPr marL="1645754" algn="l" defTabSz="3291512" rtl="0" eaLnBrk="1" latinLnBrk="0" hangingPunct="1">
        <a:defRPr sz="6500" kern="1200">
          <a:solidFill>
            <a:schemeClr val="tx1"/>
          </a:solidFill>
          <a:latin typeface="+mn-lt"/>
          <a:ea typeface="+mn-ea"/>
          <a:cs typeface="+mn-cs"/>
        </a:defRPr>
      </a:lvl2pPr>
      <a:lvl3pPr marL="3291512" algn="l" defTabSz="3291512" rtl="0" eaLnBrk="1" latinLnBrk="0" hangingPunct="1">
        <a:defRPr sz="6500" kern="1200">
          <a:solidFill>
            <a:schemeClr val="tx1"/>
          </a:solidFill>
          <a:latin typeface="+mn-lt"/>
          <a:ea typeface="+mn-ea"/>
          <a:cs typeface="+mn-cs"/>
        </a:defRPr>
      </a:lvl3pPr>
      <a:lvl4pPr marL="4937267" algn="l" defTabSz="3291512" rtl="0" eaLnBrk="1" latinLnBrk="0" hangingPunct="1"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583021" algn="l" defTabSz="3291512" rtl="0" eaLnBrk="1" latinLnBrk="0" hangingPunct="1"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228776" algn="l" defTabSz="3291512" rtl="0" eaLnBrk="1" latinLnBrk="0" hangingPunct="1"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874534" algn="l" defTabSz="3291512" rtl="0" eaLnBrk="1" latinLnBrk="0" hangingPunct="1"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520288" algn="l" defTabSz="3291512" rtl="0" eaLnBrk="1" latinLnBrk="0" hangingPunct="1"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3166042" algn="l" defTabSz="3291512" rtl="0" eaLnBrk="1" latinLnBrk="0" hangingPunct="1"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2" name="Straight Arrow Connector 151"/>
          <p:cNvCxnSpPr>
            <a:stCxn id="153" idx="3"/>
            <a:endCxn id="725" idx="1"/>
          </p:cNvCxnSpPr>
          <p:nvPr/>
        </p:nvCxnSpPr>
        <p:spPr>
          <a:xfrm>
            <a:off x="2085905" y="1543126"/>
            <a:ext cx="371479" cy="699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Flowchart: Terminator 152"/>
          <p:cNvSpPr/>
          <p:nvPr/>
        </p:nvSpPr>
        <p:spPr>
          <a:xfrm>
            <a:off x="1009576" y="1371528"/>
            <a:ext cx="1076329" cy="343195"/>
          </a:xfrm>
          <a:prstGeom prst="flowChartTermina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Begin update iteration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525" name="Flowchart: Terminator 524"/>
          <p:cNvSpPr/>
          <p:nvPr/>
        </p:nvSpPr>
        <p:spPr>
          <a:xfrm>
            <a:off x="8248616" y="1371528"/>
            <a:ext cx="1076329" cy="343195"/>
          </a:xfrm>
          <a:prstGeom prst="flowChartTermina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End update iteration</a:t>
            </a:r>
            <a:endParaRPr lang="en-GB" sz="900" dirty="0">
              <a:solidFill>
                <a:schemeClr val="tx1"/>
              </a:solidFill>
            </a:endParaRPr>
          </a:p>
        </p:txBody>
      </p:sp>
      <p:cxnSp>
        <p:nvCxnSpPr>
          <p:cNvPr id="526" name="Straight Arrow Connector 525"/>
          <p:cNvCxnSpPr>
            <a:stCxn id="733" idx="3"/>
            <a:endCxn id="525" idx="1"/>
          </p:cNvCxnSpPr>
          <p:nvPr/>
        </p:nvCxnSpPr>
        <p:spPr>
          <a:xfrm flipV="1">
            <a:off x="7796176" y="1543126"/>
            <a:ext cx="452440" cy="699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9" name="Flowchart: Process 528"/>
          <p:cNvSpPr/>
          <p:nvPr/>
        </p:nvSpPr>
        <p:spPr>
          <a:xfrm>
            <a:off x="466648" y="557136"/>
            <a:ext cx="9501240" cy="1900248"/>
          </a:xfrm>
          <a:prstGeom prst="flowChartProcess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0" name="Flowchart: Process 529"/>
          <p:cNvSpPr/>
          <p:nvPr/>
        </p:nvSpPr>
        <p:spPr>
          <a:xfrm>
            <a:off x="2457384" y="285672"/>
            <a:ext cx="1085856" cy="46834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Update</a:t>
            </a:r>
            <a:endParaRPr lang="en-GB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1" name="Flowchart: Process 570"/>
          <p:cNvSpPr/>
          <p:nvPr/>
        </p:nvSpPr>
        <p:spPr>
          <a:xfrm>
            <a:off x="3181288" y="4094108"/>
            <a:ext cx="1435103" cy="538164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31" tIns="45715" rIns="91431" bIns="45715" rtlCol="0" anchor="ctr"/>
          <a:lstStyle/>
          <a:p>
            <a:pPr algn="ctr"/>
            <a:r>
              <a:rPr lang="en-GB" sz="900" dirty="0">
                <a:solidFill>
                  <a:sysClr val="windowText" lastClr="000000"/>
                </a:solidFill>
              </a:rPr>
              <a:t>Lock </a:t>
            </a:r>
            <a:r>
              <a:rPr lang="en-GB" sz="900" dirty="0" smtClean="0">
                <a:solidFill>
                  <a:schemeClr val="tx1"/>
                </a:solidFill>
              </a:rPr>
              <a:t>initialised</a:t>
            </a:r>
            <a:r>
              <a:rPr lang="en-GB" sz="900" dirty="0" smtClean="0">
                <a:solidFill>
                  <a:sysClr val="windowText" lastClr="000000"/>
                </a:solidFill>
              </a:rPr>
              <a:t> </a:t>
            </a:r>
            <a:r>
              <a:rPr lang="en-GB" sz="900" dirty="0">
                <a:solidFill>
                  <a:sysClr val="windowText" lastClr="000000"/>
                </a:solidFill>
              </a:rPr>
              <a:t>queue</a:t>
            </a:r>
          </a:p>
        </p:txBody>
      </p:sp>
      <p:cxnSp>
        <p:nvCxnSpPr>
          <p:cNvPr id="572" name="Straight Arrow Connector 571"/>
          <p:cNvCxnSpPr>
            <a:stCxn id="576" idx="3"/>
            <a:endCxn id="571" idx="1"/>
          </p:cNvCxnSpPr>
          <p:nvPr/>
        </p:nvCxnSpPr>
        <p:spPr>
          <a:xfrm>
            <a:off x="2260528" y="4361602"/>
            <a:ext cx="920760" cy="158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3" name="Flowchart: Process 572"/>
          <p:cNvSpPr/>
          <p:nvPr/>
        </p:nvSpPr>
        <p:spPr>
          <a:xfrm>
            <a:off x="2514435" y="4078199"/>
            <a:ext cx="366711" cy="46834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900" dirty="0" smtClean="0">
                <a:solidFill>
                  <a:schemeClr val="bg1">
                    <a:lumMod val="50000"/>
                  </a:schemeClr>
                </a:solidFill>
              </a:rPr>
              <a:t>No</a:t>
            </a:r>
            <a:endParaRPr lang="en-GB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74" name="Straight Arrow Connector 573"/>
          <p:cNvCxnSpPr>
            <a:stCxn id="575" idx="2"/>
            <a:endCxn id="576" idx="0"/>
          </p:cNvCxnSpPr>
          <p:nvPr/>
        </p:nvCxnSpPr>
        <p:spPr>
          <a:xfrm rot="5400000">
            <a:off x="1086716" y="3628319"/>
            <a:ext cx="561685" cy="794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5" name="Flowchart: Terminator 574"/>
          <p:cNvSpPr/>
          <p:nvPr/>
        </p:nvSpPr>
        <p:spPr>
          <a:xfrm>
            <a:off x="647624" y="3008252"/>
            <a:ext cx="1447808" cy="343195"/>
          </a:xfrm>
          <a:prstGeom prst="flowChartTermina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Begin pre-execution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576" name="Flowchart: Decision 575"/>
          <p:cNvSpPr/>
          <p:nvPr/>
        </p:nvSpPr>
        <p:spPr>
          <a:xfrm>
            <a:off x="466648" y="3913132"/>
            <a:ext cx="1793880" cy="896940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Is initialised </a:t>
            </a:r>
          </a:p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queue empty?</a:t>
            </a:r>
            <a:endParaRPr lang="en-GB" sz="900" dirty="0">
              <a:solidFill>
                <a:schemeClr val="tx1"/>
              </a:solidFill>
            </a:endParaRPr>
          </a:p>
        </p:txBody>
      </p:sp>
      <p:cxnSp>
        <p:nvCxnSpPr>
          <p:cNvPr id="577" name="Straight Arrow Connector 576"/>
          <p:cNvCxnSpPr>
            <a:stCxn id="571" idx="3"/>
            <a:endCxn id="586" idx="2"/>
          </p:cNvCxnSpPr>
          <p:nvPr/>
        </p:nvCxnSpPr>
        <p:spPr>
          <a:xfrm>
            <a:off x="4616391" y="4363190"/>
            <a:ext cx="646121" cy="158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8" name="Flowchart: Decision 577"/>
          <p:cNvSpPr/>
          <p:nvPr/>
        </p:nvSpPr>
        <p:spPr>
          <a:xfrm>
            <a:off x="6076904" y="3913132"/>
            <a:ext cx="1793880" cy="896940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Is </a:t>
            </a:r>
            <a:r>
              <a:rPr lang="en-GB" sz="900" dirty="0" smtClean="0">
                <a:solidFill>
                  <a:schemeClr val="tx1"/>
                </a:solidFill>
              </a:rPr>
              <a:t>initialised </a:t>
            </a:r>
            <a:endParaRPr lang="en-GB" sz="900" dirty="0">
              <a:solidFill>
                <a:schemeClr val="tx1"/>
              </a:solidFill>
            </a:endParaRPr>
          </a:p>
          <a:p>
            <a:pPr algn="ctr"/>
            <a:r>
              <a:rPr lang="en-GB" sz="900" dirty="0">
                <a:solidFill>
                  <a:schemeClr val="tx1"/>
                </a:solidFill>
              </a:rPr>
              <a:t>queue empty?</a:t>
            </a:r>
          </a:p>
        </p:txBody>
      </p:sp>
      <p:sp>
        <p:nvSpPr>
          <p:cNvPr id="579" name="Flowchart: Process 578"/>
          <p:cNvSpPr/>
          <p:nvPr/>
        </p:nvSpPr>
        <p:spPr>
          <a:xfrm>
            <a:off x="3181288" y="5451428"/>
            <a:ext cx="1435104" cy="538164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31" tIns="45715" rIns="91431" bIns="45715" rtlCol="0" anchor="ctr"/>
          <a:lstStyle/>
          <a:p>
            <a:pPr algn="ctr"/>
            <a:r>
              <a:rPr lang="en-GB" sz="900" dirty="0">
                <a:solidFill>
                  <a:sysClr val="windowText" lastClr="000000"/>
                </a:solidFill>
              </a:rPr>
              <a:t>Unlock </a:t>
            </a:r>
            <a:r>
              <a:rPr lang="en-GB" sz="900" dirty="0" smtClean="0">
                <a:solidFill>
                  <a:schemeClr val="tx1"/>
                </a:solidFill>
              </a:rPr>
              <a:t>initialised</a:t>
            </a:r>
            <a:r>
              <a:rPr lang="en-GB" sz="900" dirty="0" smtClean="0">
                <a:solidFill>
                  <a:sysClr val="windowText" lastClr="000000"/>
                </a:solidFill>
              </a:rPr>
              <a:t> </a:t>
            </a:r>
            <a:r>
              <a:rPr lang="en-GB" sz="900" dirty="0">
                <a:solidFill>
                  <a:sysClr val="windowText" lastClr="000000"/>
                </a:solidFill>
              </a:rPr>
              <a:t>queue</a:t>
            </a:r>
          </a:p>
        </p:txBody>
      </p:sp>
      <p:cxnSp>
        <p:nvCxnSpPr>
          <p:cNvPr id="580" name="Straight Arrow Connector 579"/>
          <p:cNvCxnSpPr>
            <a:endCxn id="579" idx="3"/>
          </p:cNvCxnSpPr>
          <p:nvPr/>
        </p:nvCxnSpPr>
        <p:spPr>
          <a:xfrm rot="10800000">
            <a:off x="4616392" y="5720510"/>
            <a:ext cx="2365392" cy="238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Straight Arrow Connector 580"/>
          <p:cNvCxnSpPr>
            <a:endCxn id="578" idx="2"/>
          </p:cNvCxnSpPr>
          <p:nvPr/>
        </p:nvCxnSpPr>
        <p:spPr>
          <a:xfrm rot="16200000" flipV="1">
            <a:off x="6521404" y="5262512"/>
            <a:ext cx="912820" cy="794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Straight Arrow Connector 581"/>
          <p:cNvCxnSpPr>
            <a:stCxn id="579" idx="1"/>
            <a:endCxn id="585" idx="6"/>
          </p:cNvCxnSpPr>
          <p:nvPr/>
        </p:nvCxnSpPr>
        <p:spPr>
          <a:xfrm rot="10800000" flipV="1">
            <a:off x="1460428" y="5720510"/>
            <a:ext cx="1720860" cy="158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Straight Arrow Connector 582"/>
          <p:cNvCxnSpPr>
            <a:stCxn id="576" idx="2"/>
            <a:endCxn id="585" idx="0"/>
          </p:cNvCxnSpPr>
          <p:nvPr/>
        </p:nvCxnSpPr>
        <p:spPr>
          <a:xfrm rot="16200000" flipH="1">
            <a:off x="955995" y="5217665"/>
            <a:ext cx="822332" cy="714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Straight Arrow Connector 583"/>
          <p:cNvCxnSpPr>
            <a:stCxn id="578" idx="3"/>
            <a:endCxn id="591" idx="2"/>
          </p:cNvCxnSpPr>
          <p:nvPr/>
        </p:nvCxnSpPr>
        <p:spPr>
          <a:xfrm flipV="1">
            <a:off x="7870784" y="4320328"/>
            <a:ext cx="975053" cy="4127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5" name="Flowchart: Connector 584"/>
          <p:cNvSpPr/>
          <p:nvPr/>
        </p:nvSpPr>
        <p:spPr>
          <a:xfrm>
            <a:off x="1281040" y="5632404"/>
            <a:ext cx="179388" cy="179388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endParaRPr lang="en-GB" dirty="0"/>
          </a:p>
        </p:txBody>
      </p:sp>
      <p:sp>
        <p:nvSpPr>
          <p:cNvPr id="586" name="Flowchart: Connector 585"/>
          <p:cNvSpPr/>
          <p:nvPr/>
        </p:nvSpPr>
        <p:spPr>
          <a:xfrm>
            <a:off x="5262512" y="4275084"/>
            <a:ext cx="179388" cy="179388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endParaRPr lang="en-GB" dirty="0"/>
          </a:p>
        </p:txBody>
      </p:sp>
      <p:cxnSp>
        <p:nvCxnSpPr>
          <p:cNvPr id="587" name="Straight Arrow Connector 586"/>
          <p:cNvCxnSpPr>
            <a:stCxn id="586" idx="6"/>
            <a:endCxn id="578" idx="1"/>
          </p:cNvCxnSpPr>
          <p:nvPr/>
        </p:nvCxnSpPr>
        <p:spPr>
          <a:xfrm flipV="1">
            <a:off x="5441900" y="4361602"/>
            <a:ext cx="635004" cy="317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8" name="Flowchart: Process 587"/>
          <p:cNvSpPr/>
          <p:nvPr/>
        </p:nvSpPr>
        <p:spPr>
          <a:xfrm>
            <a:off x="6796049" y="4998988"/>
            <a:ext cx="366711" cy="28737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900" dirty="0">
                <a:solidFill>
                  <a:schemeClr val="bg1">
                    <a:lumMod val="50000"/>
                  </a:schemeClr>
                </a:solidFill>
              </a:rPr>
              <a:t>Yes</a:t>
            </a:r>
          </a:p>
        </p:txBody>
      </p:sp>
      <p:sp>
        <p:nvSpPr>
          <p:cNvPr id="589" name="Flowchart: Process 588"/>
          <p:cNvSpPr/>
          <p:nvPr/>
        </p:nvSpPr>
        <p:spPr>
          <a:xfrm>
            <a:off x="8153369" y="4094108"/>
            <a:ext cx="366711" cy="46834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900" dirty="0" smtClean="0">
                <a:solidFill>
                  <a:schemeClr val="bg1">
                    <a:lumMod val="50000"/>
                  </a:schemeClr>
                </a:solidFill>
              </a:rPr>
              <a:t>No</a:t>
            </a:r>
            <a:endParaRPr lang="en-GB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0" name="Flowchart: Process 589"/>
          <p:cNvSpPr/>
          <p:nvPr/>
        </p:nvSpPr>
        <p:spPr>
          <a:xfrm>
            <a:off x="1185793" y="4998988"/>
            <a:ext cx="366711" cy="28737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900" dirty="0" smtClean="0">
                <a:solidFill>
                  <a:schemeClr val="bg1">
                    <a:lumMod val="50000"/>
                  </a:schemeClr>
                </a:solidFill>
              </a:rPr>
              <a:t>Yes</a:t>
            </a:r>
            <a:endParaRPr lang="en-GB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1" name="Flowchart: Data 590"/>
          <p:cNvSpPr/>
          <p:nvPr/>
        </p:nvSpPr>
        <p:spPr>
          <a:xfrm>
            <a:off x="8701056" y="4094108"/>
            <a:ext cx="1447808" cy="452440"/>
          </a:xfrm>
          <a:prstGeom prst="flowChartInputOutpu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Pop task from initialised queue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592" name="Flowchart: Data 591"/>
          <p:cNvSpPr/>
          <p:nvPr/>
        </p:nvSpPr>
        <p:spPr>
          <a:xfrm>
            <a:off x="10872768" y="4094108"/>
            <a:ext cx="1447808" cy="452440"/>
          </a:xfrm>
          <a:prstGeom prst="flowChartInputOutpu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Pre-execute task</a:t>
            </a:r>
            <a:endParaRPr lang="en-GB" sz="900" dirty="0">
              <a:solidFill>
                <a:schemeClr val="tx1"/>
              </a:solidFill>
            </a:endParaRPr>
          </a:p>
        </p:txBody>
      </p:sp>
      <p:cxnSp>
        <p:nvCxnSpPr>
          <p:cNvPr id="593" name="Straight Arrow Connector 592"/>
          <p:cNvCxnSpPr>
            <a:stCxn id="591" idx="5"/>
            <a:endCxn id="592" idx="2"/>
          </p:cNvCxnSpPr>
          <p:nvPr/>
        </p:nvCxnSpPr>
        <p:spPr>
          <a:xfrm>
            <a:off x="10004083" y="4320328"/>
            <a:ext cx="1013466" cy="158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" name="Flowchart: Connector 593"/>
          <p:cNvSpPr/>
          <p:nvPr/>
        </p:nvSpPr>
        <p:spPr>
          <a:xfrm>
            <a:off x="13496920" y="3098740"/>
            <a:ext cx="179388" cy="179388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endParaRPr lang="en-GB" dirty="0"/>
          </a:p>
        </p:txBody>
      </p:sp>
      <p:cxnSp>
        <p:nvCxnSpPr>
          <p:cNvPr id="595" name="Straight Arrow Connector 594"/>
          <p:cNvCxnSpPr>
            <a:endCxn id="594" idx="2"/>
          </p:cNvCxnSpPr>
          <p:nvPr/>
        </p:nvCxnSpPr>
        <p:spPr>
          <a:xfrm flipV="1">
            <a:off x="6981784" y="3188434"/>
            <a:ext cx="6515136" cy="79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Straight Arrow Connector 595"/>
          <p:cNvCxnSpPr>
            <a:endCxn id="578" idx="0"/>
          </p:cNvCxnSpPr>
          <p:nvPr/>
        </p:nvCxnSpPr>
        <p:spPr>
          <a:xfrm rot="5400000">
            <a:off x="6615862" y="3547210"/>
            <a:ext cx="723904" cy="794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7" name="Flowchart: Decision 596"/>
          <p:cNvSpPr/>
          <p:nvPr/>
        </p:nvSpPr>
        <p:spPr>
          <a:xfrm>
            <a:off x="12698408" y="3921072"/>
            <a:ext cx="1793880" cy="896940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Task state is</a:t>
            </a:r>
          </a:p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CANCELED</a:t>
            </a:r>
            <a:endParaRPr lang="en-GB" sz="900" dirty="0">
              <a:solidFill>
                <a:schemeClr val="tx1"/>
              </a:solidFill>
            </a:endParaRPr>
          </a:p>
        </p:txBody>
      </p:sp>
      <p:cxnSp>
        <p:nvCxnSpPr>
          <p:cNvPr id="598" name="Straight Arrow Connector 597"/>
          <p:cNvCxnSpPr>
            <a:stCxn id="592" idx="5"/>
            <a:endCxn id="597" idx="1"/>
          </p:cNvCxnSpPr>
          <p:nvPr/>
        </p:nvCxnSpPr>
        <p:spPr>
          <a:xfrm>
            <a:off x="12175795" y="4320328"/>
            <a:ext cx="522613" cy="4921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Straight Arrow Connector 598"/>
          <p:cNvCxnSpPr>
            <a:stCxn id="597" idx="0"/>
            <a:endCxn id="594" idx="4"/>
          </p:cNvCxnSpPr>
          <p:nvPr/>
        </p:nvCxnSpPr>
        <p:spPr>
          <a:xfrm rot="16200000" flipV="1">
            <a:off x="13269509" y="3595233"/>
            <a:ext cx="642944" cy="873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0" name="Flowchart: Process 599"/>
          <p:cNvSpPr/>
          <p:nvPr/>
        </p:nvSpPr>
        <p:spPr>
          <a:xfrm>
            <a:off x="13406432" y="3551179"/>
            <a:ext cx="366711" cy="271465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900" dirty="0" smtClean="0">
                <a:solidFill>
                  <a:schemeClr val="bg1">
                    <a:lumMod val="50000"/>
                  </a:schemeClr>
                </a:solidFill>
              </a:rPr>
              <a:t>Yes</a:t>
            </a:r>
            <a:endParaRPr lang="en-GB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1" name="Flowchart: Process 600"/>
          <p:cNvSpPr/>
          <p:nvPr/>
        </p:nvSpPr>
        <p:spPr>
          <a:xfrm>
            <a:off x="12863504" y="5541916"/>
            <a:ext cx="1435103" cy="538164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31" tIns="45715" rIns="91431" bIns="45715" rtlCol="0" anchor="ctr"/>
          <a:lstStyle/>
          <a:p>
            <a:pPr algn="ctr"/>
            <a:r>
              <a:rPr lang="en-GB" sz="900" dirty="0">
                <a:solidFill>
                  <a:sysClr val="windowText" lastClr="000000"/>
                </a:solidFill>
              </a:rPr>
              <a:t>Lock </a:t>
            </a:r>
            <a:r>
              <a:rPr lang="en-GB" sz="900" dirty="0" smtClean="0">
                <a:solidFill>
                  <a:schemeClr val="tx1"/>
                </a:solidFill>
              </a:rPr>
              <a:t>execution </a:t>
            </a:r>
            <a:r>
              <a:rPr lang="en-GB" sz="900" dirty="0" smtClean="0">
                <a:solidFill>
                  <a:sysClr val="windowText" lastClr="000000"/>
                </a:solidFill>
              </a:rPr>
              <a:t>queue</a:t>
            </a:r>
            <a:endParaRPr lang="en-GB" sz="900" dirty="0">
              <a:solidFill>
                <a:sysClr val="windowText" lastClr="000000"/>
              </a:solidFill>
            </a:endParaRPr>
          </a:p>
        </p:txBody>
      </p:sp>
      <p:sp>
        <p:nvSpPr>
          <p:cNvPr id="602" name="Flowchart: Process 601"/>
          <p:cNvSpPr/>
          <p:nvPr/>
        </p:nvSpPr>
        <p:spPr>
          <a:xfrm>
            <a:off x="14944728" y="4094108"/>
            <a:ext cx="1435104" cy="538164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31" tIns="45715" rIns="91431" bIns="45715" rtlCol="0" anchor="ctr"/>
          <a:lstStyle/>
          <a:p>
            <a:pPr algn="ctr"/>
            <a:r>
              <a:rPr lang="en-GB" sz="900" dirty="0">
                <a:solidFill>
                  <a:sysClr val="windowText" lastClr="000000"/>
                </a:solidFill>
              </a:rPr>
              <a:t>Unlock </a:t>
            </a:r>
            <a:r>
              <a:rPr lang="en-GB" sz="900" dirty="0" smtClean="0">
                <a:solidFill>
                  <a:schemeClr val="tx1"/>
                </a:solidFill>
              </a:rPr>
              <a:t>execution </a:t>
            </a:r>
            <a:r>
              <a:rPr lang="en-GB" sz="900" dirty="0" smtClean="0">
                <a:solidFill>
                  <a:sysClr val="windowText" lastClr="000000"/>
                </a:solidFill>
              </a:rPr>
              <a:t>queue</a:t>
            </a:r>
            <a:endParaRPr lang="en-GB" sz="900" dirty="0">
              <a:solidFill>
                <a:sysClr val="windowText" lastClr="000000"/>
              </a:solidFill>
            </a:endParaRPr>
          </a:p>
        </p:txBody>
      </p:sp>
      <p:sp>
        <p:nvSpPr>
          <p:cNvPr id="603" name="Flowchart: Data 602"/>
          <p:cNvSpPr/>
          <p:nvPr/>
        </p:nvSpPr>
        <p:spPr>
          <a:xfrm>
            <a:off x="14944728" y="5541916"/>
            <a:ext cx="1447808" cy="452440"/>
          </a:xfrm>
          <a:prstGeom prst="flowChartInputOutpu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Push task to execution queue</a:t>
            </a:r>
            <a:endParaRPr lang="en-GB" sz="900" dirty="0">
              <a:solidFill>
                <a:schemeClr val="tx1"/>
              </a:solidFill>
            </a:endParaRPr>
          </a:p>
        </p:txBody>
      </p:sp>
      <p:cxnSp>
        <p:nvCxnSpPr>
          <p:cNvPr id="604" name="Straight Arrow Connector 603"/>
          <p:cNvCxnSpPr>
            <a:stCxn id="597" idx="2"/>
            <a:endCxn id="601" idx="0"/>
          </p:cNvCxnSpPr>
          <p:nvPr/>
        </p:nvCxnSpPr>
        <p:spPr>
          <a:xfrm rot="5400000">
            <a:off x="13226250" y="5172818"/>
            <a:ext cx="723904" cy="1429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Straight Arrow Connector 604"/>
          <p:cNvCxnSpPr>
            <a:stCxn id="601" idx="3"/>
            <a:endCxn id="603" idx="2"/>
          </p:cNvCxnSpPr>
          <p:nvPr/>
        </p:nvCxnSpPr>
        <p:spPr>
          <a:xfrm flipV="1">
            <a:off x="14298607" y="5768136"/>
            <a:ext cx="790902" cy="4286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Straight Arrow Connector 605"/>
          <p:cNvCxnSpPr>
            <a:stCxn id="603" idx="1"/>
            <a:endCxn id="602" idx="2"/>
          </p:cNvCxnSpPr>
          <p:nvPr/>
        </p:nvCxnSpPr>
        <p:spPr>
          <a:xfrm rot="16200000" flipV="1">
            <a:off x="15210634" y="5083918"/>
            <a:ext cx="909644" cy="635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Straight Arrow Connector 606"/>
          <p:cNvCxnSpPr>
            <a:endCxn id="594" idx="6"/>
          </p:cNvCxnSpPr>
          <p:nvPr/>
        </p:nvCxnSpPr>
        <p:spPr>
          <a:xfrm rot="10800000">
            <a:off x="13676308" y="3188434"/>
            <a:ext cx="1992324" cy="238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Straight Arrow Connector 607"/>
          <p:cNvCxnSpPr>
            <a:endCxn id="602" idx="0"/>
          </p:cNvCxnSpPr>
          <p:nvPr/>
        </p:nvCxnSpPr>
        <p:spPr>
          <a:xfrm rot="5400000">
            <a:off x="15213016" y="3638492"/>
            <a:ext cx="904880" cy="635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9" name="Flowchart: Process 608"/>
          <p:cNvSpPr/>
          <p:nvPr/>
        </p:nvSpPr>
        <p:spPr>
          <a:xfrm>
            <a:off x="13406432" y="4998988"/>
            <a:ext cx="366711" cy="271465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900" dirty="0" smtClean="0">
                <a:solidFill>
                  <a:schemeClr val="bg1">
                    <a:lumMod val="50000"/>
                  </a:schemeClr>
                </a:solidFill>
              </a:rPr>
              <a:t>No</a:t>
            </a:r>
            <a:endParaRPr lang="en-GB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16" name="Flowchart: Terminator 615"/>
          <p:cNvSpPr/>
          <p:nvPr/>
        </p:nvSpPr>
        <p:spPr>
          <a:xfrm>
            <a:off x="647624" y="6257880"/>
            <a:ext cx="1447808" cy="343195"/>
          </a:xfrm>
          <a:prstGeom prst="flowChartTermina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End pre-execution</a:t>
            </a:r>
            <a:endParaRPr lang="en-GB" sz="900" dirty="0">
              <a:solidFill>
                <a:schemeClr val="tx1"/>
              </a:solidFill>
            </a:endParaRPr>
          </a:p>
        </p:txBody>
      </p:sp>
      <p:cxnSp>
        <p:nvCxnSpPr>
          <p:cNvPr id="617" name="Straight Arrow Connector 616"/>
          <p:cNvCxnSpPr>
            <a:stCxn id="585" idx="4"/>
            <a:endCxn id="616" idx="0"/>
          </p:cNvCxnSpPr>
          <p:nvPr/>
        </p:nvCxnSpPr>
        <p:spPr>
          <a:xfrm rot="16200000" flipH="1">
            <a:off x="1148087" y="6034439"/>
            <a:ext cx="446088" cy="79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0" name="Flowchart: Process 619"/>
          <p:cNvSpPr/>
          <p:nvPr/>
        </p:nvSpPr>
        <p:spPr>
          <a:xfrm>
            <a:off x="466648" y="2819336"/>
            <a:ext cx="16459278" cy="4333886"/>
          </a:xfrm>
          <a:prstGeom prst="flowChartProcess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1" name="Flowchart: Process 620"/>
          <p:cNvSpPr/>
          <p:nvPr/>
        </p:nvSpPr>
        <p:spPr>
          <a:xfrm>
            <a:off x="2457384" y="2547872"/>
            <a:ext cx="1628784" cy="46834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Pre-execution</a:t>
            </a:r>
            <a:endParaRPr lang="en-GB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30" name="Straight Arrow Connector 629"/>
          <p:cNvCxnSpPr>
            <a:stCxn id="655" idx="2"/>
            <a:endCxn id="634" idx="0"/>
          </p:cNvCxnSpPr>
          <p:nvPr/>
        </p:nvCxnSpPr>
        <p:spPr>
          <a:xfrm rot="5400000">
            <a:off x="1539156" y="8778195"/>
            <a:ext cx="742661" cy="794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1" name="Flowchart: Process 630"/>
          <p:cNvSpPr/>
          <p:nvPr/>
        </p:nvSpPr>
        <p:spPr>
          <a:xfrm>
            <a:off x="3724216" y="9334472"/>
            <a:ext cx="1435103" cy="538164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31" tIns="45715" rIns="91431" bIns="45715" rtlCol="0" anchor="ctr"/>
          <a:lstStyle/>
          <a:p>
            <a:pPr algn="ctr"/>
            <a:r>
              <a:rPr lang="en-GB" sz="900" dirty="0">
                <a:solidFill>
                  <a:sysClr val="windowText" lastClr="000000"/>
                </a:solidFill>
              </a:rPr>
              <a:t>Lock </a:t>
            </a:r>
            <a:r>
              <a:rPr lang="en-GB" sz="900" dirty="0" smtClean="0">
                <a:solidFill>
                  <a:schemeClr val="tx1"/>
                </a:solidFill>
              </a:rPr>
              <a:t>post-execute </a:t>
            </a:r>
            <a:r>
              <a:rPr lang="en-GB" sz="900" dirty="0" smtClean="0">
                <a:solidFill>
                  <a:sysClr val="windowText" lastClr="000000"/>
                </a:solidFill>
              </a:rPr>
              <a:t>queue</a:t>
            </a:r>
            <a:endParaRPr lang="en-GB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632" name="Straight Arrow Connector 631"/>
          <p:cNvCxnSpPr>
            <a:stCxn id="634" idx="3"/>
            <a:endCxn id="631" idx="1"/>
          </p:cNvCxnSpPr>
          <p:nvPr/>
        </p:nvCxnSpPr>
        <p:spPr>
          <a:xfrm>
            <a:off x="2803456" y="9601966"/>
            <a:ext cx="920760" cy="158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3" name="Flowchart: Process 632"/>
          <p:cNvSpPr/>
          <p:nvPr/>
        </p:nvSpPr>
        <p:spPr>
          <a:xfrm>
            <a:off x="3057363" y="9318563"/>
            <a:ext cx="366711" cy="46834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900" dirty="0">
                <a:solidFill>
                  <a:schemeClr val="bg1">
                    <a:lumMod val="50000"/>
                  </a:schemeClr>
                </a:solidFill>
              </a:rPr>
              <a:t>Yes</a:t>
            </a:r>
          </a:p>
        </p:txBody>
      </p:sp>
      <p:sp>
        <p:nvSpPr>
          <p:cNvPr id="634" name="Flowchart: Decision 633"/>
          <p:cNvSpPr/>
          <p:nvPr/>
        </p:nvSpPr>
        <p:spPr>
          <a:xfrm>
            <a:off x="1009576" y="9153496"/>
            <a:ext cx="1793880" cy="896940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Is Task </a:t>
            </a:r>
            <a:r>
              <a:rPr lang="en-GB" sz="900" dirty="0" smtClean="0">
                <a:solidFill>
                  <a:schemeClr val="tx1"/>
                </a:solidFill>
              </a:rPr>
              <a:t>in </a:t>
            </a:r>
          </a:p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post-execute queue</a:t>
            </a:r>
            <a:r>
              <a:rPr lang="en-GB" sz="900" dirty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635" name="Straight Arrow Connector 634"/>
          <p:cNvCxnSpPr>
            <a:stCxn id="631" idx="3"/>
            <a:endCxn id="636" idx="1"/>
          </p:cNvCxnSpPr>
          <p:nvPr/>
        </p:nvCxnSpPr>
        <p:spPr>
          <a:xfrm flipV="1">
            <a:off x="5159319" y="9601966"/>
            <a:ext cx="465145" cy="158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6" name="Flowchart: Decision 635"/>
          <p:cNvSpPr/>
          <p:nvPr/>
        </p:nvSpPr>
        <p:spPr>
          <a:xfrm>
            <a:off x="5624464" y="9153496"/>
            <a:ext cx="1793880" cy="896940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Is </a:t>
            </a:r>
            <a:r>
              <a:rPr lang="en-GB" sz="900" dirty="0" smtClean="0">
                <a:solidFill>
                  <a:schemeClr val="tx1"/>
                </a:solidFill>
              </a:rPr>
              <a:t>post-execute</a:t>
            </a:r>
            <a:endParaRPr lang="en-GB" sz="900" dirty="0">
              <a:solidFill>
                <a:schemeClr val="tx1"/>
              </a:solidFill>
            </a:endParaRPr>
          </a:p>
          <a:p>
            <a:pPr algn="ctr"/>
            <a:r>
              <a:rPr lang="en-GB" sz="900" dirty="0">
                <a:solidFill>
                  <a:schemeClr val="tx1"/>
                </a:solidFill>
              </a:rPr>
              <a:t>queue empty?</a:t>
            </a:r>
          </a:p>
        </p:txBody>
      </p:sp>
      <p:sp>
        <p:nvSpPr>
          <p:cNvPr id="637" name="Flowchart: Process 636"/>
          <p:cNvSpPr/>
          <p:nvPr/>
        </p:nvSpPr>
        <p:spPr>
          <a:xfrm>
            <a:off x="3724216" y="10691792"/>
            <a:ext cx="1435104" cy="538164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31" tIns="45715" rIns="91431" bIns="45715" rtlCol="0" anchor="ctr"/>
          <a:lstStyle/>
          <a:p>
            <a:pPr algn="ctr"/>
            <a:r>
              <a:rPr lang="en-GB" sz="900" dirty="0">
                <a:solidFill>
                  <a:sysClr val="windowText" lastClr="000000"/>
                </a:solidFill>
              </a:rPr>
              <a:t>Unlock </a:t>
            </a:r>
            <a:r>
              <a:rPr lang="en-GB" sz="900" dirty="0" smtClean="0">
                <a:solidFill>
                  <a:schemeClr val="tx1"/>
                </a:solidFill>
              </a:rPr>
              <a:t>post-execute </a:t>
            </a:r>
            <a:r>
              <a:rPr lang="en-GB" sz="900" dirty="0" smtClean="0">
                <a:solidFill>
                  <a:sysClr val="windowText" lastClr="000000"/>
                </a:solidFill>
              </a:rPr>
              <a:t>queue</a:t>
            </a:r>
            <a:endParaRPr lang="en-GB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638" name="Straight Arrow Connector 637"/>
          <p:cNvCxnSpPr>
            <a:endCxn id="637" idx="3"/>
          </p:cNvCxnSpPr>
          <p:nvPr/>
        </p:nvCxnSpPr>
        <p:spPr>
          <a:xfrm rot="10800000">
            <a:off x="5159320" y="10960874"/>
            <a:ext cx="1370024" cy="238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Straight Arrow Connector 638"/>
          <p:cNvCxnSpPr>
            <a:endCxn id="636" idx="2"/>
          </p:cNvCxnSpPr>
          <p:nvPr/>
        </p:nvCxnSpPr>
        <p:spPr>
          <a:xfrm rot="16200000" flipV="1">
            <a:off x="6068964" y="10502876"/>
            <a:ext cx="912820" cy="794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Straight Arrow Connector 639"/>
          <p:cNvCxnSpPr>
            <a:stCxn id="637" idx="1"/>
            <a:endCxn id="643" idx="6"/>
          </p:cNvCxnSpPr>
          <p:nvPr/>
        </p:nvCxnSpPr>
        <p:spPr>
          <a:xfrm rot="10800000" flipV="1">
            <a:off x="2003356" y="10960874"/>
            <a:ext cx="1720860" cy="158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Straight Arrow Connector 640"/>
          <p:cNvCxnSpPr>
            <a:stCxn id="634" idx="2"/>
            <a:endCxn id="643" idx="0"/>
          </p:cNvCxnSpPr>
          <p:nvPr/>
        </p:nvCxnSpPr>
        <p:spPr>
          <a:xfrm rot="16200000" flipH="1">
            <a:off x="1498923" y="10458029"/>
            <a:ext cx="822332" cy="714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Straight Arrow Connector 641"/>
          <p:cNvCxnSpPr>
            <a:stCxn id="636" idx="3"/>
            <a:endCxn id="649" idx="2"/>
          </p:cNvCxnSpPr>
          <p:nvPr/>
        </p:nvCxnSpPr>
        <p:spPr>
          <a:xfrm flipV="1">
            <a:off x="7418344" y="9560692"/>
            <a:ext cx="975053" cy="4127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3" name="Flowchart: Connector 642"/>
          <p:cNvSpPr/>
          <p:nvPr/>
        </p:nvSpPr>
        <p:spPr>
          <a:xfrm>
            <a:off x="1823968" y="10872768"/>
            <a:ext cx="179388" cy="179388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endParaRPr lang="en-GB" dirty="0"/>
          </a:p>
        </p:txBody>
      </p:sp>
      <p:sp>
        <p:nvSpPr>
          <p:cNvPr id="646" name="Flowchart: Process 645"/>
          <p:cNvSpPr/>
          <p:nvPr/>
        </p:nvSpPr>
        <p:spPr>
          <a:xfrm>
            <a:off x="6343609" y="10239352"/>
            <a:ext cx="366711" cy="28737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900" dirty="0">
                <a:solidFill>
                  <a:schemeClr val="bg1">
                    <a:lumMod val="50000"/>
                  </a:schemeClr>
                </a:solidFill>
              </a:rPr>
              <a:t>Yes</a:t>
            </a:r>
          </a:p>
        </p:txBody>
      </p:sp>
      <p:sp>
        <p:nvSpPr>
          <p:cNvPr id="647" name="Flowchart: Process 646"/>
          <p:cNvSpPr/>
          <p:nvPr/>
        </p:nvSpPr>
        <p:spPr>
          <a:xfrm>
            <a:off x="7700929" y="9334472"/>
            <a:ext cx="366711" cy="46834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900" dirty="0" smtClean="0">
                <a:solidFill>
                  <a:schemeClr val="bg1">
                    <a:lumMod val="50000"/>
                  </a:schemeClr>
                </a:solidFill>
              </a:rPr>
              <a:t>No</a:t>
            </a:r>
            <a:endParaRPr lang="en-GB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48" name="Flowchart: Process 647"/>
          <p:cNvSpPr/>
          <p:nvPr/>
        </p:nvSpPr>
        <p:spPr>
          <a:xfrm>
            <a:off x="1728721" y="10239352"/>
            <a:ext cx="366711" cy="28737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900" dirty="0" smtClean="0">
                <a:solidFill>
                  <a:schemeClr val="bg1">
                    <a:lumMod val="50000"/>
                  </a:schemeClr>
                </a:solidFill>
              </a:rPr>
              <a:t>No</a:t>
            </a:r>
            <a:endParaRPr lang="en-GB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49" name="Flowchart: Data 648"/>
          <p:cNvSpPr/>
          <p:nvPr/>
        </p:nvSpPr>
        <p:spPr>
          <a:xfrm>
            <a:off x="8248616" y="9334472"/>
            <a:ext cx="1447808" cy="452440"/>
          </a:xfrm>
          <a:prstGeom prst="flowChartInputOutpu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Pop task from </a:t>
            </a:r>
            <a:r>
              <a:rPr lang="en-GB" sz="900" dirty="0" smtClean="0">
                <a:solidFill>
                  <a:schemeClr val="tx1"/>
                </a:solidFill>
              </a:rPr>
              <a:t>post-execute </a:t>
            </a:r>
            <a:r>
              <a:rPr lang="en-GB" sz="900" dirty="0" smtClean="0">
                <a:solidFill>
                  <a:schemeClr val="tx1"/>
                </a:solidFill>
              </a:rPr>
              <a:t>queue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650" name="Flowchart: Data 649"/>
          <p:cNvSpPr/>
          <p:nvPr/>
        </p:nvSpPr>
        <p:spPr>
          <a:xfrm>
            <a:off x="8429592" y="8248616"/>
            <a:ext cx="1447808" cy="452440"/>
          </a:xfrm>
          <a:prstGeom prst="flowChartInputOutpu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Post-execute task</a:t>
            </a:r>
            <a:endParaRPr lang="en-GB" sz="900" dirty="0">
              <a:solidFill>
                <a:schemeClr val="tx1"/>
              </a:solidFill>
            </a:endParaRPr>
          </a:p>
        </p:txBody>
      </p:sp>
      <p:cxnSp>
        <p:nvCxnSpPr>
          <p:cNvPr id="651" name="Straight Arrow Connector 650"/>
          <p:cNvCxnSpPr>
            <a:stCxn id="649" idx="1"/>
            <a:endCxn id="650" idx="3"/>
          </p:cNvCxnSpPr>
          <p:nvPr/>
        </p:nvCxnSpPr>
        <p:spPr>
          <a:xfrm rot="5400000" flipH="1" flipV="1">
            <a:off x="8673909" y="8999667"/>
            <a:ext cx="633416" cy="3619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Straight Arrow Connector 651"/>
          <p:cNvCxnSpPr>
            <a:endCxn id="650" idx="2"/>
          </p:cNvCxnSpPr>
          <p:nvPr/>
        </p:nvCxnSpPr>
        <p:spPr>
          <a:xfrm>
            <a:off x="6529344" y="8429592"/>
            <a:ext cx="2045029" cy="4524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Straight Arrow Connector 652"/>
          <p:cNvCxnSpPr>
            <a:endCxn id="636" idx="0"/>
          </p:cNvCxnSpPr>
          <p:nvPr/>
        </p:nvCxnSpPr>
        <p:spPr>
          <a:xfrm rot="5400000">
            <a:off x="6163422" y="8787574"/>
            <a:ext cx="723904" cy="794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5" name="Flowchart: Terminator 654"/>
          <p:cNvSpPr/>
          <p:nvPr/>
        </p:nvSpPr>
        <p:spPr>
          <a:xfrm>
            <a:off x="1190552" y="8067640"/>
            <a:ext cx="1447808" cy="343195"/>
          </a:xfrm>
          <a:prstGeom prst="flowChartTermina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Begin post-execution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656" name="Flowchart: Process 655"/>
          <p:cNvSpPr/>
          <p:nvPr/>
        </p:nvSpPr>
        <p:spPr>
          <a:xfrm>
            <a:off x="466648" y="7524712"/>
            <a:ext cx="9863192" cy="4614888"/>
          </a:xfrm>
          <a:prstGeom prst="flowChartProcess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7" name="Flowchart: Process 656"/>
          <p:cNvSpPr/>
          <p:nvPr/>
        </p:nvSpPr>
        <p:spPr>
          <a:xfrm>
            <a:off x="2457384" y="7253248"/>
            <a:ext cx="1809760" cy="46834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Post-execution</a:t>
            </a:r>
            <a:endParaRPr lang="en-GB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60" name="Flowchart: Terminator 659"/>
          <p:cNvSpPr/>
          <p:nvPr/>
        </p:nvSpPr>
        <p:spPr>
          <a:xfrm>
            <a:off x="1190552" y="11415696"/>
            <a:ext cx="1447808" cy="343195"/>
          </a:xfrm>
          <a:prstGeom prst="flowChartTermina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End post-execution</a:t>
            </a:r>
            <a:endParaRPr lang="en-GB" sz="900" dirty="0">
              <a:solidFill>
                <a:schemeClr val="tx1"/>
              </a:solidFill>
            </a:endParaRPr>
          </a:p>
        </p:txBody>
      </p:sp>
      <p:cxnSp>
        <p:nvCxnSpPr>
          <p:cNvPr id="661" name="Straight Arrow Connector 660"/>
          <p:cNvCxnSpPr>
            <a:stCxn id="643" idx="4"/>
            <a:endCxn id="660" idx="0"/>
          </p:cNvCxnSpPr>
          <p:nvPr/>
        </p:nvCxnSpPr>
        <p:spPr>
          <a:xfrm rot="16200000" flipH="1">
            <a:off x="1732289" y="11233529"/>
            <a:ext cx="363540" cy="79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6" name="Flowchart: Process 665"/>
          <p:cNvSpPr/>
          <p:nvPr/>
        </p:nvSpPr>
        <p:spPr>
          <a:xfrm>
            <a:off x="3362264" y="13949360"/>
            <a:ext cx="1435103" cy="538164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31" tIns="45715" rIns="91431" bIns="45715" rtlCol="0" anchor="ctr"/>
          <a:lstStyle/>
          <a:p>
            <a:pPr algn="ctr"/>
            <a:r>
              <a:rPr lang="en-GB" sz="900" dirty="0">
                <a:solidFill>
                  <a:sysClr val="windowText" lastClr="000000"/>
                </a:solidFill>
              </a:rPr>
              <a:t>Lock </a:t>
            </a:r>
            <a:r>
              <a:rPr lang="en-GB" sz="900" dirty="0" smtClean="0">
                <a:solidFill>
                  <a:schemeClr val="tx1"/>
                </a:solidFill>
              </a:rPr>
              <a:t>paused </a:t>
            </a:r>
            <a:r>
              <a:rPr lang="en-GB" sz="900" dirty="0" smtClean="0">
                <a:solidFill>
                  <a:sysClr val="windowText" lastClr="000000"/>
                </a:solidFill>
              </a:rPr>
              <a:t>queue</a:t>
            </a:r>
            <a:endParaRPr lang="en-GB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667" name="Straight Arrow Connector 666"/>
          <p:cNvCxnSpPr>
            <a:stCxn id="669" idx="3"/>
            <a:endCxn id="666" idx="1"/>
          </p:cNvCxnSpPr>
          <p:nvPr/>
        </p:nvCxnSpPr>
        <p:spPr>
          <a:xfrm>
            <a:off x="2441504" y="14216854"/>
            <a:ext cx="920760" cy="158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8" name="Flowchart: Process 667"/>
          <p:cNvSpPr/>
          <p:nvPr/>
        </p:nvSpPr>
        <p:spPr>
          <a:xfrm>
            <a:off x="2695411" y="13933451"/>
            <a:ext cx="366711" cy="46834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900" dirty="0">
                <a:solidFill>
                  <a:schemeClr val="bg1">
                    <a:lumMod val="50000"/>
                  </a:schemeClr>
                </a:solidFill>
              </a:rPr>
              <a:t>Yes</a:t>
            </a:r>
          </a:p>
        </p:txBody>
      </p:sp>
      <p:sp>
        <p:nvSpPr>
          <p:cNvPr id="669" name="Flowchart: Decision 668"/>
          <p:cNvSpPr/>
          <p:nvPr/>
        </p:nvSpPr>
        <p:spPr>
          <a:xfrm>
            <a:off x="647624" y="13768384"/>
            <a:ext cx="1793880" cy="896940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Is Task in </a:t>
            </a:r>
          </a:p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paused queue</a:t>
            </a:r>
            <a:r>
              <a:rPr lang="en-GB" sz="900" dirty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670" name="Straight Arrow Connector 669"/>
          <p:cNvCxnSpPr>
            <a:stCxn id="666" idx="3"/>
            <a:endCxn id="677" idx="2"/>
          </p:cNvCxnSpPr>
          <p:nvPr/>
        </p:nvCxnSpPr>
        <p:spPr>
          <a:xfrm>
            <a:off x="4797367" y="14218442"/>
            <a:ext cx="646121" cy="158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1" name="Flowchart: Decision 670"/>
          <p:cNvSpPr/>
          <p:nvPr/>
        </p:nvSpPr>
        <p:spPr>
          <a:xfrm>
            <a:off x="6257880" y="13768384"/>
            <a:ext cx="1793880" cy="896940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Is </a:t>
            </a:r>
            <a:r>
              <a:rPr lang="en-GB" sz="900" dirty="0" smtClean="0">
                <a:solidFill>
                  <a:schemeClr val="tx1"/>
                </a:solidFill>
              </a:rPr>
              <a:t>paused</a:t>
            </a:r>
            <a:endParaRPr lang="en-GB" sz="900" dirty="0">
              <a:solidFill>
                <a:schemeClr val="tx1"/>
              </a:solidFill>
            </a:endParaRPr>
          </a:p>
          <a:p>
            <a:pPr algn="ctr"/>
            <a:r>
              <a:rPr lang="en-GB" sz="900" dirty="0">
                <a:solidFill>
                  <a:schemeClr val="tx1"/>
                </a:solidFill>
              </a:rPr>
              <a:t>queue empty?</a:t>
            </a:r>
          </a:p>
        </p:txBody>
      </p:sp>
      <p:sp>
        <p:nvSpPr>
          <p:cNvPr id="672" name="Flowchart: Process 671"/>
          <p:cNvSpPr/>
          <p:nvPr/>
        </p:nvSpPr>
        <p:spPr>
          <a:xfrm>
            <a:off x="3362264" y="15306680"/>
            <a:ext cx="1435104" cy="538164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31" tIns="45715" rIns="91431" bIns="45715" rtlCol="0" anchor="ctr"/>
          <a:lstStyle/>
          <a:p>
            <a:pPr algn="ctr"/>
            <a:r>
              <a:rPr lang="en-GB" sz="900" dirty="0">
                <a:solidFill>
                  <a:sysClr val="windowText" lastClr="000000"/>
                </a:solidFill>
              </a:rPr>
              <a:t>Unlock </a:t>
            </a:r>
            <a:r>
              <a:rPr lang="en-GB" sz="900" dirty="0" smtClean="0">
                <a:solidFill>
                  <a:schemeClr val="tx1"/>
                </a:solidFill>
              </a:rPr>
              <a:t>paused </a:t>
            </a:r>
            <a:r>
              <a:rPr lang="en-GB" sz="900" dirty="0" smtClean="0">
                <a:solidFill>
                  <a:sysClr val="windowText" lastClr="000000"/>
                </a:solidFill>
              </a:rPr>
              <a:t>queue</a:t>
            </a:r>
            <a:endParaRPr lang="en-GB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673" name="Straight Arrow Connector 672"/>
          <p:cNvCxnSpPr>
            <a:stCxn id="698" idx="2"/>
            <a:endCxn id="672" idx="3"/>
          </p:cNvCxnSpPr>
          <p:nvPr/>
        </p:nvCxnSpPr>
        <p:spPr>
          <a:xfrm rot="10800000">
            <a:off x="4797368" y="15575762"/>
            <a:ext cx="2274904" cy="158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4" name="Straight Arrow Connector 673"/>
          <p:cNvCxnSpPr>
            <a:stCxn id="698" idx="0"/>
            <a:endCxn id="671" idx="2"/>
          </p:cNvCxnSpPr>
          <p:nvPr/>
        </p:nvCxnSpPr>
        <p:spPr>
          <a:xfrm rot="16200000" flipV="1">
            <a:off x="6747227" y="15072917"/>
            <a:ext cx="822332" cy="714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5" name="Straight Arrow Connector 674"/>
          <p:cNvCxnSpPr>
            <a:stCxn id="669" idx="2"/>
            <a:endCxn id="715" idx="0"/>
          </p:cNvCxnSpPr>
          <p:nvPr/>
        </p:nvCxnSpPr>
        <p:spPr>
          <a:xfrm rot="16200000" flipH="1">
            <a:off x="1136177" y="15073711"/>
            <a:ext cx="823920" cy="714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Straight Arrow Connector 675"/>
          <p:cNvCxnSpPr>
            <a:stCxn id="671" idx="3"/>
            <a:endCxn id="682" idx="2"/>
          </p:cNvCxnSpPr>
          <p:nvPr/>
        </p:nvCxnSpPr>
        <p:spPr>
          <a:xfrm flipV="1">
            <a:off x="8051760" y="14175580"/>
            <a:ext cx="975053" cy="4127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7" name="Flowchart: Connector 676"/>
          <p:cNvSpPr/>
          <p:nvPr/>
        </p:nvSpPr>
        <p:spPr>
          <a:xfrm>
            <a:off x="5443488" y="14130336"/>
            <a:ext cx="179388" cy="179388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endParaRPr lang="en-GB" dirty="0"/>
          </a:p>
        </p:txBody>
      </p:sp>
      <p:cxnSp>
        <p:nvCxnSpPr>
          <p:cNvPr id="678" name="Straight Arrow Connector 677"/>
          <p:cNvCxnSpPr>
            <a:stCxn id="677" idx="6"/>
            <a:endCxn id="671" idx="1"/>
          </p:cNvCxnSpPr>
          <p:nvPr/>
        </p:nvCxnSpPr>
        <p:spPr>
          <a:xfrm flipV="1">
            <a:off x="5622876" y="14216854"/>
            <a:ext cx="635004" cy="317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9" name="Flowchart: Process 678"/>
          <p:cNvSpPr/>
          <p:nvPr/>
        </p:nvSpPr>
        <p:spPr>
          <a:xfrm>
            <a:off x="6977025" y="14854240"/>
            <a:ext cx="366711" cy="28737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900" dirty="0">
                <a:solidFill>
                  <a:schemeClr val="bg1">
                    <a:lumMod val="50000"/>
                  </a:schemeClr>
                </a:solidFill>
              </a:rPr>
              <a:t>Yes</a:t>
            </a:r>
          </a:p>
        </p:txBody>
      </p:sp>
      <p:sp>
        <p:nvSpPr>
          <p:cNvPr id="680" name="Flowchart: Process 679"/>
          <p:cNvSpPr/>
          <p:nvPr/>
        </p:nvSpPr>
        <p:spPr>
          <a:xfrm>
            <a:off x="8334345" y="13949360"/>
            <a:ext cx="366711" cy="46834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900" dirty="0" smtClean="0">
                <a:solidFill>
                  <a:schemeClr val="bg1">
                    <a:lumMod val="50000"/>
                  </a:schemeClr>
                </a:solidFill>
              </a:rPr>
              <a:t>No</a:t>
            </a:r>
            <a:endParaRPr lang="en-GB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81" name="Flowchart: Process 680"/>
          <p:cNvSpPr/>
          <p:nvPr/>
        </p:nvSpPr>
        <p:spPr>
          <a:xfrm>
            <a:off x="1366769" y="14854240"/>
            <a:ext cx="366711" cy="28737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900" dirty="0" smtClean="0">
                <a:solidFill>
                  <a:schemeClr val="bg1">
                    <a:lumMod val="50000"/>
                  </a:schemeClr>
                </a:solidFill>
              </a:rPr>
              <a:t>No</a:t>
            </a:r>
            <a:endParaRPr lang="en-GB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82" name="Flowchart: Data 681"/>
          <p:cNvSpPr/>
          <p:nvPr/>
        </p:nvSpPr>
        <p:spPr>
          <a:xfrm>
            <a:off x="8882032" y="13949360"/>
            <a:ext cx="1447808" cy="452440"/>
          </a:xfrm>
          <a:prstGeom prst="flowChartInputOutpu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Pop task from paused queue</a:t>
            </a:r>
            <a:endParaRPr lang="en-GB" sz="900" dirty="0">
              <a:solidFill>
                <a:schemeClr val="tx1"/>
              </a:solidFill>
            </a:endParaRPr>
          </a:p>
        </p:txBody>
      </p:sp>
      <p:cxnSp>
        <p:nvCxnSpPr>
          <p:cNvPr id="683" name="Straight Arrow Connector 682"/>
          <p:cNvCxnSpPr>
            <a:endCxn id="671" idx="0"/>
          </p:cNvCxnSpPr>
          <p:nvPr/>
        </p:nvCxnSpPr>
        <p:spPr>
          <a:xfrm rot="5400000">
            <a:off x="6796838" y="13402462"/>
            <a:ext cx="723904" cy="794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4" name="Flowchart: Decision 683"/>
          <p:cNvSpPr/>
          <p:nvPr/>
        </p:nvSpPr>
        <p:spPr>
          <a:xfrm>
            <a:off x="13225456" y="13768384"/>
            <a:ext cx="1793880" cy="896940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Is the time passed since pause &gt;= task’s pause timeout?</a:t>
            </a:r>
            <a:endParaRPr lang="en-GB" sz="900" dirty="0">
              <a:solidFill>
                <a:schemeClr val="tx1"/>
              </a:solidFill>
            </a:endParaRPr>
          </a:p>
        </p:txBody>
      </p:sp>
      <p:cxnSp>
        <p:nvCxnSpPr>
          <p:cNvPr id="685" name="Straight Arrow Connector 684"/>
          <p:cNvCxnSpPr>
            <a:stCxn id="684" idx="2"/>
            <a:endCxn id="703" idx="1"/>
          </p:cNvCxnSpPr>
          <p:nvPr/>
        </p:nvCxnSpPr>
        <p:spPr>
          <a:xfrm rot="16200000" flipH="1">
            <a:off x="13488980" y="15298740"/>
            <a:ext cx="1274772" cy="794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6" name="Flowchart: Process 685"/>
          <p:cNvSpPr/>
          <p:nvPr/>
        </p:nvSpPr>
        <p:spPr>
          <a:xfrm>
            <a:off x="13949360" y="15035216"/>
            <a:ext cx="366711" cy="271465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900" dirty="0" smtClean="0">
                <a:solidFill>
                  <a:schemeClr val="bg1">
                    <a:lumMod val="50000"/>
                  </a:schemeClr>
                </a:solidFill>
              </a:rPr>
              <a:t>No</a:t>
            </a:r>
            <a:endParaRPr lang="en-GB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87" name="Flowchart: Process 686"/>
          <p:cNvSpPr/>
          <p:nvPr/>
        </p:nvSpPr>
        <p:spPr>
          <a:xfrm>
            <a:off x="15487656" y="13949360"/>
            <a:ext cx="1435103" cy="538164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31" tIns="45715" rIns="91431" bIns="45715" rtlCol="0" anchor="ctr"/>
          <a:lstStyle/>
          <a:p>
            <a:pPr algn="ctr"/>
            <a:r>
              <a:rPr lang="en-GB" sz="900" dirty="0">
                <a:solidFill>
                  <a:sysClr val="windowText" lastClr="000000"/>
                </a:solidFill>
              </a:rPr>
              <a:t>Lock </a:t>
            </a:r>
            <a:r>
              <a:rPr lang="en-GB" sz="900" dirty="0" smtClean="0">
                <a:solidFill>
                  <a:schemeClr val="tx1"/>
                </a:solidFill>
              </a:rPr>
              <a:t>execution </a:t>
            </a:r>
            <a:r>
              <a:rPr lang="en-GB" sz="900" dirty="0" smtClean="0">
                <a:solidFill>
                  <a:sysClr val="windowText" lastClr="000000"/>
                </a:solidFill>
              </a:rPr>
              <a:t>queue</a:t>
            </a:r>
            <a:endParaRPr lang="en-GB" sz="900" dirty="0">
              <a:solidFill>
                <a:sysClr val="windowText" lastClr="000000"/>
              </a:solidFill>
            </a:endParaRPr>
          </a:p>
        </p:txBody>
      </p:sp>
      <p:sp>
        <p:nvSpPr>
          <p:cNvPr id="688" name="Flowchart: Process 687"/>
          <p:cNvSpPr/>
          <p:nvPr/>
        </p:nvSpPr>
        <p:spPr>
          <a:xfrm>
            <a:off x="17387904" y="14949492"/>
            <a:ext cx="1435104" cy="538164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31" tIns="45715" rIns="91431" bIns="45715" rtlCol="0" anchor="ctr"/>
          <a:lstStyle/>
          <a:p>
            <a:pPr algn="ctr"/>
            <a:r>
              <a:rPr lang="en-GB" sz="900" dirty="0">
                <a:solidFill>
                  <a:sysClr val="windowText" lastClr="000000"/>
                </a:solidFill>
              </a:rPr>
              <a:t>Unlock </a:t>
            </a:r>
            <a:r>
              <a:rPr lang="en-GB" sz="900" dirty="0" smtClean="0">
                <a:solidFill>
                  <a:schemeClr val="tx1"/>
                </a:solidFill>
              </a:rPr>
              <a:t>execution </a:t>
            </a:r>
            <a:r>
              <a:rPr lang="en-GB" sz="900" dirty="0" smtClean="0">
                <a:solidFill>
                  <a:sysClr val="windowText" lastClr="000000"/>
                </a:solidFill>
              </a:rPr>
              <a:t>queue</a:t>
            </a:r>
            <a:endParaRPr lang="en-GB" sz="900" dirty="0">
              <a:solidFill>
                <a:sysClr val="windowText" lastClr="000000"/>
              </a:solidFill>
            </a:endParaRPr>
          </a:p>
        </p:txBody>
      </p:sp>
      <p:sp>
        <p:nvSpPr>
          <p:cNvPr id="689" name="Flowchart: Data 688"/>
          <p:cNvSpPr/>
          <p:nvPr/>
        </p:nvSpPr>
        <p:spPr>
          <a:xfrm>
            <a:off x="15487656" y="14944728"/>
            <a:ext cx="1447808" cy="452440"/>
          </a:xfrm>
          <a:prstGeom prst="flowChartInputOutpu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Push task to execution queue</a:t>
            </a:r>
            <a:endParaRPr lang="en-GB" sz="900" dirty="0">
              <a:solidFill>
                <a:schemeClr val="tx1"/>
              </a:solidFill>
            </a:endParaRPr>
          </a:p>
        </p:txBody>
      </p:sp>
      <p:cxnSp>
        <p:nvCxnSpPr>
          <p:cNvPr id="690" name="Straight Arrow Connector 689"/>
          <p:cNvCxnSpPr>
            <a:stCxn id="684" idx="3"/>
            <a:endCxn id="687" idx="1"/>
          </p:cNvCxnSpPr>
          <p:nvPr/>
        </p:nvCxnSpPr>
        <p:spPr>
          <a:xfrm>
            <a:off x="15019336" y="14216854"/>
            <a:ext cx="468320" cy="158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Straight Arrow Connector 690"/>
          <p:cNvCxnSpPr>
            <a:stCxn id="687" idx="2"/>
            <a:endCxn id="689" idx="1"/>
          </p:cNvCxnSpPr>
          <p:nvPr/>
        </p:nvCxnSpPr>
        <p:spPr>
          <a:xfrm rot="16200000" flipH="1">
            <a:off x="15979782" y="14712950"/>
            <a:ext cx="457204" cy="635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Straight Arrow Connector 691"/>
          <p:cNvCxnSpPr>
            <a:stCxn id="689" idx="5"/>
            <a:endCxn id="688" idx="1"/>
          </p:cNvCxnSpPr>
          <p:nvPr/>
        </p:nvCxnSpPr>
        <p:spPr>
          <a:xfrm>
            <a:off x="16790683" y="15170948"/>
            <a:ext cx="597221" cy="4762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Straight Arrow Connector 692"/>
          <p:cNvCxnSpPr>
            <a:stCxn id="704" idx="4"/>
            <a:endCxn id="688" idx="0"/>
          </p:cNvCxnSpPr>
          <p:nvPr/>
        </p:nvCxnSpPr>
        <p:spPr>
          <a:xfrm rot="5400000">
            <a:off x="17200179" y="14038657"/>
            <a:ext cx="1816112" cy="555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Straight Arrow Connector 693"/>
          <p:cNvCxnSpPr>
            <a:stCxn id="710" idx="2"/>
            <a:endCxn id="669" idx="0"/>
          </p:cNvCxnSpPr>
          <p:nvPr/>
        </p:nvCxnSpPr>
        <p:spPr>
          <a:xfrm rot="5400000">
            <a:off x="1312936" y="13528815"/>
            <a:ext cx="471197" cy="794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Straight Arrow Connector 694"/>
          <p:cNvCxnSpPr>
            <a:stCxn id="682" idx="5"/>
            <a:endCxn id="696" idx="1"/>
          </p:cNvCxnSpPr>
          <p:nvPr/>
        </p:nvCxnSpPr>
        <p:spPr>
          <a:xfrm>
            <a:off x="10185059" y="14175580"/>
            <a:ext cx="506733" cy="4127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" name="Flowchart: Decision 695"/>
          <p:cNvSpPr/>
          <p:nvPr/>
        </p:nvSpPr>
        <p:spPr>
          <a:xfrm>
            <a:off x="10691792" y="13768384"/>
            <a:ext cx="1793880" cy="896940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Has task been evaluated already in this iteration?</a:t>
            </a:r>
            <a:endParaRPr lang="en-GB" sz="900" dirty="0">
              <a:solidFill>
                <a:schemeClr val="tx1"/>
              </a:solidFill>
            </a:endParaRPr>
          </a:p>
        </p:txBody>
      </p:sp>
      <p:cxnSp>
        <p:nvCxnSpPr>
          <p:cNvPr id="697" name="Straight Arrow Connector 696"/>
          <p:cNvCxnSpPr>
            <a:stCxn id="696" idx="3"/>
            <a:endCxn id="684" idx="1"/>
          </p:cNvCxnSpPr>
          <p:nvPr/>
        </p:nvCxnSpPr>
        <p:spPr>
          <a:xfrm>
            <a:off x="12485672" y="14216854"/>
            <a:ext cx="739784" cy="158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8" name="Flowchart: Connector 697"/>
          <p:cNvSpPr/>
          <p:nvPr/>
        </p:nvSpPr>
        <p:spPr>
          <a:xfrm>
            <a:off x="7072272" y="15487656"/>
            <a:ext cx="179388" cy="179388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endParaRPr lang="en-GB" dirty="0"/>
          </a:p>
        </p:txBody>
      </p:sp>
      <p:cxnSp>
        <p:nvCxnSpPr>
          <p:cNvPr id="699" name="Straight Arrow Connector 698"/>
          <p:cNvCxnSpPr>
            <a:endCxn id="698" idx="6"/>
          </p:cNvCxnSpPr>
          <p:nvPr/>
        </p:nvCxnSpPr>
        <p:spPr>
          <a:xfrm rot="10800000">
            <a:off x="7251660" y="15577350"/>
            <a:ext cx="4345012" cy="79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0" name="Straight Arrow Connector 699"/>
          <p:cNvCxnSpPr>
            <a:endCxn id="696" idx="2"/>
          </p:cNvCxnSpPr>
          <p:nvPr/>
        </p:nvCxnSpPr>
        <p:spPr>
          <a:xfrm rot="16200000" flipV="1">
            <a:off x="11136292" y="15117764"/>
            <a:ext cx="912820" cy="794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1" name="Flowchart: Process 700"/>
          <p:cNvSpPr/>
          <p:nvPr/>
        </p:nvSpPr>
        <p:spPr>
          <a:xfrm>
            <a:off x="11415696" y="14944728"/>
            <a:ext cx="366711" cy="271465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900" dirty="0" smtClean="0">
                <a:solidFill>
                  <a:schemeClr val="bg1">
                    <a:lumMod val="50000"/>
                  </a:schemeClr>
                </a:solidFill>
              </a:rPr>
              <a:t>Yes</a:t>
            </a:r>
            <a:endParaRPr lang="en-GB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02" name="Flowchart: Process 701"/>
          <p:cNvSpPr/>
          <p:nvPr/>
        </p:nvSpPr>
        <p:spPr>
          <a:xfrm>
            <a:off x="12592040" y="13949360"/>
            <a:ext cx="366711" cy="46834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900" dirty="0" smtClean="0">
                <a:solidFill>
                  <a:schemeClr val="bg1">
                    <a:lumMod val="50000"/>
                  </a:schemeClr>
                </a:solidFill>
              </a:rPr>
              <a:t>No</a:t>
            </a:r>
            <a:endParaRPr lang="en-GB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03" name="Flowchart: Data 702"/>
          <p:cNvSpPr/>
          <p:nvPr/>
        </p:nvSpPr>
        <p:spPr>
          <a:xfrm>
            <a:off x="13406432" y="15940096"/>
            <a:ext cx="1447808" cy="452440"/>
          </a:xfrm>
          <a:prstGeom prst="flowChartInputOutpu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Push task to paused queue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704" name="Flowchart: Connector 703"/>
          <p:cNvSpPr/>
          <p:nvPr/>
        </p:nvSpPr>
        <p:spPr>
          <a:xfrm>
            <a:off x="18021320" y="12953992"/>
            <a:ext cx="179388" cy="179388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endParaRPr lang="en-GB" dirty="0"/>
          </a:p>
        </p:txBody>
      </p:sp>
      <p:cxnSp>
        <p:nvCxnSpPr>
          <p:cNvPr id="705" name="Straight Arrow Connector 704"/>
          <p:cNvCxnSpPr>
            <a:endCxn id="704" idx="6"/>
          </p:cNvCxnSpPr>
          <p:nvPr/>
        </p:nvCxnSpPr>
        <p:spPr>
          <a:xfrm rot="10800000">
            <a:off x="18200708" y="13043686"/>
            <a:ext cx="1268420" cy="79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6" name="Straight Arrow Connector 705"/>
          <p:cNvCxnSpPr/>
          <p:nvPr/>
        </p:nvCxnSpPr>
        <p:spPr>
          <a:xfrm rot="5400000">
            <a:off x="17885588" y="14628020"/>
            <a:ext cx="3167080" cy="158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Straight Arrow Connector 706"/>
          <p:cNvCxnSpPr>
            <a:endCxn id="703" idx="5"/>
          </p:cNvCxnSpPr>
          <p:nvPr/>
        </p:nvCxnSpPr>
        <p:spPr>
          <a:xfrm rot="10800000">
            <a:off x="14709460" y="16166316"/>
            <a:ext cx="4759669" cy="4524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Straight Arrow Connector 707"/>
          <p:cNvCxnSpPr>
            <a:endCxn id="704" idx="2"/>
          </p:cNvCxnSpPr>
          <p:nvPr/>
        </p:nvCxnSpPr>
        <p:spPr>
          <a:xfrm flipV="1">
            <a:off x="7162760" y="13043686"/>
            <a:ext cx="10858560" cy="79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0" name="Flowchart: Terminator 709"/>
          <p:cNvSpPr/>
          <p:nvPr/>
        </p:nvSpPr>
        <p:spPr>
          <a:xfrm>
            <a:off x="828600" y="12953992"/>
            <a:ext cx="1447808" cy="343195"/>
          </a:xfrm>
          <a:prstGeom prst="flowChartTermina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900" smtClean="0">
                <a:solidFill>
                  <a:schemeClr val="tx1"/>
                </a:solidFill>
              </a:rPr>
              <a:t>Begin resuming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712" name="Flowchart: Terminator 711"/>
          <p:cNvSpPr/>
          <p:nvPr/>
        </p:nvSpPr>
        <p:spPr>
          <a:xfrm>
            <a:off x="828600" y="16121072"/>
            <a:ext cx="1447808" cy="343195"/>
          </a:xfrm>
          <a:prstGeom prst="flowChartTermina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End resuming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715" name="Flowchart: Connector 714"/>
          <p:cNvSpPr/>
          <p:nvPr/>
        </p:nvSpPr>
        <p:spPr>
          <a:xfrm>
            <a:off x="1462016" y="15489244"/>
            <a:ext cx="179388" cy="179388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/>
            <a:endParaRPr lang="en-GB" dirty="0"/>
          </a:p>
        </p:txBody>
      </p:sp>
      <p:cxnSp>
        <p:nvCxnSpPr>
          <p:cNvPr id="717" name="Straight Arrow Connector 716"/>
          <p:cNvCxnSpPr>
            <a:stCxn id="672" idx="1"/>
            <a:endCxn id="715" idx="6"/>
          </p:cNvCxnSpPr>
          <p:nvPr/>
        </p:nvCxnSpPr>
        <p:spPr>
          <a:xfrm rot="10800000" flipV="1">
            <a:off x="1641404" y="15575762"/>
            <a:ext cx="1720860" cy="317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" name="Straight Arrow Connector 719"/>
          <p:cNvCxnSpPr>
            <a:stCxn id="715" idx="4"/>
            <a:endCxn id="712" idx="0"/>
          </p:cNvCxnSpPr>
          <p:nvPr/>
        </p:nvCxnSpPr>
        <p:spPr>
          <a:xfrm rot="16200000" flipH="1">
            <a:off x="1325887" y="15894455"/>
            <a:ext cx="452440" cy="79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3" name="Flowchart: Process 722"/>
          <p:cNvSpPr/>
          <p:nvPr/>
        </p:nvSpPr>
        <p:spPr>
          <a:xfrm>
            <a:off x="376160" y="12411064"/>
            <a:ext cx="19545408" cy="4433912"/>
          </a:xfrm>
          <a:prstGeom prst="flowChartProcess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4" name="Flowchart: Process 723"/>
          <p:cNvSpPr/>
          <p:nvPr/>
        </p:nvSpPr>
        <p:spPr>
          <a:xfrm>
            <a:off x="2366896" y="12139600"/>
            <a:ext cx="1809760" cy="46834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Resume Tasks</a:t>
            </a:r>
            <a:endParaRPr lang="en-GB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25" name="Flowchart: Predefined Process 724"/>
          <p:cNvSpPr/>
          <p:nvPr/>
        </p:nvSpPr>
        <p:spPr>
          <a:xfrm>
            <a:off x="2457384" y="1281040"/>
            <a:ext cx="1435103" cy="538164"/>
          </a:xfrm>
          <a:prstGeom prst="flowChartPredefinedProcess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31" tIns="45715" rIns="91431" bIns="45715" rtlCol="0" anchor="ctr"/>
          <a:lstStyle/>
          <a:p>
            <a:pPr algn="ctr"/>
            <a:r>
              <a:rPr lang="en-GB" sz="900" dirty="0" smtClean="0">
                <a:solidFill>
                  <a:sysClr val="windowText" lastClr="000000"/>
                </a:solidFill>
              </a:rPr>
              <a:t>Pre-execution</a:t>
            </a:r>
            <a:endParaRPr lang="en-GB" sz="900" dirty="0">
              <a:solidFill>
                <a:sysClr val="windowText" lastClr="000000"/>
              </a:solidFill>
            </a:endParaRPr>
          </a:p>
        </p:txBody>
      </p:sp>
      <p:sp>
        <p:nvSpPr>
          <p:cNvPr id="729" name="Flowchart: Predefined Process 728"/>
          <p:cNvSpPr/>
          <p:nvPr/>
        </p:nvSpPr>
        <p:spPr>
          <a:xfrm>
            <a:off x="4448120" y="1281040"/>
            <a:ext cx="1435103" cy="538164"/>
          </a:xfrm>
          <a:prstGeom prst="flowChartPredefinedProcess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31" tIns="45715" rIns="91431" bIns="45715" rtlCol="0" anchor="ctr"/>
          <a:lstStyle/>
          <a:p>
            <a:pPr algn="ctr"/>
            <a:r>
              <a:rPr lang="en-GB" sz="900" dirty="0" smtClean="0">
                <a:solidFill>
                  <a:sysClr val="windowText" lastClr="000000"/>
                </a:solidFill>
              </a:rPr>
              <a:t>Resume Tasks</a:t>
            </a:r>
            <a:endParaRPr lang="en-GB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730" name="Straight Arrow Connector 729"/>
          <p:cNvCxnSpPr>
            <a:stCxn id="725" idx="3"/>
            <a:endCxn id="729" idx="1"/>
          </p:cNvCxnSpPr>
          <p:nvPr/>
        </p:nvCxnSpPr>
        <p:spPr>
          <a:xfrm>
            <a:off x="3892487" y="1550122"/>
            <a:ext cx="555633" cy="158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3" name="Flowchart: Predefined Process 732"/>
          <p:cNvSpPr/>
          <p:nvPr/>
        </p:nvSpPr>
        <p:spPr>
          <a:xfrm>
            <a:off x="6361073" y="1281040"/>
            <a:ext cx="1435103" cy="538164"/>
          </a:xfrm>
          <a:prstGeom prst="flowChartPredefinedProcess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31" tIns="45715" rIns="91431" bIns="45715" rtlCol="0" anchor="ctr"/>
          <a:lstStyle/>
          <a:p>
            <a:pPr algn="ctr"/>
            <a:r>
              <a:rPr lang="en-GB" sz="900" dirty="0" smtClean="0">
                <a:solidFill>
                  <a:sysClr val="windowText" lastClr="000000"/>
                </a:solidFill>
              </a:rPr>
              <a:t>Post-execution</a:t>
            </a:r>
            <a:endParaRPr lang="en-GB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734" name="Straight Arrow Connector 733"/>
          <p:cNvCxnSpPr>
            <a:stCxn id="729" idx="3"/>
            <a:endCxn id="733" idx="1"/>
          </p:cNvCxnSpPr>
          <p:nvPr/>
        </p:nvCxnSpPr>
        <p:spPr>
          <a:xfrm>
            <a:off x="5883223" y="1550122"/>
            <a:ext cx="477850" cy="158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164</Words>
  <Application>Microsoft Office PowerPoint</Application>
  <PresentationFormat>Custom</PresentationFormat>
  <Paragraphs>66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Adam</dc:creator>
  <cp:lastModifiedBy>Adam</cp:lastModifiedBy>
  <cp:revision>13</cp:revision>
  <dcterms:created xsi:type="dcterms:W3CDTF">2015-12-15T11:23:06Z</dcterms:created>
  <dcterms:modified xsi:type="dcterms:W3CDTF">2015-12-15T12:55:05Z</dcterms:modified>
</cp:coreProperties>
</file>