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803600" cy="28803600"/>
  <p:notesSz cx="6858000" cy="9144000"/>
  <p:defaultTextStyle>
    <a:defPPr>
      <a:defRPr lang="en-US"/>
    </a:defPPr>
    <a:lvl1pPr marL="0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1pPr>
    <a:lvl2pPr marL="1645754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2pPr>
    <a:lvl3pPr marL="3291512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3pPr>
    <a:lvl4pPr marL="4937267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4pPr>
    <a:lvl5pPr marL="6583021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5pPr>
    <a:lvl6pPr marL="8228776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6pPr>
    <a:lvl7pPr marL="9874534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7pPr>
    <a:lvl8pPr marL="11520288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8pPr>
    <a:lvl9pPr marL="13166042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908" autoAdjust="0"/>
  </p:normalViewPr>
  <p:slideViewPr>
    <p:cSldViewPr>
      <p:cViewPr>
        <p:scale>
          <a:sx n="75" d="100"/>
          <a:sy n="75" d="100"/>
        </p:scale>
        <p:origin x="2010" y="2964"/>
      </p:cViewPr>
      <p:guideLst>
        <p:guide orient="horz" pos="7881"/>
        <p:guide pos="90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3" y="8947791"/>
            <a:ext cx="24483060" cy="61741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3" y="16322040"/>
            <a:ext cx="2016252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4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pPr/>
              <a:t>12/15/2015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pPr/>
              <a:t>12/15/2015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0" y="1153490"/>
            <a:ext cx="6480810" cy="245764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1153490"/>
            <a:ext cx="18962370" cy="24576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pPr/>
              <a:t>12/15/2015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pPr/>
              <a:t>12/15/2015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6" y="18508991"/>
            <a:ext cx="24483060" cy="5720715"/>
          </a:xfrm>
        </p:spPr>
        <p:txBody>
          <a:bodyPr anchor="t"/>
          <a:lstStyle>
            <a:lvl1pPr algn="l">
              <a:defRPr sz="1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6" y="12208205"/>
            <a:ext cx="24483060" cy="6300785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75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2pPr>
            <a:lvl3pPr marL="329151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37267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4pPr>
            <a:lvl5pPr marL="6583021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5pPr>
            <a:lvl6pPr marL="8228776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6pPr>
            <a:lvl7pPr marL="9874534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7pPr>
            <a:lvl8pPr marL="11520288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8pPr>
            <a:lvl9pPr marL="13166042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pPr/>
              <a:t>12/15/2015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0" y="6720846"/>
            <a:ext cx="12721590" cy="19009045"/>
          </a:xfrm>
        </p:spPr>
        <p:txBody>
          <a:bodyPr/>
          <a:lstStyle>
            <a:lvl1pPr>
              <a:defRPr sz="10100"/>
            </a:lvl1pPr>
            <a:lvl2pPr>
              <a:defRPr sz="86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0" y="6720846"/>
            <a:ext cx="12721590" cy="19009045"/>
          </a:xfrm>
        </p:spPr>
        <p:txBody>
          <a:bodyPr/>
          <a:lstStyle>
            <a:lvl1pPr>
              <a:defRPr sz="10100"/>
            </a:lvl1pPr>
            <a:lvl2pPr>
              <a:defRPr sz="86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pPr/>
              <a:t>12/15/2015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6447475"/>
            <a:ext cx="12726592" cy="2687000"/>
          </a:xfrm>
        </p:spPr>
        <p:txBody>
          <a:bodyPr anchor="b"/>
          <a:lstStyle>
            <a:lvl1pPr marL="0" indent="0">
              <a:buNone/>
              <a:defRPr sz="8600" b="1"/>
            </a:lvl1pPr>
            <a:lvl2pPr marL="1645754" indent="0">
              <a:buNone/>
              <a:defRPr sz="7200" b="1"/>
            </a:lvl2pPr>
            <a:lvl3pPr marL="3291512" indent="0">
              <a:buNone/>
              <a:defRPr sz="6500" b="1"/>
            </a:lvl3pPr>
            <a:lvl4pPr marL="4937267" indent="0">
              <a:buNone/>
              <a:defRPr sz="5800" b="1"/>
            </a:lvl4pPr>
            <a:lvl5pPr marL="6583021" indent="0">
              <a:buNone/>
              <a:defRPr sz="5800" b="1"/>
            </a:lvl5pPr>
            <a:lvl6pPr marL="8228776" indent="0">
              <a:buNone/>
              <a:defRPr sz="5800" b="1"/>
            </a:lvl6pPr>
            <a:lvl7pPr marL="9874534" indent="0">
              <a:buNone/>
              <a:defRPr sz="5800" b="1"/>
            </a:lvl7pPr>
            <a:lvl8pPr marL="11520288" indent="0">
              <a:buNone/>
              <a:defRPr sz="5800" b="1"/>
            </a:lvl8pPr>
            <a:lvl9pPr marL="13166042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9134475"/>
            <a:ext cx="12726592" cy="16595410"/>
          </a:xfrm>
        </p:spPr>
        <p:txBody>
          <a:bodyPr/>
          <a:lstStyle>
            <a:lvl1pPr>
              <a:defRPr sz="86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40" y="6447475"/>
            <a:ext cx="12731591" cy="2687000"/>
          </a:xfrm>
        </p:spPr>
        <p:txBody>
          <a:bodyPr anchor="b"/>
          <a:lstStyle>
            <a:lvl1pPr marL="0" indent="0">
              <a:buNone/>
              <a:defRPr sz="8600" b="1"/>
            </a:lvl1pPr>
            <a:lvl2pPr marL="1645754" indent="0">
              <a:buNone/>
              <a:defRPr sz="7200" b="1"/>
            </a:lvl2pPr>
            <a:lvl3pPr marL="3291512" indent="0">
              <a:buNone/>
              <a:defRPr sz="6500" b="1"/>
            </a:lvl3pPr>
            <a:lvl4pPr marL="4937267" indent="0">
              <a:buNone/>
              <a:defRPr sz="5800" b="1"/>
            </a:lvl4pPr>
            <a:lvl5pPr marL="6583021" indent="0">
              <a:buNone/>
              <a:defRPr sz="5800" b="1"/>
            </a:lvl5pPr>
            <a:lvl6pPr marL="8228776" indent="0">
              <a:buNone/>
              <a:defRPr sz="5800" b="1"/>
            </a:lvl6pPr>
            <a:lvl7pPr marL="9874534" indent="0">
              <a:buNone/>
              <a:defRPr sz="5800" b="1"/>
            </a:lvl7pPr>
            <a:lvl8pPr marL="11520288" indent="0">
              <a:buNone/>
              <a:defRPr sz="5800" b="1"/>
            </a:lvl8pPr>
            <a:lvl9pPr marL="13166042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40" y="9134475"/>
            <a:ext cx="12731591" cy="16595410"/>
          </a:xfrm>
        </p:spPr>
        <p:txBody>
          <a:bodyPr/>
          <a:lstStyle>
            <a:lvl1pPr>
              <a:defRPr sz="86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pPr/>
              <a:t>12/15/2015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pPr/>
              <a:t>12/15/2015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pPr/>
              <a:t>12/15/2015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91" y="1146810"/>
            <a:ext cx="9476186" cy="488061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1146820"/>
            <a:ext cx="16102013" cy="24583075"/>
          </a:xfrm>
        </p:spPr>
        <p:txBody>
          <a:bodyPr/>
          <a:lstStyle>
            <a:lvl1pPr>
              <a:defRPr sz="11500"/>
            </a:lvl1pPr>
            <a:lvl2pPr>
              <a:defRPr sz="10100"/>
            </a:lvl2pPr>
            <a:lvl3pPr>
              <a:defRPr sz="86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91" y="6027426"/>
            <a:ext cx="9476186" cy="19702465"/>
          </a:xfrm>
        </p:spPr>
        <p:txBody>
          <a:bodyPr/>
          <a:lstStyle>
            <a:lvl1pPr marL="0" indent="0">
              <a:buNone/>
              <a:defRPr sz="5000"/>
            </a:lvl1pPr>
            <a:lvl2pPr marL="1645754" indent="0">
              <a:buNone/>
              <a:defRPr sz="4300"/>
            </a:lvl2pPr>
            <a:lvl3pPr marL="3291512" indent="0">
              <a:buNone/>
              <a:defRPr sz="3600"/>
            </a:lvl3pPr>
            <a:lvl4pPr marL="4937267" indent="0">
              <a:buNone/>
              <a:defRPr sz="3200"/>
            </a:lvl4pPr>
            <a:lvl5pPr marL="6583021" indent="0">
              <a:buNone/>
              <a:defRPr sz="3200"/>
            </a:lvl5pPr>
            <a:lvl6pPr marL="8228776" indent="0">
              <a:buNone/>
              <a:defRPr sz="3200"/>
            </a:lvl6pPr>
            <a:lvl7pPr marL="9874534" indent="0">
              <a:buNone/>
              <a:defRPr sz="3200"/>
            </a:lvl7pPr>
            <a:lvl8pPr marL="11520288" indent="0">
              <a:buNone/>
              <a:defRPr sz="3200"/>
            </a:lvl8pPr>
            <a:lvl9pPr marL="13166042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pPr/>
              <a:t>12/15/2015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20162520"/>
            <a:ext cx="17282160" cy="238030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2573655"/>
            <a:ext cx="17282160" cy="17282160"/>
          </a:xfrm>
        </p:spPr>
        <p:txBody>
          <a:bodyPr/>
          <a:lstStyle>
            <a:lvl1pPr marL="0" indent="0">
              <a:buNone/>
              <a:defRPr sz="11500"/>
            </a:lvl1pPr>
            <a:lvl2pPr marL="1645754" indent="0">
              <a:buNone/>
              <a:defRPr sz="10100"/>
            </a:lvl2pPr>
            <a:lvl3pPr marL="3291512" indent="0">
              <a:buNone/>
              <a:defRPr sz="8600"/>
            </a:lvl3pPr>
            <a:lvl4pPr marL="4937267" indent="0">
              <a:buNone/>
              <a:defRPr sz="7200"/>
            </a:lvl4pPr>
            <a:lvl5pPr marL="6583021" indent="0">
              <a:buNone/>
              <a:defRPr sz="7200"/>
            </a:lvl5pPr>
            <a:lvl6pPr marL="8228776" indent="0">
              <a:buNone/>
              <a:defRPr sz="7200"/>
            </a:lvl6pPr>
            <a:lvl7pPr marL="9874534" indent="0">
              <a:buNone/>
              <a:defRPr sz="7200"/>
            </a:lvl7pPr>
            <a:lvl8pPr marL="11520288" indent="0">
              <a:buNone/>
              <a:defRPr sz="7200"/>
            </a:lvl8pPr>
            <a:lvl9pPr marL="13166042" indent="0">
              <a:buNone/>
              <a:defRPr sz="7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22542820"/>
            <a:ext cx="17282160" cy="3380420"/>
          </a:xfrm>
        </p:spPr>
        <p:txBody>
          <a:bodyPr/>
          <a:lstStyle>
            <a:lvl1pPr marL="0" indent="0">
              <a:buNone/>
              <a:defRPr sz="5000"/>
            </a:lvl1pPr>
            <a:lvl2pPr marL="1645754" indent="0">
              <a:buNone/>
              <a:defRPr sz="4300"/>
            </a:lvl2pPr>
            <a:lvl3pPr marL="3291512" indent="0">
              <a:buNone/>
              <a:defRPr sz="3600"/>
            </a:lvl3pPr>
            <a:lvl4pPr marL="4937267" indent="0">
              <a:buNone/>
              <a:defRPr sz="3200"/>
            </a:lvl4pPr>
            <a:lvl5pPr marL="6583021" indent="0">
              <a:buNone/>
              <a:defRPr sz="3200"/>
            </a:lvl5pPr>
            <a:lvl6pPr marL="8228776" indent="0">
              <a:buNone/>
              <a:defRPr sz="3200"/>
            </a:lvl6pPr>
            <a:lvl7pPr marL="9874534" indent="0">
              <a:buNone/>
              <a:defRPr sz="3200"/>
            </a:lvl7pPr>
            <a:lvl8pPr marL="11520288" indent="0">
              <a:buNone/>
              <a:defRPr sz="3200"/>
            </a:lvl8pPr>
            <a:lvl9pPr marL="13166042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pPr/>
              <a:t>12/15/2015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3" y="1153480"/>
            <a:ext cx="25923240" cy="4800600"/>
          </a:xfrm>
          <a:prstGeom prst="rect">
            <a:avLst/>
          </a:prstGeom>
        </p:spPr>
        <p:txBody>
          <a:bodyPr vert="horz" lIns="329152" tIns="164574" rIns="329152" bIns="1645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3" y="6720846"/>
            <a:ext cx="25923240" cy="19009045"/>
          </a:xfrm>
          <a:prstGeom prst="rect">
            <a:avLst/>
          </a:prstGeom>
        </p:spPr>
        <p:txBody>
          <a:bodyPr vert="horz" lIns="329152" tIns="164574" rIns="329152" bIns="1645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3" y="26696681"/>
            <a:ext cx="6720840" cy="1533525"/>
          </a:xfrm>
          <a:prstGeom prst="rect">
            <a:avLst/>
          </a:prstGeom>
        </p:spPr>
        <p:txBody>
          <a:bodyPr vert="horz" lIns="329152" tIns="164574" rIns="329152" bIns="164574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3D79-3622-487B-A6A8-0636C00987DD}" type="datetimeFigureOut">
              <a:rPr lang="en-US" smtClean="0"/>
              <a:pPr/>
              <a:t>12/15/2015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3" y="26696681"/>
            <a:ext cx="9121140" cy="1533525"/>
          </a:xfrm>
          <a:prstGeom prst="rect">
            <a:avLst/>
          </a:prstGeom>
        </p:spPr>
        <p:txBody>
          <a:bodyPr vert="horz" lIns="329152" tIns="164574" rIns="329152" bIns="164574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3" y="26696681"/>
            <a:ext cx="6720840" cy="1533525"/>
          </a:xfrm>
          <a:prstGeom prst="rect">
            <a:avLst/>
          </a:prstGeom>
        </p:spPr>
        <p:txBody>
          <a:bodyPr vert="horz" lIns="329152" tIns="164574" rIns="329152" bIns="164574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096B4-158E-48DD-8B9A-4CAAD122089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1512" rtl="0" eaLnBrk="1" latinLnBrk="0" hangingPunct="1">
        <a:spcBef>
          <a:spcPct val="0"/>
        </a:spcBef>
        <a:buNone/>
        <a:defRPr sz="1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318" indent="-1234318" algn="l" defTabSz="3291512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674354" indent="-1028599" algn="l" defTabSz="3291512" rtl="0" eaLnBrk="1" latinLnBrk="0" hangingPunct="1">
        <a:spcBef>
          <a:spcPct val="20000"/>
        </a:spcBef>
        <a:buFont typeface="Arial" pitchFamily="34" charset="0"/>
        <a:buChar char="–"/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390" indent="-822877" algn="l" defTabSz="3291512" rtl="0" eaLnBrk="1" latinLnBrk="0" hangingPunct="1">
        <a:spcBef>
          <a:spcPct val="20000"/>
        </a:spcBef>
        <a:buFont typeface="Arial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144" indent="-822877" algn="l" defTabSz="3291512" rtl="0" eaLnBrk="1" latinLnBrk="0" hangingPunct="1">
        <a:spcBef>
          <a:spcPct val="20000"/>
        </a:spcBef>
        <a:buFont typeface="Arial" pitchFamily="34" charset="0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05898" indent="-822877" algn="l" defTabSz="3291512" rtl="0" eaLnBrk="1" latinLnBrk="0" hangingPunct="1">
        <a:spcBef>
          <a:spcPct val="20000"/>
        </a:spcBef>
        <a:buFont typeface="Arial" pitchFamily="34" charset="0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656" indent="-822877" algn="l" defTabSz="3291512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7411" indent="-822877" algn="l" defTabSz="3291512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3165" indent="-822877" algn="l" defTabSz="3291512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8920" indent="-822877" algn="l" defTabSz="3291512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754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512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937267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021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776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874534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0288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6042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Straight Arrow Connector 151"/>
          <p:cNvCxnSpPr>
            <a:stCxn id="153" idx="3"/>
            <a:endCxn id="725" idx="1"/>
          </p:cNvCxnSpPr>
          <p:nvPr/>
        </p:nvCxnSpPr>
        <p:spPr>
          <a:xfrm>
            <a:off x="2085905" y="1543126"/>
            <a:ext cx="371479" cy="699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Terminator 152"/>
          <p:cNvSpPr/>
          <p:nvPr/>
        </p:nvSpPr>
        <p:spPr>
          <a:xfrm>
            <a:off x="1009576" y="1371528"/>
            <a:ext cx="1076329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Begin update iteration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25" name="Flowchart: Terminator 524"/>
          <p:cNvSpPr/>
          <p:nvPr/>
        </p:nvSpPr>
        <p:spPr>
          <a:xfrm>
            <a:off x="8248616" y="1371528"/>
            <a:ext cx="1076329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End update iteration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526" name="Straight Arrow Connector 525"/>
          <p:cNvCxnSpPr>
            <a:stCxn id="733" idx="3"/>
            <a:endCxn id="525" idx="1"/>
          </p:cNvCxnSpPr>
          <p:nvPr/>
        </p:nvCxnSpPr>
        <p:spPr>
          <a:xfrm flipV="1">
            <a:off x="7796176" y="1543126"/>
            <a:ext cx="452440" cy="699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Flowchart: Process 528"/>
          <p:cNvSpPr/>
          <p:nvPr/>
        </p:nvSpPr>
        <p:spPr>
          <a:xfrm>
            <a:off x="466648" y="557136"/>
            <a:ext cx="9501240" cy="1900248"/>
          </a:xfrm>
          <a:prstGeom prst="flowChartProcess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0" name="Flowchart: Process 529"/>
          <p:cNvSpPr/>
          <p:nvPr/>
        </p:nvSpPr>
        <p:spPr>
          <a:xfrm>
            <a:off x="2457384" y="285672"/>
            <a:ext cx="1085856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Update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1" name="Flowchart: Process 570"/>
          <p:cNvSpPr/>
          <p:nvPr/>
        </p:nvSpPr>
        <p:spPr>
          <a:xfrm>
            <a:off x="3181288" y="4094108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Lock </a:t>
            </a:r>
            <a:r>
              <a:rPr lang="en-GB" sz="900" dirty="0" smtClean="0">
                <a:solidFill>
                  <a:schemeClr val="tx1"/>
                </a:solidFill>
              </a:rPr>
              <a:t>initialised</a:t>
            </a:r>
            <a:r>
              <a:rPr lang="en-GB" sz="900" dirty="0" smtClean="0">
                <a:solidFill>
                  <a:sysClr val="windowText" lastClr="000000"/>
                </a:solidFill>
              </a:rPr>
              <a:t> </a:t>
            </a:r>
            <a:r>
              <a:rPr lang="en-GB" sz="900" dirty="0">
                <a:solidFill>
                  <a:sysClr val="windowText" lastClr="000000"/>
                </a:solidFill>
              </a:rPr>
              <a:t>queue</a:t>
            </a:r>
          </a:p>
        </p:txBody>
      </p:sp>
      <p:cxnSp>
        <p:nvCxnSpPr>
          <p:cNvPr id="572" name="Straight Arrow Connector 571"/>
          <p:cNvCxnSpPr>
            <a:stCxn id="576" idx="3"/>
            <a:endCxn id="571" idx="1"/>
          </p:cNvCxnSpPr>
          <p:nvPr/>
        </p:nvCxnSpPr>
        <p:spPr>
          <a:xfrm>
            <a:off x="2260528" y="4361602"/>
            <a:ext cx="92076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Flowchart: Process 572"/>
          <p:cNvSpPr/>
          <p:nvPr/>
        </p:nvSpPr>
        <p:spPr>
          <a:xfrm>
            <a:off x="2514435" y="4078199"/>
            <a:ext cx="366711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4" name="Straight Arrow Connector 573"/>
          <p:cNvCxnSpPr>
            <a:stCxn id="575" idx="2"/>
            <a:endCxn id="576" idx="0"/>
          </p:cNvCxnSpPr>
          <p:nvPr/>
        </p:nvCxnSpPr>
        <p:spPr>
          <a:xfrm rot="5400000">
            <a:off x="1086716" y="3628319"/>
            <a:ext cx="561685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Flowchart: Terminator 574"/>
          <p:cNvSpPr/>
          <p:nvPr/>
        </p:nvSpPr>
        <p:spPr>
          <a:xfrm>
            <a:off x="647624" y="3008252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Begin pre-execution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76" name="Flowchart: Decision 575"/>
          <p:cNvSpPr/>
          <p:nvPr/>
        </p:nvSpPr>
        <p:spPr>
          <a:xfrm>
            <a:off x="466648" y="3913132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Is initialised 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queue empty?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577" name="Straight Arrow Connector 576"/>
          <p:cNvCxnSpPr>
            <a:stCxn id="571" idx="3"/>
            <a:endCxn id="586" idx="2"/>
          </p:cNvCxnSpPr>
          <p:nvPr/>
        </p:nvCxnSpPr>
        <p:spPr>
          <a:xfrm>
            <a:off x="4616391" y="4363190"/>
            <a:ext cx="646121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Flowchart: Decision 577"/>
          <p:cNvSpPr/>
          <p:nvPr/>
        </p:nvSpPr>
        <p:spPr>
          <a:xfrm>
            <a:off x="6076904" y="3913132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Is </a:t>
            </a:r>
            <a:r>
              <a:rPr lang="en-GB" sz="900" dirty="0" smtClean="0">
                <a:solidFill>
                  <a:schemeClr val="tx1"/>
                </a:solidFill>
              </a:rPr>
              <a:t>initialised </a:t>
            </a:r>
            <a:endParaRPr lang="en-GB" sz="900" dirty="0">
              <a:solidFill>
                <a:schemeClr val="tx1"/>
              </a:solidFill>
            </a:endParaRP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queue empty?</a:t>
            </a:r>
          </a:p>
        </p:txBody>
      </p:sp>
      <p:sp>
        <p:nvSpPr>
          <p:cNvPr id="579" name="Flowchart: Process 578"/>
          <p:cNvSpPr/>
          <p:nvPr/>
        </p:nvSpPr>
        <p:spPr>
          <a:xfrm>
            <a:off x="3181288" y="5451428"/>
            <a:ext cx="1435104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Unlock </a:t>
            </a:r>
            <a:r>
              <a:rPr lang="en-GB" sz="900" dirty="0" smtClean="0">
                <a:solidFill>
                  <a:schemeClr val="tx1"/>
                </a:solidFill>
              </a:rPr>
              <a:t>initialised</a:t>
            </a:r>
            <a:r>
              <a:rPr lang="en-GB" sz="900" dirty="0" smtClean="0">
                <a:solidFill>
                  <a:sysClr val="windowText" lastClr="000000"/>
                </a:solidFill>
              </a:rPr>
              <a:t> </a:t>
            </a:r>
            <a:r>
              <a:rPr lang="en-GB" sz="900" dirty="0">
                <a:solidFill>
                  <a:sysClr val="windowText" lastClr="000000"/>
                </a:solidFill>
              </a:rPr>
              <a:t>queue</a:t>
            </a:r>
          </a:p>
        </p:txBody>
      </p:sp>
      <p:cxnSp>
        <p:nvCxnSpPr>
          <p:cNvPr id="580" name="Straight Arrow Connector 579"/>
          <p:cNvCxnSpPr>
            <a:endCxn id="579" idx="3"/>
          </p:cNvCxnSpPr>
          <p:nvPr/>
        </p:nvCxnSpPr>
        <p:spPr>
          <a:xfrm rot="10800000">
            <a:off x="4616392" y="5720510"/>
            <a:ext cx="2365392" cy="23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/>
          <p:cNvCxnSpPr>
            <a:endCxn id="578" idx="2"/>
          </p:cNvCxnSpPr>
          <p:nvPr/>
        </p:nvCxnSpPr>
        <p:spPr>
          <a:xfrm rot="16200000" flipV="1">
            <a:off x="6521404" y="5262512"/>
            <a:ext cx="912820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/>
          <p:cNvCxnSpPr>
            <a:stCxn id="579" idx="1"/>
            <a:endCxn id="585" idx="6"/>
          </p:cNvCxnSpPr>
          <p:nvPr/>
        </p:nvCxnSpPr>
        <p:spPr>
          <a:xfrm rot="10800000" flipV="1">
            <a:off x="1460428" y="5720510"/>
            <a:ext cx="172086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/>
          <p:cNvCxnSpPr>
            <a:stCxn id="576" idx="2"/>
            <a:endCxn id="585" idx="0"/>
          </p:cNvCxnSpPr>
          <p:nvPr/>
        </p:nvCxnSpPr>
        <p:spPr>
          <a:xfrm rot="16200000" flipH="1">
            <a:off x="955995" y="5217665"/>
            <a:ext cx="822332" cy="71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/>
          <p:cNvCxnSpPr>
            <a:stCxn id="578" idx="3"/>
            <a:endCxn id="591" idx="2"/>
          </p:cNvCxnSpPr>
          <p:nvPr/>
        </p:nvCxnSpPr>
        <p:spPr>
          <a:xfrm flipV="1">
            <a:off x="7870784" y="4320328"/>
            <a:ext cx="975053" cy="412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Flowchart: Connector 584"/>
          <p:cNvSpPr/>
          <p:nvPr/>
        </p:nvSpPr>
        <p:spPr>
          <a:xfrm>
            <a:off x="1281040" y="5632404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sp>
        <p:nvSpPr>
          <p:cNvPr id="586" name="Flowchart: Connector 585"/>
          <p:cNvSpPr/>
          <p:nvPr/>
        </p:nvSpPr>
        <p:spPr>
          <a:xfrm>
            <a:off x="5262512" y="4275084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cxnSp>
        <p:nvCxnSpPr>
          <p:cNvPr id="587" name="Straight Arrow Connector 586"/>
          <p:cNvCxnSpPr>
            <a:stCxn id="586" idx="6"/>
            <a:endCxn id="578" idx="1"/>
          </p:cNvCxnSpPr>
          <p:nvPr/>
        </p:nvCxnSpPr>
        <p:spPr>
          <a:xfrm flipV="1">
            <a:off x="5441900" y="4361602"/>
            <a:ext cx="635004" cy="317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Flowchart: Process 587"/>
          <p:cNvSpPr/>
          <p:nvPr/>
        </p:nvSpPr>
        <p:spPr>
          <a:xfrm>
            <a:off x="6796049" y="4998988"/>
            <a:ext cx="366711" cy="28737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589" name="Flowchart: Process 588"/>
          <p:cNvSpPr/>
          <p:nvPr/>
        </p:nvSpPr>
        <p:spPr>
          <a:xfrm>
            <a:off x="8153369" y="4094108"/>
            <a:ext cx="366711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0" name="Flowchart: Process 589"/>
          <p:cNvSpPr/>
          <p:nvPr/>
        </p:nvSpPr>
        <p:spPr>
          <a:xfrm>
            <a:off x="1185793" y="4998988"/>
            <a:ext cx="366711" cy="28737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Yes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1" name="Flowchart: Data 590"/>
          <p:cNvSpPr/>
          <p:nvPr/>
        </p:nvSpPr>
        <p:spPr>
          <a:xfrm>
            <a:off x="8701056" y="4094108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Pop task from initialised queue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92" name="Flowchart: Data 591"/>
          <p:cNvSpPr/>
          <p:nvPr/>
        </p:nvSpPr>
        <p:spPr>
          <a:xfrm>
            <a:off x="10872768" y="4094108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Pre-execute task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593" name="Straight Arrow Connector 592"/>
          <p:cNvCxnSpPr>
            <a:stCxn id="591" idx="5"/>
            <a:endCxn id="592" idx="2"/>
          </p:cNvCxnSpPr>
          <p:nvPr/>
        </p:nvCxnSpPr>
        <p:spPr>
          <a:xfrm>
            <a:off x="10004083" y="4320328"/>
            <a:ext cx="1013466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Flowchart: Connector 593"/>
          <p:cNvSpPr/>
          <p:nvPr/>
        </p:nvSpPr>
        <p:spPr>
          <a:xfrm>
            <a:off x="13496920" y="3098740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cxnSp>
        <p:nvCxnSpPr>
          <p:cNvPr id="595" name="Straight Arrow Connector 594"/>
          <p:cNvCxnSpPr>
            <a:endCxn id="594" idx="2"/>
          </p:cNvCxnSpPr>
          <p:nvPr/>
        </p:nvCxnSpPr>
        <p:spPr>
          <a:xfrm flipV="1">
            <a:off x="6981784" y="3188434"/>
            <a:ext cx="6515136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>
            <a:endCxn id="578" idx="0"/>
          </p:cNvCxnSpPr>
          <p:nvPr/>
        </p:nvCxnSpPr>
        <p:spPr>
          <a:xfrm rot="5400000">
            <a:off x="6615862" y="3547210"/>
            <a:ext cx="723904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Flowchart: Decision 596"/>
          <p:cNvSpPr/>
          <p:nvPr/>
        </p:nvSpPr>
        <p:spPr>
          <a:xfrm>
            <a:off x="12698408" y="3921072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Task state is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CANCELED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598" name="Straight Arrow Connector 597"/>
          <p:cNvCxnSpPr>
            <a:stCxn id="592" idx="5"/>
            <a:endCxn id="597" idx="1"/>
          </p:cNvCxnSpPr>
          <p:nvPr/>
        </p:nvCxnSpPr>
        <p:spPr>
          <a:xfrm>
            <a:off x="12175795" y="4320328"/>
            <a:ext cx="522613" cy="4921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>
            <a:stCxn id="597" idx="0"/>
            <a:endCxn id="594" idx="4"/>
          </p:cNvCxnSpPr>
          <p:nvPr/>
        </p:nvCxnSpPr>
        <p:spPr>
          <a:xfrm rot="16200000" flipV="1">
            <a:off x="13269509" y="3595233"/>
            <a:ext cx="642944" cy="87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Flowchart: Process 599"/>
          <p:cNvSpPr/>
          <p:nvPr/>
        </p:nvSpPr>
        <p:spPr>
          <a:xfrm>
            <a:off x="13406432" y="3551179"/>
            <a:ext cx="366711" cy="2714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Yes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1" name="Flowchart: Process 600"/>
          <p:cNvSpPr/>
          <p:nvPr/>
        </p:nvSpPr>
        <p:spPr>
          <a:xfrm>
            <a:off x="12863504" y="5541916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Lock </a:t>
            </a:r>
            <a:r>
              <a:rPr lang="en-GB" sz="900" dirty="0" smtClean="0">
                <a:solidFill>
                  <a:schemeClr val="tx1"/>
                </a:solidFill>
              </a:rPr>
              <a:t>execution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602" name="Flowchart: Process 601"/>
          <p:cNvSpPr/>
          <p:nvPr/>
        </p:nvSpPr>
        <p:spPr>
          <a:xfrm>
            <a:off x="14944728" y="4094108"/>
            <a:ext cx="1435104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Unlock </a:t>
            </a:r>
            <a:r>
              <a:rPr lang="en-GB" sz="900" dirty="0" smtClean="0">
                <a:solidFill>
                  <a:schemeClr val="tx1"/>
                </a:solidFill>
              </a:rPr>
              <a:t>execution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603" name="Flowchart: Data 602"/>
          <p:cNvSpPr/>
          <p:nvPr/>
        </p:nvSpPr>
        <p:spPr>
          <a:xfrm>
            <a:off x="14944728" y="5541916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Push task to execution queue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04" name="Straight Arrow Connector 603"/>
          <p:cNvCxnSpPr>
            <a:stCxn id="597" idx="2"/>
            <a:endCxn id="601" idx="0"/>
          </p:cNvCxnSpPr>
          <p:nvPr/>
        </p:nvCxnSpPr>
        <p:spPr>
          <a:xfrm rot="5400000">
            <a:off x="13226250" y="5172818"/>
            <a:ext cx="723904" cy="142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>
            <a:stCxn id="601" idx="3"/>
            <a:endCxn id="603" idx="2"/>
          </p:cNvCxnSpPr>
          <p:nvPr/>
        </p:nvCxnSpPr>
        <p:spPr>
          <a:xfrm flipV="1">
            <a:off x="14298607" y="5768136"/>
            <a:ext cx="790902" cy="42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stCxn id="603" idx="1"/>
            <a:endCxn id="602" idx="2"/>
          </p:cNvCxnSpPr>
          <p:nvPr/>
        </p:nvCxnSpPr>
        <p:spPr>
          <a:xfrm rot="16200000" flipV="1">
            <a:off x="15210634" y="5083918"/>
            <a:ext cx="909644" cy="63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/>
          <p:cNvCxnSpPr>
            <a:endCxn id="594" idx="6"/>
          </p:cNvCxnSpPr>
          <p:nvPr/>
        </p:nvCxnSpPr>
        <p:spPr>
          <a:xfrm rot="10800000">
            <a:off x="13676308" y="3188434"/>
            <a:ext cx="1992324" cy="23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/>
          <p:cNvCxnSpPr>
            <a:endCxn id="602" idx="0"/>
          </p:cNvCxnSpPr>
          <p:nvPr/>
        </p:nvCxnSpPr>
        <p:spPr>
          <a:xfrm rot="5400000">
            <a:off x="15213016" y="3638492"/>
            <a:ext cx="904880" cy="63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Flowchart: Process 608"/>
          <p:cNvSpPr/>
          <p:nvPr/>
        </p:nvSpPr>
        <p:spPr>
          <a:xfrm>
            <a:off x="13406432" y="4998988"/>
            <a:ext cx="366711" cy="2714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6" name="Flowchart: Terminator 615"/>
          <p:cNvSpPr/>
          <p:nvPr/>
        </p:nvSpPr>
        <p:spPr>
          <a:xfrm>
            <a:off x="647624" y="6257880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End pre-execution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17" name="Straight Arrow Connector 616"/>
          <p:cNvCxnSpPr>
            <a:stCxn id="585" idx="4"/>
            <a:endCxn id="616" idx="0"/>
          </p:cNvCxnSpPr>
          <p:nvPr/>
        </p:nvCxnSpPr>
        <p:spPr>
          <a:xfrm rot="16200000" flipH="1">
            <a:off x="1148087" y="6034439"/>
            <a:ext cx="446088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Flowchart: Process 619"/>
          <p:cNvSpPr/>
          <p:nvPr/>
        </p:nvSpPr>
        <p:spPr>
          <a:xfrm>
            <a:off x="466648" y="2819336"/>
            <a:ext cx="16459278" cy="4333886"/>
          </a:xfrm>
          <a:prstGeom prst="flowChartProcess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1" name="Flowchart: Process 620"/>
          <p:cNvSpPr/>
          <p:nvPr/>
        </p:nvSpPr>
        <p:spPr>
          <a:xfrm>
            <a:off x="2457384" y="2547872"/>
            <a:ext cx="1628784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Pre-execution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0" name="Straight Arrow Connector 629"/>
          <p:cNvCxnSpPr>
            <a:stCxn id="655" idx="2"/>
            <a:endCxn id="634" idx="0"/>
          </p:cNvCxnSpPr>
          <p:nvPr/>
        </p:nvCxnSpPr>
        <p:spPr>
          <a:xfrm rot="5400000">
            <a:off x="1539156" y="8778195"/>
            <a:ext cx="742661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Flowchart: Process 630"/>
          <p:cNvSpPr/>
          <p:nvPr/>
        </p:nvSpPr>
        <p:spPr>
          <a:xfrm>
            <a:off x="3724216" y="9334472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Lock </a:t>
            </a:r>
            <a:r>
              <a:rPr lang="en-GB" sz="900" dirty="0" smtClean="0">
                <a:solidFill>
                  <a:schemeClr val="tx1"/>
                </a:solidFill>
              </a:rPr>
              <a:t>post-execute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632" name="Straight Arrow Connector 631"/>
          <p:cNvCxnSpPr>
            <a:stCxn id="634" idx="3"/>
            <a:endCxn id="631" idx="1"/>
          </p:cNvCxnSpPr>
          <p:nvPr/>
        </p:nvCxnSpPr>
        <p:spPr>
          <a:xfrm>
            <a:off x="2803456" y="9601966"/>
            <a:ext cx="92076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Flowchart: Process 632"/>
          <p:cNvSpPr/>
          <p:nvPr/>
        </p:nvSpPr>
        <p:spPr>
          <a:xfrm>
            <a:off x="3057363" y="9318563"/>
            <a:ext cx="366711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634" name="Flowchart: Decision 633"/>
          <p:cNvSpPr/>
          <p:nvPr/>
        </p:nvSpPr>
        <p:spPr>
          <a:xfrm>
            <a:off x="1009576" y="9153496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Is Task </a:t>
            </a:r>
            <a:r>
              <a:rPr lang="en-GB" sz="900" dirty="0" smtClean="0">
                <a:solidFill>
                  <a:schemeClr val="tx1"/>
                </a:solidFill>
              </a:rPr>
              <a:t>in 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post-execute queue</a:t>
            </a:r>
            <a:r>
              <a:rPr lang="en-GB" sz="9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35" name="Straight Arrow Connector 634"/>
          <p:cNvCxnSpPr>
            <a:stCxn id="631" idx="3"/>
            <a:endCxn id="636" idx="1"/>
          </p:cNvCxnSpPr>
          <p:nvPr/>
        </p:nvCxnSpPr>
        <p:spPr>
          <a:xfrm flipV="1">
            <a:off x="5159319" y="9601966"/>
            <a:ext cx="465145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Flowchart: Decision 635"/>
          <p:cNvSpPr/>
          <p:nvPr/>
        </p:nvSpPr>
        <p:spPr>
          <a:xfrm>
            <a:off x="5624464" y="9153496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Is </a:t>
            </a:r>
            <a:r>
              <a:rPr lang="en-GB" sz="900" dirty="0" smtClean="0">
                <a:solidFill>
                  <a:schemeClr val="tx1"/>
                </a:solidFill>
              </a:rPr>
              <a:t>post-execute</a:t>
            </a:r>
            <a:endParaRPr lang="en-GB" sz="900" dirty="0">
              <a:solidFill>
                <a:schemeClr val="tx1"/>
              </a:solidFill>
            </a:endParaRP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queue empty?</a:t>
            </a:r>
          </a:p>
        </p:txBody>
      </p:sp>
      <p:sp>
        <p:nvSpPr>
          <p:cNvPr id="637" name="Flowchart: Process 636"/>
          <p:cNvSpPr/>
          <p:nvPr/>
        </p:nvSpPr>
        <p:spPr>
          <a:xfrm>
            <a:off x="3724216" y="10691792"/>
            <a:ext cx="1435104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Unlock </a:t>
            </a:r>
            <a:r>
              <a:rPr lang="en-GB" sz="900" dirty="0" smtClean="0">
                <a:solidFill>
                  <a:schemeClr val="tx1"/>
                </a:solidFill>
              </a:rPr>
              <a:t>post-execute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638" name="Straight Arrow Connector 637"/>
          <p:cNvCxnSpPr>
            <a:endCxn id="637" idx="3"/>
          </p:cNvCxnSpPr>
          <p:nvPr/>
        </p:nvCxnSpPr>
        <p:spPr>
          <a:xfrm rot="10800000">
            <a:off x="5159320" y="10960874"/>
            <a:ext cx="1370024" cy="23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/>
          <p:cNvCxnSpPr>
            <a:endCxn id="636" idx="2"/>
          </p:cNvCxnSpPr>
          <p:nvPr/>
        </p:nvCxnSpPr>
        <p:spPr>
          <a:xfrm rot="16200000" flipV="1">
            <a:off x="6068964" y="10502876"/>
            <a:ext cx="912820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/>
          <p:cNvCxnSpPr>
            <a:stCxn id="637" idx="1"/>
            <a:endCxn id="643" idx="6"/>
          </p:cNvCxnSpPr>
          <p:nvPr/>
        </p:nvCxnSpPr>
        <p:spPr>
          <a:xfrm rot="10800000" flipV="1">
            <a:off x="2003356" y="10960874"/>
            <a:ext cx="172086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Arrow Connector 640"/>
          <p:cNvCxnSpPr>
            <a:stCxn id="634" idx="2"/>
            <a:endCxn id="643" idx="0"/>
          </p:cNvCxnSpPr>
          <p:nvPr/>
        </p:nvCxnSpPr>
        <p:spPr>
          <a:xfrm rot="16200000" flipH="1">
            <a:off x="1498923" y="10458029"/>
            <a:ext cx="822332" cy="71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/>
          <p:cNvCxnSpPr>
            <a:stCxn id="636" idx="3"/>
            <a:endCxn id="649" idx="2"/>
          </p:cNvCxnSpPr>
          <p:nvPr/>
        </p:nvCxnSpPr>
        <p:spPr>
          <a:xfrm flipV="1">
            <a:off x="7418344" y="9560692"/>
            <a:ext cx="975053" cy="412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Flowchart: Connector 642"/>
          <p:cNvSpPr/>
          <p:nvPr/>
        </p:nvSpPr>
        <p:spPr>
          <a:xfrm>
            <a:off x="1823968" y="10872768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sp>
        <p:nvSpPr>
          <p:cNvPr id="646" name="Flowchart: Process 645"/>
          <p:cNvSpPr/>
          <p:nvPr/>
        </p:nvSpPr>
        <p:spPr>
          <a:xfrm>
            <a:off x="6343609" y="10239352"/>
            <a:ext cx="366711" cy="28737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647" name="Flowchart: Process 646"/>
          <p:cNvSpPr/>
          <p:nvPr/>
        </p:nvSpPr>
        <p:spPr>
          <a:xfrm>
            <a:off x="7700929" y="9334472"/>
            <a:ext cx="366711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8" name="Flowchart: Process 647"/>
          <p:cNvSpPr/>
          <p:nvPr/>
        </p:nvSpPr>
        <p:spPr>
          <a:xfrm>
            <a:off x="1728721" y="10239352"/>
            <a:ext cx="366711" cy="28737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9" name="Flowchart: Data 648"/>
          <p:cNvSpPr/>
          <p:nvPr/>
        </p:nvSpPr>
        <p:spPr>
          <a:xfrm>
            <a:off x="8248616" y="9334472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Pop task from post-execute queue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650" name="Flowchart: Data 649"/>
          <p:cNvSpPr/>
          <p:nvPr/>
        </p:nvSpPr>
        <p:spPr>
          <a:xfrm>
            <a:off x="8429592" y="8248616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Post-execute task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51" name="Straight Arrow Connector 650"/>
          <p:cNvCxnSpPr>
            <a:stCxn id="649" idx="1"/>
            <a:endCxn id="650" idx="3"/>
          </p:cNvCxnSpPr>
          <p:nvPr/>
        </p:nvCxnSpPr>
        <p:spPr>
          <a:xfrm rot="5400000" flipH="1" flipV="1">
            <a:off x="8673909" y="8999667"/>
            <a:ext cx="633416" cy="361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endCxn id="650" idx="2"/>
          </p:cNvCxnSpPr>
          <p:nvPr/>
        </p:nvCxnSpPr>
        <p:spPr>
          <a:xfrm>
            <a:off x="6529344" y="8429592"/>
            <a:ext cx="2045029" cy="452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/>
          <p:cNvCxnSpPr>
            <a:endCxn id="636" idx="0"/>
          </p:cNvCxnSpPr>
          <p:nvPr/>
        </p:nvCxnSpPr>
        <p:spPr>
          <a:xfrm rot="5400000">
            <a:off x="6163422" y="8787574"/>
            <a:ext cx="723904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Flowchart: Terminator 654"/>
          <p:cNvSpPr/>
          <p:nvPr/>
        </p:nvSpPr>
        <p:spPr>
          <a:xfrm>
            <a:off x="1190552" y="8067640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Begin post-execution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656" name="Flowchart: Process 655"/>
          <p:cNvSpPr/>
          <p:nvPr/>
        </p:nvSpPr>
        <p:spPr>
          <a:xfrm>
            <a:off x="466648" y="7524712"/>
            <a:ext cx="9863192" cy="4614888"/>
          </a:xfrm>
          <a:prstGeom prst="flowChartProcess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7" name="Flowchart: Process 656"/>
          <p:cNvSpPr/>
          <p:nvPr/>
        </p:nvSpPr>
        <p:spPr>
          <a:xfrm>
            <a:off x="2457384" y="7253248"/>
            <a:ext cx="1809760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Post-execution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0" name="Flowchart: Terminator 659"/>
          <p:cNvSpPr/>
          <p:nvPr/>
        </p:nvSpPr>
        <p:spPr>
          <a:xfrm>
            <a:off x="1190552" y="11415696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End post-execution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61" name="Straight Arrow Connector 660"/>
          <p:cNvCxnSpPr>
            <a:stCxn id="643" idx="4"/>
            <a:endCxn id="660" idx="0"/>
          </p:cNvCxnSpPr>
          <p:nvPr/>
        </p:nvCxnSpPr>
        <p:spPr>
          <a:xfrm rot="16200000" flipH="1">
            <a:off x="1732289" y="11233529"/>
            <a:ext cx="363540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Flowchart: Process 665"/>
          <p:cNvSpPr/>
          <p:nvPr/>
        </p:nvSpPr>
        <p:spPr>
          <a:xfrm>
            <a:off x="3362264" y="14130336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Lock </a:t>
            </a:r>
            <a:r>
              <a:rPr lang="en-GB" sz="900" dirty="0" smtClean="0">
                <a:solidFill>
                  <a:schemeClr val="tx1"/>
                </a:solidFill>
              </a:rPr>
              <a:t>paused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667" name="Straight Arrow Connector 666"/>
          <p:cNvCxnSpPr>
            <a:stCxn id="669" idx="3"/>
            <a:endCxn id="666" idx="1"/>
          </p:cNvCxnSpPr>
          <p:nvPr/>
        </p:nvCxnSpPr>
        <p:spPr>
          <a:xfrm>
            <a:off x="2441504" y="14397830"/>
            <a:ext cx="92076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Flowchart: Process 667"/>
          <p:cNvSpPr/>
          <p:nvPr/>
        </p:nvSpPr>
        <p:spPr>
          <a:xfrm>
            <a:off x="2695411" y="14114427"/>
            <a:ext cx="366711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669" name="Flowchart: Decision 668"/>
          <p:cNvSpPr/>
          <p:nvPr/>
        </p:nvSpPr>
        <p:spPr>
          <a:xfrm>
            <a:off x="647624" y="13949360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Is Task in 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paused queue</a:t>
            </a:r>
            <a:r>
              <a:rPr lang="en-GB" sz="9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70" name="Straight Arrow Connector 669"/>
          <p:cNvCxnSpPr>
            <a:stCxn id="666" idx="3"/>
            <a:endCxn id="677" idx="2"/>
          </p:cNvCxnSpPr>
          <p:nvPr/>
        </p:nvCxnSpPr>
        <p:spPr>
          <a:xfrm>
            <a:off x="4797367" y="14399418"/>
            <a:ext cx="646121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Flowchart: Decision 670"/>
          <p:cNvSpPr/>
          <p:nvPr/>
        </p:nvSpPr>
        <p:spPr>
          <a:xfrm>
            <a:off x="6257880" y="13949360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Is </a:t>
            </a:r>
            <a:r>
              <a:rPr lang="en-GB" sz="900" dirty="0" smtClean="0">
                <a:solidFill>
                  <a:schemeClr val="tx1"/>
                </a:solidFill>
              </a:rPr>
              <a:t>paused</a:t>
            </a:r>
            <a:endParaRPr lang="en-GB" sz="900" dirty="0">
              <a:solidFill>
                <a:schemeClr val="tx1"/>
              </a:solidFill>
            </a:endParaRP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queue empty?</a:t>
            </a:r>
          </a:p>
        </p:txBody>
      </p:sp>
      <p:sp>
        <p:nvSpPr>
          <p:cNvPr id="672" name="Flowchart: Process 671"/>
          <p:cNvSpPr/>
          <p:nvPr/>
        </p:nvSpPr>
        <p:spPr>
          <a:xfrm>
            <a:off x="3362264" y="15487656"/>
            <a:ext cx="1435104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Unlock </a:t>
            </a:r>
            <a:r>
              <a:rPr lang="en-GB" sz="900" dirty="0" smtClean="0">
                <a:solidFill>
                  <a:schemeClr val="tx1"/>
                </a:solidFill>
              </a:rPr>
              <a:t>paused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673" name="Straight Arrow Connector 672"/>
          <p:cNvCxnSpPr>
            <a:stCxn id="698" idx="2"/>
            <a:endCxn id="672" idx="3"/>
          </p:cNvCxnSpPr>
          <p:nvPr/>
        </p:nvCxnSpPr>
        <p:spPr>
          <a:xfrm rot="10800000">
            <a:off x="4797368" y="15756738"/>
            <a:ext cx="2274904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Arrow Connector 673"/>
          <p:cNvCxnSpPr>
            <a:stCxn id="698" idx="0"/>
            <a:endCxn id="671" idx="2"/>
          </p:cNvCxnSpPr>
          <p:nvPr/>
        </p:nvCxnSpPr>
        <p:spPr>
          <a:xfrm rot="16200000" flipV="1">
            <a:off x="6747227" y="15253893"/>
            <a:ext cx="822332" cy="71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Arrow Connector 674"/>
          <p:cNvCxnSpPr>
            <a:stCxn id="669" idx="2"/>
            <a:endCxn id="715" idx="0"/>
          </p:cNvCxnSpPr>
          <p:nvPr/>
        </p:nvCxnSpPr>
        <p:spPr>
          <a:xfrm rot="16200000" flipH="1">
            <a:off x="1136177" y="15254687"/>
            <a:ext cx="823920" cy="71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Arrow Connector 675"/>
          <p:cNvCxnSpPr>
            <a:stCxn id="671" idx="3"/>
            <a:endCxn id="682" idx="2"/>
          </p:cNvCxnSpPr>
          <p:nvPr/>
        </p:nvCxnSpPr>
        <p:spPr>
          <a:xfrm flipV="1">
            <a:off x="8051760" y="14356556"/>
            <a:ext cx="975053" cy="412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Flowchart: Connector 676"/>
          <p:cNvSpPr/>
          <p:nvPr/>
        </p:nvSpPr>
        <p:spPr>
          <a:xfrm>
            <a:off x="5443488" y="14311312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cxnSp>
        <p:nvCxnSpPr>
          <p:cNvPr id="678" name="Straight Arrow Connector 677"/>
          <p:cNvCxnSpPr>
            <a:stCxn id="677" idx="6"/>
            <a:endCxn id="671" idx="1"/>
          </p:cNvCxnSpPr>
          <p:nvPr/>
        </p:nvCxnSpPr>
        <p:spPr>
          <a:xfrm flipV="1">
            <a:off x="5622876" y="14397830"/>
            <a:ext cx="635004" cy="317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Flowchart: Process 678"/>
          <p:cNvSpPr/>
          <p:nvPr/>
        </p:nvSpPr>
        <p:spPr>
          <a:xfrm>
            <a:off x="6977025" y="15035216"/>
            <a:ext cx="366711" cy="28737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680" name="Flowchart: Process 679"/>
          <p:cNvSpPr/>
          <p:nvPr/>
        </p:nvSpPr>
        <p:spPr>
          <a:xfrm>
            <a:off x="8334345" y="14130336"/>
            <a:ext cx="366711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1" name="Flowchart: Process 680"/>
          <p:cNvSpPr/>
          <p:nvPr/>
        </p:nvSpPr>
        <p:spPr>
          <a:xfrm>
            <a:off x="1366769" y="15035216"/>
            <a:ext cx="366711" cy="28737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2" name="Flowchart: Data 681"/>
          <p:cNvSpPr/>
          <p:nvPr/>
        </p:nvSpPr>
        <p:spPr>
          <a:xfrm>
            <a:off x="8882032" y="14130336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Pop task from paused queue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83" name="Straight Arrow Connector 682"/>
          <p:cNvCxnSpPr>
            <a:endCxn id="671" idx="0"/>
          </p:cNvCxnSpPr>
          <p:nvPr/>
        </p:nvCxnSpPr>
        <p:spPr>
          <a:xfrm rot="5400000">
            <a:off x="6796838" y="13583438"/>
            <a:ext cx="723904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Flowchart: Decision 683"/>
          <p:cNvSpPr/>
          <p:nvPr/>
        </p:nvSpPr>
        <p:spPr>
          <a:xfrm>
            <a:off x="13225456" y="13949360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Is the time passed since pause &gt;= task’s pause timeout?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85" name="Straight Arrow Connector 684"/>
          <p:cNvCxnSpPr>
            <a:stCxn id="684" idx="2"/>
            <a:endCxn id="703" idx="1"/>
          </p:cNvCxnSpPr>
          <p:nvPr/>
        </p:nvCxnSpPr>
        <p:spPr>
          <a:xfrm rot="16200000" flipH="1">
            <a:off x="13488980" y="15479716"/>
            <a:ext cx="1274772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Flowchart: Process 685"/>
          <p:cNvSpPr/>
          <p:nvPr/>
        </p:nvSpPr>
        <p:spPr>
          <a:xfrm>
            <a:off x="13949360" y="15216192"/>
            <a:ext cx="366711" cy="2714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7" name="Flowchart: Process 686"/>
          <p:cNvSpPr/>
          <p:nvPr/>
        </p:nvSpPr>
        <p:spPr>
          <a:xfrm>
            <a:off x="15487656" y="14130336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Lock </a:t>
            </a:r>
            <a:r>
              <a:rPr lang="en-GB" sz="900" dirty="0" smtClean="0">
                <a:solidFill>
                  <a:schemeClr val="tx1"/>
                </a:solidFill>
              </a:rPr>
              <a:t>execution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688" name="Flowchart: Process 687"/>
          <p:cNvSpPr/>
          <p:nvPr/>
        </p:nvSpPr>
        <p:spPr>
          <a:xfrm>
            <a:off x="17387904" y="15130468"/>
            <a:ext cx="1435104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Unlock </a:t>
            </a:r>
            <a:r>
              <a:rPr lang="en-GB" sz="900" dirty="0" smtClean="0">
                <a:solidFill>
                  <a:schemeClr val="tx1"/>
                </a:solidFill>
              </a:rPr>
              <a:t>execution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689" name="Flowchart: Data 688"/>
          <p:cNvSpPr/>
          <p:nvPr/>
        </p:nvSpPr>
        <p:spPr>
          <a:xfrm>
            <a:off x="15487656" y="15125704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Push task to execution queue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90" name="Straight Arrow Connector 689"/>
          <p:cNvCxnSpPr>
            <a:stCxn id="684" idx="3"/>
            <a:endCxn id="687" idx="1"/>
          </p:cNvCxnSpPr>
          <p:nvPr/>
        </p:nvCxnSpPr>
        <p:spPr>
          <a:xfrm>
            <a:off x="15019336" y="14397830"/>
            <a:ext cx="46832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Arrow Connector 690"/>
          <p:cNvCxnSpPr>
            <a:stCxn id="687" idx="2"/>
            <a:endCxn id="689" idx="1"/>
          </p:cNvCxnSpPr>
          <p:nvPr/>
        </p:nvCxnSpPr>
        <p:spPr>
          <a:xfrm rot="16200000" flipH="1">
            <a:off x="15979782" y="14893926"/>
            <a:ext cx="457204" cy="63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Arrow Connector 691"/>
          <p:cNvCxnSpPr>
            <a:stCxn id="689" idx="5"/>
            <a:endCxn id="688" idx="1"/>
          </p:cNvCxnSpPr>
          <p:nvPr/>
        </p:nvCxnSpPr>
        <p:spPr>
          <a:xfrm>
            <a:off x="16790683" y="15351924"/>
            <a:ext cx="597221" cy="4762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/>
          <p:cNvCxnSpPr>
            <a:stCxn id="704" idx="4"/>
            <a:endCxn id="688" idx="0"/>
          </p:cNvCxnSpPr>
          <p:nvPr/>
        </p:nvCxnSpPr>
        <p:spPr>
          <a:xfrm rot="5400000">
            <a:off x="17200179" y="14219633"/>
            <a:ext cx="1816112" cy="55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Arrow Connector 693"/>
          <p:cNvCxnSpPr>
            <a:stCxn id="710" idx="2"/>
            <a:endCxn id="669" idx="0"/>
          </p:cNvCxnSpPr>
          <p:nvPr/>
        </p:nvCxnSpPr>
        <p:spPr>
          <a:xfrm rot="5400000">
            <a:off x="1312936" y="13709791"/>
            <a:ext cx="471197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Arrow Connector 694"/>
          <p:cNvCxnSpPr>
            <a:stCxn id="682" idx="5"/>
            <a:endCxn id="696" idx="1"/>
          </p:cNvCxnSpPr>
          <p:nvPr/>
        </p:nvCxnSpPr>
        <p:spPr>
          <a:xfrm>
            <a:off x="10185059" y="14356556"/>
            <a:ext cx="506733" cy="412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Flowchart: Decision 695"/>
          <p:cNvSpPr/>
          <p:nvPr/>
        </p:nvSpPr>
        <p:spPr>
          <a:xfrm>
            <a:off x="10691792" y="13949360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Has task been evaluated already in this iteration?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97" name="Straight Arrow Connector 696"/>
          <p:cNvCxnSpPr>
            <a:stCxn id="696" idx="3"/>
            <a:endCxn id="684" idx="1"/>
          </p:cNvCxnSpPr>
          <p:nvPr/>
        </p:nvCxnSpPr>
        <p:spPr>
          <a:xfrm>
            <a:off x="12485672" y="14397830"/>
            <a:ext cx="739784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Flowchart: Connector 697"/>
          <p:cNvSpPr/>
          <p:nvPr/>
        </p:nvSpPr>
        <p:spPr>
          <a:xfrm>
            <a:off x="7072272" y="15668632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cxnSp>
        <p:nvCxnSpPr>
          <p:cNvPr id="699" name="Straight Arrow Connector 698"/>
          <p:cNvCxnSpPr>
            <a:endCxn id="698" idx="6"/>
          </p:cNvCxnSpPr>
          <p:nvPr/>
        </p:nvCxnSpPr>
        <p:spPr>
          <a:xfrm rot="10800000">
            <a:off x="7251660" y="15758326"/>
            <a:ext cx="4345012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/>
          <p:cNvCxnSpPr>
            <a:endCxn id="696" idx="2"/>
          </p:cNvCxnSpPr>
          <p:nvPr/>
        </p:nvCxnSpPr>
        <p:spPr>
          <a:xfrm rot="16200000" flipV="1">
            <a:off x="11136292" y="15298740"/>
            <a:ext cx="912820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Flowchart: Process 700"/>
          <p:cNvSpPr/>
          <p:nvPr/>
        </p:nvSpPr>
        <p:spPr>
          <a:xfrm>
            <a:off x="11415696" y="15125704"/>
            <a:ext cx="366711" cy="2714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Yes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2" name="Flowchart: Process 701"/>
          <p:cNvSpPr/>
          <p:nvPr/>
        </p:nvSpPr>
        <p:spPr>
          <a:xfrm>
            <a:off x="12592040" y="14130336"/>
            <a:ext cx="366711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3" name="Flowchart: Data 702"/>
          <p:cNvSpPr/>
          <p:nvPr/>
        </p:nvSpPr>
        <p:spPr>
          <a:xfrm>
            <a:off x="13406432" y="16121072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Push task to paused queue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04" name="Flowchart: Connector 703"/>
          <p:cNvSpPr/>
          <p:nvPr/>
        </p:nvSpPr>
        <p:spPr>
          <a:xfrm>
            <a:off x="18021320" y="13134968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cxnSp>
        <p:nvCxnSpPr>
          <p:cNvPr id="705" name="Straight Arrow Connector 704"/>
          <p:cNvCxnSpPr>
            <a:endCxn id="704" idx="6"/>
          </p:cNvCxnSpPr>
          <p:nvPr/>
        </p:nvCxnSpPr>
        <p:spPr>
          <a:xfrm rot="10800000">
            <a:off x="18200708" y="13224662"/>
            <a:ext cx="1268420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705"/>
          <p:cNvCxnSpPr/>
          <p:nvPr/>
        </p:nvCxnSpPr>
        <p:spPr>
          <a:xfrm rot="5400000">
            <a:off x="17885588" y="14808996"/>
            <a:ext cx="316708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Arrow Connector 706"/>
          <p:cNvCxnSpPr>
            <a:endCxn id="703" idx="5"/>
          </p:cNvCxnSpPr>
          <p:nvPr/>
        </p:nvCxnSpPr>
        <p:spPr>
          <a:xfrm rot="10800000">
            <a:off x="14709460" y="16347292"/>
            <a:ext cx="4759669" cy="452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/>
          <p:cNvCxnSpPr>
            <a:endCxn id="704" idx="2"/>
          </p:cNvCxnSpPr>
          <p:nvPr/>
        </p:nvCxnSpPr>
        <p:spPr>
          <a:xfrm flipV="1">
            <a:off x="7162760" y="13224662"/>
            <a:ext cx="10858560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Flowchart: Terminator 709"/>
          <p:cNvSpPr/>
          <p:nvPr/>
        </p:nvSpPr>
        <p:spPr>
          <a:xfrm>
            <a:off x="828600" y="13134968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smtClean="0">
                <a:solidFill>
                  <a:schemeClr val="tx1"/>
                </a:solidFill>
              </a:rPr>
              <a:t>Begin resuming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12" name="Flowchart: Terminator 711"/>
          <p:cNvSpPr/>
          <p:nvPr/>
        </p:nvSpPr>
        <p:spPr>
          <a:xfrm>
            <a:off x="828600" y="16302048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End resuming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15" name="Flowchart: Connector 714"/>
          <p:cNvSpPr/>
          <p:nvPr/>
        </p:nvSpPr>
        <p:spPr>
          <a:xfrm>
            <a:off x="1462016" y="15670220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cxnSp>
        <p:nvCxnSpPr>
          <p:cNvPr id="717" name="Straight Arrow Connector 716"/>
          <p:cNvCxnSpPr>
            <a:stCxn id="672" idx="1"/>
            <a:endCxn id="715" idx="6"/>
          </p:cNvCxnSpPr>
          <p:nvPr/>
        </p:nvCxnSpPr>
        <p:spPr>
          <a:xfrm rot="10800000" flipV="1">
            <a:off x="1641404" y="15756738"/>
            <a:ext cx="1720860" cy="317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Arrow Connector 719"/>
          <p:cNvCxnSpPr>
            <a:stCxn id="715" idx="4"/>
            <a:endCxn id="712" idx="0"/>
          </p:cNvCxnSpPr>
          <p:nvPr/>
        </p:nvCxnSpPr>
        <p:spPr>
          <a:xfrm rot="16200000" flipH="1">
            <a:off x="1325887" y="16075431"/>
            <a:ext cx="452440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Flowchart: Process 722"/>
          <p:cNvSpPr/>
          <p:nvPr/>
        </p:nvSpPr>
        <p:spPr>
          <a:xfrm>
            <a:off x="376160" y="12592040"/>
            <a:ext cx="19545408" cy="4433912"/>
          </a:xfrm>
          <a:prstGeom prst="flowChartProcess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4" name="Flowchart: Process 723"/>
          <p:cNvSpPr/>
          <p:nvPr/>
        </p:nvSpPr>
        <p:spPr>
          <a:xfrm>
            <a:off x="2366896" y="12320576"/>
            <a:ext cx="1809760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Resume Tasks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5" name="Flowchart: Predefined Process 724"/>
          <p:cNvSpPr/>
          <p:nvPr/>
        </p:nvSpPr>
        <p:spPr>
          <a:xfrm>
            <a:off x="2457384" y="1281040"/>
            <a:ext cx="1435103" cy="538164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Pre-execution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729" name="Flowchart: Predefined Process 728"/>
          <p:cNvSpPr/>
          <p:nvPr/>
        </p:nvSpPr>
        <p:spPr>
          <a:xfrm>
            <a:off x="4448120" y="1281040"/>
            <a:ext cx="1435103" cy="538164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Resume Tasks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730" name="Straight Arrow Connector 729"/>
          <p:cNvCxnSpPr>
            <a:stCxn id="725" idx="3"/>
            <a:endCxn id="729" idx="1"/>
          </p:cNvCxnSpPr>
          <p:nvPr/>
        </p:nvCxnSpPr>
        <p:spPr>
          <a:xfrm>
            <a:off x="3892487" y="1550122"/>
            <a:ext cx="555633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Flowchart: Predefined Process 732"/>
          <p:cNvSpPr/>
          <p:nvPr/>
        </p:nvSpPr>
        <p:spPr>
          <a:xfrm>
            <a:off x="6361073" y="1281040"/>
            <a:ext cx="1435103" cy="538164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Post-execution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734" name="Straight Arrow Connector 733"/>
          <p:cNvCxnSpPr>
            <a:stCxn id="729" idx="3"/>
            <a:endCxn id="733" idx="1"/>
          </p:cNvCxnSpPr>
          <p:nvPr/>
        </p:nvCxnSpPr>
        <p:spPr>
          <a:xfrm>
            <a:off x="5883223" y="1550122"/>
            <a:ext cx="47785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Terminator 132"/>
          <p:cNvSpPr/>
          <p:nvPr/>
        </p:nvSpPr>
        <p:spPr>
          <a:xfrm>
            <a:off x="17659368" y="738112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Worker thread created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6" name="Flowchart: Decision 135"/>
          <p:cNvSpPr/>
          <p:nvPr/>
        </p:nvSpPr>
        <p:spPr>
          <a:xfrm>
            <a:off x="17478392" y="2190684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Is exit flag set?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7" name="Flowchart: Process 136"/>
          <p:cNvSpPr/>
          <p:nvPr/>
        </p:nvSpPr>
        <p:spPr>
          <a:xfrm>
            <a:off x="17659368" y="3638492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Lock </a:t>
            </a:r>
            <a:r>
              <a:rPr lang="en-GB" sz="900" dirty="0" smtClean="0">
                <a:solidFill>
                  <a:schemeClr val="tx1"/>
                </a:solidFill>
              </a:rPr>
              <a:t>execution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8" name="Straight Arrow Connector 137"/>
          <p:cNvCxnSpPr>
            <a:stCxn id="133" idx="2"/>
            <a:endCxn id="151" idx="0"/>
          </p:cNvCxnSpPr>
          <p:nvPr/>
        </p:nvCxnSpPr>
        <p:spPr>
          <a:xfrm rot="5400000">
            <a:off x="18147277" y="1316508"/>
            <a:ext cx="471197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Terminator 141"/>
          <p:cNvSpPr/>
          <p:nvPr/>
        </p:nvSpPr>
        <p:spPr>
          <a:xfrm>
            <a:off x="20283520" y="2462148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Exit worker thread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>
            <a:stCxn id="136" idx="3"/>
            <a:endCxn id="142" idx="1"/>
          </p:cNvCxnSpPr>
          <p:nvPr/>
        </p:nvCxnSpPr>
        <p:spPr>
          <a:xfrm flipV="1">
            <a:off x="19272272" y="2633746"/>
            <a:ext cx="1011248" cy="540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Process 145"/>
          <p:cNvSpPr/>
          <p:nvPr/>
        </p:nvSpPr>
        <p:spPr>
          <a:xfrm>
            <a:off x="19559616" y="2462148"/>
            <a:ext cx="366711" cy="36195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Yes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7" name="Straight Arrow Connector 146"/>
          <p:cNvCxnSpPr>
            <a:stCxn id="136" idx="2"/>
            <a:endCxn id="137" idx="0"/>
          </p:cNvCxnSpPr>
          <p:nvPr/>
        </p:nvCxnSpPr>
        <p:spPr>
          <a:xfrm rot="16200000" flipH="1">
            <a:off x="18100692" y="3362264"/>
            <a:ext cx="550868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lowchart: Process 149"/>
          <p:cNvSpPr/>
          <p:nvPr/>
        </p:nvSpPr>
        <p:spPr>
          <a:xfrm>
            <a:off x="18202296" y="3186052"/>
            <a:ext cx="366711" cy="18097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Flowchart: Connector 150"/>
          <p:cNvSpPr/>
          <p:nvPr/>
        </p:nvSpPr>
        <p:spPr>
          <a:xfrm>
            <a:off x="18292784" y="1552504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cxnSp>
        <p:nvCxnSpPr>
          <p:cNvPr id="155" name="Straight Arrow Connector 154"/>
          <p:cNvCxnSpPr>
            <a:stCxn id="151" idx="4"/>
            <a:endCxn id="136" idx="0"/>
          </p:cNvCxnSpPr>
          <p:nvPr/>
        </p:nvCxnSpPr>
        <p:spPr>
          <a:xfrm rot="5400000">
            <a:off x="18149509" y="1957715"/>
            <a:ext cx="458792" cy="71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Decision 157"/>
          <p:cNvSpPr/>
          <p:nvPr/>
        </p:nvSpPr>
        <p:spPr>
          <a:xfrm>
            <a:off x="17478392" y="4629096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Is execution queue empty?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59" name="Flowchart: Process 158"/>
          <p:cNvSpPr/>
          <p:nvPr/>
        </p:nvSpPr>
        <p:spPr>
          <a:xfrm>
            <a:off x="20193032" y="4810072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Unlock </a:t>
            </a:r>
            <a:r>
              <a:rPr lang="en-GB" sz="900" dirty="0" smtClean="0">
                <a:solidFill>
                  <a:schemeClr val="tx1"/>
                </a:solidFill>
              </a:rPr>
              <a:t>execution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60" name="Straight Arrow Connector 159"/>
          <p:cNvCxnSpPr>
            <a:stCxn id="137" idx="2"/>
            <a:endCxn id="158" idx="0"/>
          </p:cNvCxnSpPr>
          <p:nvPr/>
        </p:nvCxnSpPr>
        <p:spPr>
          <a:xfrm rot="5400000">
            <a:off x="18149906" y="4402082"/>
            <a:ext cx="45244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lowchart: Process 160"/>
          <p:cNvSpPr/>
          <p:nvPr/>
        </p:nvSpPr>
        <p:spPr>
          <a:xfrm>
            <a:off x="18202296" y="4267144"/>
            <a:ext cx="366711" cy="18097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4" name="Straight Arrow Connector 163"/>
          <p:cNvCxnSpPr>
            <a:stCxn id="158" idx="3"/>
            <a:endCxn id="159" idx="1"/>
          </p:cNvCxnSpPr>
          <p:nvPr/>
        </p:nvCxnSpPr>
        <p:spPr>
          <a:xfrm>
            <a:off x="19272272" y="5077566"/>
            <a:ext cx="92076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Process 167"/>
          <p:cNvSpPr/>
          <p:nvPr/>
        </p:nvSpPr>
        <p:spPr>
          <a:xfrm>
            <a:off x="19554857" y="4900560"/>
            <a:ext cx="366711" cy="36195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Yes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Flowchart: Process 168"/>
          <p:cNvSpPr/>
          <p:nvPr/>
        </p:nvSpPr>
        <p:spPr>
          <a:xfrm>
            <a:off x="20193032" y="3362264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Sleep until task is placed in execution 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70" name="Straight Arrow Connector 169"/>
          <p:cNvCxnSpPr>
            <a:stCxn id="159" idx="0"/>
            <a:endCxn id="169" idx="2"/>
          </p:cNvCxnSpPr>
          <p:nvPr/>
        </p:nvCxnSpPr>
        <p:spPr>
          <a:xfrm rot="5400000" flipH="1" flipV="1">
            <a:off x="20455762" y="4355250"/>
            <a:ext cx="909644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endCxn id="254" idx="4"/>
          </p:cNvCxnSpPr>
          <p:nvPr/>
        </p:nvCxnSpPr>
        <p:spPr>
          <a:xfrm rot="16200000" flipV="1">
            <a:off x="21142759" y="2683207"/>
            <a:ext cx="1900248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4" idx="2"/>
            <a:endCxn id="151" idx="6"/>
          </p:cNvCxnSpPr>
          <p:nvPr/>
        </p:nvCxnSpPr>
        <p:spPr>
          <a:xfrm rot="10800000">
            <a:off x="18472172" y="1642198"/>
            <a:ext cx="353062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lowchart: Process 183"/>
          <p:cNvSpPr/>
          <p:nvPr/>
        </p:nvSpPr>
        <p:spPr>
          <a:xfrm>
            <a:off x="17659368" y="7258012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Unlock </a:t>
            </a:r>
            <a:r>
              <a:rPr lang="en-GB" sz="900" dirty="0" smtClean="0">
                <a:solidFill>
                  <a:schemeClr val="tx1"/>
                </a:solidFill>
              </a:rPr>
              <a:t>execution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185" name="Flowchart: Data 184"/>
          <p:cNvSpPr/>
          <p:nvPr/>
        </p:nvSpPr>
        <p:spPr>
          <a:xfrm>
            <a:off x="17659368" y="6167392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Pop task from execution queue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/>
          <p:cNvCxnSpPr>
            <a:stCxn id="158" idx="2"/>
            <a:endCxn id="185" idx="1"/>
          </p:cNvCxnSpPr>
          <p:nvPr/>
        </p:nvCxnSpPr>
        <p:spPr>
          <a:xfrm rot="16200000" flipH="1">
            <a:off x="18058624" y="5842744"/>
            <a:ext cx="641356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5" idx="4"/>
            <a:endCxn id="184" idx="0"/>
          </p:cNvCxnSpPr>
          <p:nvPr/>
        </p:nvCxnSpPr>
        <p:spPr>
          <a:xfrm rot="5400000">
            <a:off x="18061006" y="6935746"/>
            <a:ext cx="638180" cy="63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19921568" y="7080212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Current state of the task?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98" name="Straight Arrow Connector 197"/>
          <p:cNvCxnSpPr>
            <a:stCxn id="184" idx="3"/>
            <a:endCxn id="197" idx="1"/>
          </p:cNvCxnSpPr>
          <p:nvPr/>
        </p:nvCxnSpPr>
        <p:spPr>
          <a:xfrm>
            <a:off x="19094471" y="7527094"/>
            <a:ext cx="827097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Flowchart: Process 203"/>
          <p:cNvSpPr/>
          <p:nvPr/>
        </p:nvSpPr>
        <p:spPr>
          <a:xfrm>
            <a:off x="22286961" y="7253247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Resume task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205" name="Flowchart: Process 204"/>
          <p:cNvSpPr/>
          <p:nvPr/>
        </p:nvSpPr>
        <p:spPr>
          <a:xfrm>
            <a:off x="20102544" y="6076904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Execute task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06" name="Straight Arrow Connector 205"/>
          <p:cNvCxnSpPr>
            <a:stCxn id="197" idx="3"/>
            <a:endCxn id="204" idx="1"/>
          </p:cNvCxnSpPr>
          <p:nvPr/>
        </p:nvCxnSpPr>
        <p:spPr>
          <a:xfrm flipV="1">
            <a:off x="21715448" y="7522329"/>
            <a:ext cx="571513" cy="635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Flowchart: Process 206"/>
          <p:cNvSpPr/>
          <p:nvPr/>
        </p:nvSpPr>
        <p:spPr>
          <a:xfrm>
            <a:off x="21821817" y="7253248"/>
            <a:ext cx="271463" cy="63341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PAUSED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1" name="Straight Arrow Connector 210"/>
          <p:cNvCxnSpPr>
            <a:stCxn id="197" idx="0"/>
            <a:endCxn id="205" idx="2"/>
          </p:cNvCxnSpPr>
          <p:nvPr/>
        </p:nvCxnSpPr>
        <p:spPr>
          <a:xfrm rot="5400000" flipH="1" flipV="1">
            <a:off x="20586730" y="6846846"/>
            <a:ext cx="465144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Flowchart: Process 211"/>
          <p:cNvSpPr/>
          <p:nvPr/>
        </p:nvSpPr>
        <p:spPr>
          <a:xfrm>
            <a:off x="20464496" y="6800808"/>
            <a:ext cx="638175" cy="18097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EXECUTE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4" name="Flowchart: Decision 223"/>
          <p:cNvSpPr/>
          <p:nvPr/>
        </p:nvSpPr>
        <p:spPr>
          <a:xfrm>
            <a:off x="22109160" y="5895928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Current state of the task?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225" name="Straight Arrow Connector 224"/>
          <p:cNvCxnSpPr>
            <a:stCxn id="204" idx="0"/>
            <a:endCxn id="224" idx="2"/>
          </p:cNvCxnSpPr>
          <p:nvPr/>
        </p:nvCxnSpPr>
        <p:spPr>
          <a:xfrm rot="5400000" flipH="1" flipV="1">
            <a:off x="22775117" y="7022265"/>
            <a:ext cx="460379" cy="15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05" idx="3"/>
            <a:endCxn id="224" idx="1"/>
          </p:cNvCxnSpPr>
          <p:nvPr/>
        </p:nvCxnSpPr>
        <p:spPr>
          <a:xfrm flipV="1">
            <a:off x="21537647" y="6344398"/>
            <a:ext cx="571513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Flowchart: Process 234"/>
          <p:cNvSpPr/>
          <p:nvPr/>
        </p:nvSpPr>
        <p:spPr>
          <a:xfrm>
            <a:off x="22286961" y="4357632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Lock </a:t>
            </a:r>
            <a:r>
              <a:rPr lang="en-GB" sz="900" dirty="0" smtClean="0">
                <a:solidFill>
                  <a:schemeClr val="tx1"/>
                </a:solidFill>
              </a:rPr>
              <a:t>post-execute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236" name="Flowchart: Process 235"/>
          <p:cNvSpPr/>
          <p:nvPr/>
        </p:nvSpPr>
        <p:spPr>
          <a:xfrm>
            <a:off x="24174504" y="4357632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Lock </a:t>
            </a:r>
            <a:r>
              <a:rPr lang="en-GB" sz="900" dirty="0" smtClean="0">
                <a:solidFill>
                  <a:schemeClr val="tx1"/>
                </a:solidFill>
              </a:rPr>
              <a:t>paused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237" name="Flowchart: Process 236"/>
          <p:cNvSpPr/>
          <p:nvPr/>
        </p:nvSpPr>
        <p:spPr>
          <a:xfrm>
            <a:off x="22274256" y="2638360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Unlock </a:t>
            </a:r>
            <a:r>
              <a:rPr lang="en-GB" sz="900" dirty="0" smtClean="0">
                <a:solidFill>
                  <a:schemeClr val="tx1"/>
                </a:solidFill>
              </a:rPr>
              <a:t>post-execute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238" name="Flowchart: Process 237"/>
          <p:cNvSpPr/>
          <p:nvPr/>
        </p:nvSpPr>
        <p:spPr>
          <a:xfrm>
            <a:off x="24174504" y="2638360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Unlock </a:t>
            </a:r>
            <a:r>
              <a:rPr lang="en-GB" sz="900" dirty="0" smtClean="0">
                <a:solidFill>
                  <a:schemeClr val="tx1"/>
                </a:solidFill>
              </a:rPr>
              <a:t>paused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239" name="Flowchart: Data 238"/>
          <p:cNvSpPr/>
          <p:nvPr/>
        </p:nvSpPr>
        <p:spPr>
          <a:xfrm>
            <a:off x="22274256" y="3543240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Push task to post-execute queue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41" name="Flowchart: Data 240"/>
          <p:cNvSpPr/>
          <p:nvPr/>
        </p:nvSpPr>
        <p:spPr>
          <a:xfrm>
            <a:off x="24174504" y="3543240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Push task to paused queue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242" name="Straight Arrow Connector 241"/>
          <p:cNvCxnSpPr>
            <a:stCxn id="235" idx="0"/>
            <a:endCxn id="239" idx="4"/>
          </p:cNvCxnSpPr>
          <p:nvPr/>
        </p:nvCxnSpPr>
        <p:spPr>
          <a:xfrm rot="16200000" flipV="1">
            <a:off x="22820361" y="4173479"/>
            <a:ext cx="361952" cy="635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1"/>
            <a:endCxn id="237" idx="2"/>
          </p:cNvCxnSpPr>
          <p:nvPr/>
        </p:nvCxnSpPr>
        <p:spPr>
          <a:xfrm rot="16200000" flipV="1">
            <a:off x="22811626" y="3356706"/>
            <a:ext cx="366716" cy="63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41" idx="1"/>
            <a:endCxn id="238" idx="2"/>
          </p:cNvCxnSpPr>
          <p:nvPr/>
        </p:nvCxnSpPr>
        <p:spPr>
          <a:xfrm rot="16200000" flipV="1">
            <a:off x="24711874" y="3356706"/>
            <a:ext cx="366716" cy="63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0"/>
            <a:endCxn id="241" idx="4"/>
          </p:cNvCxnSpPr>
          <p:nvPr/>
        </p:nvCxnSpPr>
        <p:spPr>
          <a:xfrm rot="5400000" flipH="1" flipV="1">
            <a:off x="24714256" y="4173480"/>
            <a:ext cx="361952" cy="63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lowchart: Connector 253"/>
          <p:cNvSpPr/>
          <p:nvPr/>
        </p:nvSpPr>
        <p:spPr>
          <a:xfrm>
            <a:off x="22002792" y="1554092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cxnSp>
        <p:nvCxnSpPr>
          <p:cNvPr id="309" name="Straight Arrow Connector 308"/>
          <p:cNvCxnSpPr>
            <a:endCxn id="236" idx="2"/>
          </p:cNvCxnSpPr>
          <p:nvPr/>
        </p:nvCxnSpPr>
        <p:spPr>
          <a:xfrm rot="16200000" flipV="1">
            <a:off x="24168946" y="5618906"/>
            <a:ext cx="1452572" cy="63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204" idx="0"/>
            <a:endCxn id="224" idx="2"/>
          </p:cNvCxnSpPr>
          <p:nvPr/>
        </p:nvCxnSpPr>
        <p:spPr>
          <a:xfrm rot="5400000" flipH="1" flipV="1">
            <a:off x="22775117" y="7022265"/>
            <a:ext cx="460379" cy="15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Flowchart: Connector 320"/>
          <p:cNvSpPr/>
          <p:nvPr/>
        </p:nvSpPr>
        <p:spPr>
          <a:xfrm>
            <a:off x="23812552" y="2097020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cxnSp>
        <p:nvCxnSpPr>
          <p:cNvPr id="322" name="Straight Arrow Connector 321"/>
          <p:cNvCxnSpPr>
            <a:endCxn id="237" idx="0"/>
          </p:cNvCxnSpPr>
          <p:nvPr/>
        </p:nvCxnSpPr>
        <p:spPr>
          <a:xfrm rot="5400000">
            <a:off x="22768764" y="2408964"/>
            <a:ext cx="452440" cy="63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238" idx="0"/>
          </p:cNvCxnSpPr>
          <p:nvPr/>
        </p:nvCxnSpPr>
        <p:spPr>
          <a:xfrm rot="5400000" flipH="1" flipV="1">
            <a:off x="24669012" y="2408964"/>
            <a:ext cx="452440" cy="63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endCxn id="321" idx="2"/>
          </p:cNvCxnSpPr>
          <p:nvPr/>
        </p:nvCxnSpPr>
        <p:spPr>
          <a:xfrm>
            <a:off x="22998160" y="2185920"/>
            <a:ext cx="814392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endCxn id="321" idx="6"/>
          </p:cNvCxnSpPr>
          <p:nvPr/>
        </p:nvCxnSpPr>
        <p:spPr>
          <a:xfrm rot="10800000">
            <a:off x="23991940" y="2186714"/>
            <a:ext cx="906468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endCxn id="321" idx="0"/>
          </p:cNvCxnSpPr>
          <p:nvPr/>
        </p:nvCxnSpPr>
        <p:spPr>
          <a:xfrm rot="5400000">
            <a:off x="23675629" y="1869609"/>
            <a:ext cx="454028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endCxn id="254" idx="6"/>
          </p:cNvCxnSpPr>
          <p:nvPr/>
        </p:nvCxnSpPr>
        <p:spPr>
          <a:xfrm rot="10800000" flipV="1">
            <a:off x="22182180" y="1642992"/>
            <a:ext cx="1720860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lowchart: Process 342"/>
          <p:cNvSpPr/>
          <p:nvPr/>
        </p:nvSpPr>
        <p:spPr>
          <a:xfrm>
            <a:off x="17206928" y="466648"/>
            <a:ext cx="8777336" cy="7872456"/>
          </a:xfrm>
          <a:prstGeom prst="flowChartProcess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Flowchart: Process 344"/>
          <p:cNvSpPr/>
          <p:nvPr/>
        </p:nvSpPr>
        <p:spPr>
          <a:xfrm>
            <a:off x="19288152" y="285672"/>
            <a:ext cx="1809760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Worker Thread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1" name="Straight Arrow Connector 390"/>
          <p:cNvCxnSpPr>
            <a:endCxn id="224" idx="3"/>
          </p:cNvCxnSpPr>
          <p:nvPr/>
        </p:nvCxnSpPr>
        <p:spPr>
          <a:xfrm rot="10800000">
            <a:off x="23903040" y="6344398"/>
            <a:ext cx="995368" cy="39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Flowchart: Process 319"/>
          <p:cNvSpPr/>
          <p:nvPr/>
        </p:nvSpPr>
        <p:spPr>
          <a:xfrm>
            <a:off x="24084016" y="6257880"/>
            <a:ext cx="638175" cy="18097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PAUSED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1" name="Straight Arrow Connector 410"/>
          <p:cNvCxnSpPr>
            <a:endCxn id="169" idx="3"/>
          </p:cNvCxnSpPr>
          <p:nvPr/>
        </p:nvCxnSpPr>
        <p:spPr>
          <a:xfrm rot="10800000">
            <a:off x="21628136" y="3631346"/>
            <a:ext cx="465145" cy="23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/>
          <p:cNvCxnSpPr>
            <a:stCxn id="224" idx="0"/>
            <a:endCxn id="235" idx="2"/>
          </p:cNvCxnSpPr>
          <p:nvPr/>
        </p:nvCxnSpPr>
        <p:spPr>
          <a:xfrm rot="16200000" flipV="1">
            <a:off x="22505241" y="5395068"/>
            <a:ext cx="1000132" cy="15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lowchart: Process 307"/>
          <p:cNvSpPr/>
          <p:nvPr/>
        </p:nvSpPr>
        <p:spPr>
          <a:xfrm>
            <a:off x="22545720" y="5262512"/>
            <a:ext cx="904880" cy="2714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POST_EXECUTE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5" name="Flowchart: Process 424"/>
          <p:cNvSpPr/>
          <p:nvPr/>
        </p:nvSpPr>
        <p:spPr>
          <a:xfrm>
            <a:off x="11687160" y="11053744"/>
            <a:ext cx="1435104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Lock </a:t>
            </a:r>
            <a:r>
              <a:rPr lang="en-GB" sz="900" dirty="0" smtClean="0">
                <a:solidFill>
                  <a:schemeClr val="tx1"/>
                </a:solidFill>
              </a:rPr>
              <a:t>initialised</a:t>
            </a:r>
            <a:r>
              <a:rPr lang="en-GB" sz="900" dirty="0" smtClean="0">
                <a:solidFill>
                  <a:sysClr val="windowText" lastClr="000000"/>
                </a:solidFill>
              </a:rPr>
              <a:t> </a:t>
            </a:r>
            <a:r>
              <a:rPr lang="en-GB" sz="900" dirty="0" smtClean="0">
                <a:solidFill>
                  <a:sysClr val="windowText" lastClr="000000"/>
                </a:solidFill>
              </a:rPr>
              <a:t> 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426" name="Flowchart: Data 425"/>
          <p:cNvSpPr/>
          <p:nvPr/>
        </p:nvSpPr>
        <p:spPr>
          <a:xfrm>
            <a:off x="14130336" y="8339104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Initialise task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427" name="Flowchart: Terminator 426"/>
          <p:cNvSpPr/>
          <p:nvPr/>
        </p:nvSpPr>
        <p:spPr>
          <a:xfrm>
            <a:off x="11687160" y="7434224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Task is scheduled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428" name="Flowchart: Decision 427"/>
          <p:cNvSpPr/>
          <p:nvPr/>
        </p:nvSpPr>
        <p:spPr>
          <a:xfrm>
            <a:off x="11506184" y="8158128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Task state is COMPLETE or CANCELED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429" name="Flowchart: Decision 428"/>
          <p:cNvSpPr/>
          <p:nvPr/>
        </p:nvSpPr>
        <p:spPr>
          <a:xfrm>
            <a:off x="11506184" y="9605936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Task state is INITIALISED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430" name="Flowchart: Terminator 429"/>
          <p:cNvSpPr/>
          <p:nvPr/>
        </p:nvSpPr>
        <p:spPr>
          <a:xfrm>
            <a:off x="14039848" y="9877400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Task could not be scheduled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431" name="Flowchart: Terminator 430"/>
          <p:cNvSpPr/>
          <p:nvPr/>
        </p:nvSpPr>
        <p:spPr>
          <a:xfrm>
            <a:off x="14039848" y="11053744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Task has been scheduled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432" name="Flowchart: Process 431"/>
          <p:cNvSpPr/>
          <p:nvPr/>
        </p:nvSpPr>
        <p:spPr>
          <a:xfrm>
            <a:off x="14052552" y="11777648"/>
            <a:ext cx="1435104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Unl</a:t>
            </a:r>
            <a:r>
              <a:rPr lang="en-GB" sz="900" dirty="0" smtClean="0">
                <a:solidFill>
                  <a:sysClr val="windowText" lastClr="000000"/>
                </a:solidFill>
              </a:rPr>
              <a:t>ock </a:t>
            </a:r>
            <a:r>
              <a:rPr lang="en-GB" sz="900" dirty="0" smtClean="0">
                <a:solidFill>
                  <a:schemeClr val="tx1"/>
                </a:solidFill>
              </a:rPr>
              <a:t>initialised</a:t>
            </a:r>
            <a:r>
              <a:rPr lang="en-GB" sz="900" dirty="0" smtClean="0">
                <a:solidFill>
                  <a:sysClr val="windowText" lastClr="000000"/>
                </a:solidFill>
              </a:rPr>
              <a:t> </a:t>
            </a:r>
            <a:r>
              <a:rPr lang="en-GB" sz="900" dirty="0" smtClean="0">
                <a:solidFill>
                  <a:sysClr val="windowText" lastClr="000000"/>
                </a:solidFill>
              </a:rPr>
              <a:t> 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433" name="Flowchart: Data 432"/>
          <p:cNvSpPr/>
          <p:nvPr/>
        </p:nvSpPr>
        <p:spPr>
          <a:xfrm>
            <a:off x="11687160" y="11868136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Push task to </a:t>
            </a:r>
            <a:r>
              <a:rPr lang="en-GB" sz="900" dirty="0" smtClean="0">
                <a:solidFill>
                  <a:schemeClr val="tx1"/>
                </a:solidFill>
              </a:rPr>
              <a:t>initialised</a:t>
            </a:r>
            <a:r>
              <a:rPr lang="en-GB" sz="900" dirty="0" smtClean="0">
                <a:solidFill>
                  <a:sysClr val="windowText" lastClr="000000"/>
                </a:solidFill>
              </a:rPr>
              <a:t>  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434" name="Straight Arrow Connector 433"/>
          <p:cNvCxnSpPr>
            <a:stCxn id="427" idx="2"/>
            <a:endCxn id="428" idx="0"/>
          </p:cNvCxnSpPr>
          <p:nvPr/>
        </p:nvCxnSpPr>
        <p:spPr>
          <a:xfrm rot="5400000">
            <a:off x="12216740" y="7963803"/>
            <a:ext cx="380709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>
            <a:stCxn id="428" idx="2"/>
            <a:endCxn id="429" idx="0"/>
          </p:cNvCxnSpPr>
          <p:nvPr/>
        </p:nvCxnSpPr>
        <p:spPr>
          <a:xfrm rot="5400000">
            <a:off x="12127690" y="9330502"/>
            <a:ext cx="550868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/>
          <p:cNvCxnSpPr>
            <a:stCxn id="428" idx="3"/>
            <a:endCxn id="426" idx="2"/>
          </p:cNvCxnSpPr>
          <p:nvPr/>
        </p:nvCxnSpPr>
        <p:spPr>
          <a:xfrm flipV="1">
            <a:off x="13300064" y="8565324"/>
            <a:ext cx="975053" cy="412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>
            <a:stCxn id="429" idx="2"/>
            <a:endCxn id="425" idx="0"/>
          </p:cNvCxnSpPr>
          <p:nvPr/>
        </p:nvCxnSpPr>
        <p:spPr>
          <a:xfrm rot="16200000" flipH="1">
            <a:off x="12128484" y="10777516"/>
            <a:ext cx="550868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>
            <a:stCxn id="425" idx="2"/>
            <a:endCxn id="433" idx="1"/>
          </p:cNvCxnSpPr>
          <p:nvPr/>
        </p:nvCxnSpPr>
        <p:spPr>
          <a:xfrm rot="16200000" flipH="1">
            <a:off x="12269774" y="11726846"/>
            <a:ext cx="276228" cy="63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>
            <a:stCxn id="433" idx="5"/>
            <a:endCxn id="432" idx="1"/>
          </p:cNvCxnSpPr>
          <p:nvPr/>
        </p:nvCxnSpPr>
        <p:spPr>
          <a:xfrm flipV="1">
            <a:off x="12990187" y="12046730"/>
            <a:ext cx="1062365" cy="4762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/>
          <p:cNvCxnSpPr>
            <a:stCxn id="432" idx="0"/>
            <a:endCxn id="431" idx="2"/>
          </p:cNvCxnSpPr>
          <p:nvPr/>
        </p:nvCxnSpPr>
        <p:spPr>
          <a:xfrm rot="16200000" flipV="1">
            <a:off x="14576574" y="11584118"/>
            <a:ext cx="380709" cy="63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429" idx="3"/>
            <a:endCxn id="430" idx="1"/>
          </p:cNvCxnSpPr>
          <p:nvPr/>
        </p:nvCxnSpPr>
        <p:spPr>
          <a:xfrm flipV="1">
            <a:off x="13300064" y="10048998"/>
            <a:ext cx="739784" cy="540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Flowchart: Process 459"/>
          <p:cNvSpPr/>
          <p:nvPr/>
        </p:nvSpPr>
        <p:spPr>
          <a:xfrm>
            <a:off x="13496920" y="8339104"/>
            <a:ext cx="366711" cy="5429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Yes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1" name="Flowchart: Process 460"/>
          <p:cNvSpPr/>
          <p:nvPr/>
        </p:nvSpPr>
        <p:spPr>
          <a:xfrm>
            <a:off x="13496920" y="9786912"/>
            <a:ext cx="366711" cy="54292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2" name="Flowchart: Process 461"/>
          <p:cNvSpPr/>
          <p:nvPr/>
        </p:nvSpPr>
        <p:spPr>
          <a:xfrm>
            <a:off x="12230088" y="10601304"/>
            <a:ext cx="366711" cy="2714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Yes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3" name="Flowchart: Process 462"/>
          <p:cNvSpPr/>
          <p:nvPr/>
        </p:nvSpPr>
        <p:spPr>
          <a:xfrm>
            <a:off x="12230088" y="9153496"/>
            <a:ext cx="366711" cy="2714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464" name="Flowchart: Process 463"/>
          <p:cNvSpPr/>
          <p:nvPr/>
        </p:nvSpPr>
        <p:spPr>
          <a:xfrm>
            <a:off x="11144232" y="7253248"/>
            <a:ext cx="4614888" cy="5257840"/>
          </a:xfrm>
          <a:prstGeom prst="flowChartProcess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5" name="Flowchart: Process 464"/>
          <p:cNvSpPr/>
          <p:nvPr/>
        </p:nvSpPr>
        <p:spPr>
          <a:xfrm>
            <a:off x="13496920" y="7162760"/>
            <a:ext cx="1809760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Task schedule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291</Words>
  <Application>Microsoft Office PowerPoint</Application>
  <PresentationFormat>Custom</PresentationFormat>
  <Paragraphs>108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Adam</dc:creator>
  <cp:lastModifiedBy>Adam</cp:lastModifiedBy>
  <cp:revision>23</cp:revision>
  <dcterms:created xsi:type="dcterms:W3CDTF">2015-12-15T11:23:06Z</dcterms:created>
  <dcterms:modified xsi:type="dcterms:W3CDTF">2015-12-15T18:57:28Z</dcterms:modified>
</cp:coreProperties>
</file>