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8" r:id="rId3"/>
    <p:sldId id="329" r:id="rId4"/>
    <p:sldId id="331" r:id="rId5"/>
    <p:sldId id="332" r:id="rId6"/>
    <p:sldId id="257" r:id="rId7"/>
    <p:sldId id="334" r:id="rId8"/>
    <p:sldId id="333" r:id="rId9"/>
    <p:sldId id="336" r:id="rId10"/>
    <p:sldId id="340" r:id="rId11"/>
    <p:sldId id="341" r:id="rId12"/>
    <p:sldId id="339" r:id="rId13"/>
    <p:sldId id="342" r:id="rId14"/>
    <p:sldId id="343" r:id="rId15"/>
    <p:sldId id="344" r:id="rId16"/>
    <p:sldId id="346" r:id="rId17"/>
    <p:sldId id="345" r:id="rId18"/>
    <p:sldId id="347" r:id="rId19"/>
    <p:sldId id="349" r:id="rId20"/>
    <p:sldId id="351" r:id="rId21"/>
    <p:sldId id="357" r:id="rId22"/>
    <p:sldId id="359" r:id="rId23"/>
    <p:sldId id="358" r:id="rId24"/>
    <p:sldId id="354" r:id="rId25"/>
    <p:sldId id="360" r:id="rId26"/>
    <p:sldId id="353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FFFFFF"/>
    <a:srgbClr val="F9F9F9"/>
    <a:srgbClr val="848484"/>
    <a:srgbClr val="548235"/>
    <a:srgbClr val="2F5597"/>
    <a:srgbClr val="FFC000"/>
    <a:srgbClr val="4472C4"/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526C4-B74D-4112-B2C3-43F86E596A51}" v="202" dt="2022-04-05T02:39:09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595" autoAdjust="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l Pirelli" userId="584f3c02d4d36311" providerId="LiveId" clId="{D2E526C4-B74D-4112-B2C3-43F86E596A51}"/>
    <pc:docChg chg="undo custSel addSld delSld modSld sldOrd">
      <pc:chgData name="Solal Pirelli" userId="584f3c02d4d36311" providerId="LiveId" clId="{D2E526C4-B74D-4112-B2C3-43F86E596A51}" dt="2022-04-05T14:17:05.443" v="1599" actId="20577"/>
      <pc:docMkLst>
        <pc:docMk/>
      </pc:docMkLst>
      <pc:sldChg chg="modNotesTx">
        <pc:chgData name="Solal Pirelli" userId="584f3c02d4d36311" providerId="LiveId" clId="{D2E526C4-B74D-4112-B2C3-43F86E596A51}" dt="2022-03-31T12:14:31.677" v="926" actId="20577"/>
        <pc:sldMkLst>
          <pc:docMk/>
          <pc:sldMk cId="4017017764" sldId="256"/>
        </pc:sldMkLst>
      </pc:sldChg>
      <pc:sldChg chg="modSp mod">
        <pc:chgData name="Solal Pirelli" userId="584f3c02d4d36311" providerId="LiveId" clId="{D2E526C4-B74D-4112-B2C3-43F86E596A51}" dt="2022-04-05T00:23:06.582" v="1469" actId="20577"/>
        <pc:sldMkLst>
          <pc:docMk/>
          <pc:sldMk cId="2437853801" sldId="257"/>
        </pc:sldMkLst>
        <pc:spChg chg="mod">
          <ac:chgData name="Solal Pirelli" userId="584f3c02d4d36311" providerId="LiveId" clId="{D2E526C4-B74D-4112-B2C3-43F86E596A51}" dt="2022-04-05T00:23:06.582" v="1469" actId="20577"/>
          <ac:spMkLst>
            <pc:docMk/>
            <pc:sldMk cId="2437853801" sldId="257"/>
            <ac:spMk id="2" creationId="{F16C3E4F-C871-43AE-9A71-83CCD4F7E584}"/>
          </ac:spMkLst>
        </pc:spChg>
      </pc:sldChg>
      <pc:sldChg chg="modNotesTx">
        <pc:chgData name="Solal Pirelli" userId="584f3c02d4d36311" providerId="LiveId" clId="{D2E526C4-B74D-4112-B2C3-43F86E596A51}" dt="2022-03-31T12:02:34.790" v="229" actId="20577"/>
        <pc:sldMkLst>
          <pc:docMk/>
          <pc:sldMk cId="2117653566" sldId="328"/>
        </pc:sldMkLst>
      </pc:sldChg>
      <pc:sldChg chg="delSp mod delAnim">
        <pc:chgData name="Solal Pirelli" userId="584f3c02d4d36311" providerId="LiveId" clId="{D2E526C4-B74D-4112-B2C3-43F86E596A51}" dt="2022-04-05T00:28:43.136" v="1471" actId="478"/>
        <pc:sldMkLst>
          <pc:docMk/>
          <pc:sldMk cId="1897292776" sldId="329"/>
        </pc:sldMkLst>
        <pc:picChg chg="del">
          <ac:chgData name="Solal Pirelli" userId="584f3c02d4d36311" providerId="LiveId" clId="{D2E526C4-B74D-4112-B2C3-43F86E596A51}" dt="2022-04-05T00:28:41.252" v="1470" actId="478"/>
          <ac:picMkLst>
            <pc:docMk/>
            <pc:sldMk cId="1897292776" sldId="329"/>
            <ac:picMk id="9" creationId="{C2FE8AC3-51C0-4586-8386-469AD53C56D8}"/>
          </ac:picMkLst>
        </pc:picChg>
        <pc:picChg chg="del">
          <ac:chgData name="Solal Pirelli" userId="584f3c02d4d36311" providerId="LiveId" clId="{D2E526C4-B74D-4112-B2C3-43F86E596A51}" dt="2022-04-05T00:28:43.136" v="1471" actId="478"/>
          <ac:picMkLst>
            <pc:docMk/>
            <pc:sldMk cId="1897292776" sldId="329"/>
            <ac:picMk id="52" creationId="{5098840C-983E-433E-93E3-A4856D5A8A7B}"/>
          </ac:picMkLst>
        </pc:picChg>
      </pc:sldChg>
      <pc:sldChg chg="addSp modSp mod modAnim modNotesTx">
        <pc:chgData name="Solal Pirelli" userId="584f3c02d4d36311" providerId="LiveId" clId="{D2E526C4-B74D-4112-B2C3-43F86E596A51}" dt="2022-04-05T02:40:06.853" v="1490" actId="20577"/>
        <pc:sldMkLst>
          <pc:docMk/>
          <pc:sldMk cId="1356057879" sldId="331"/>
        </pc:sldMkLst>
        <pc:spChg chg="add mod">
          <ac:chgData name="Solal Pirelli" userId="584f3c02d4d36311" providerId="LiveId" clId="{D2E526C4-B74D-4112-B2C3-43F86E596A51}" dt="2022-03-31T12:25:47.639" v="1137" actId="1076"/>
          <ac:spMkLst>
            <pc:docMk/>
            <pc:sldMk cId="1356057879" sldId="331"/>
            <ac:spMk id="2" creationId="{3C3FD8D3-2841-46F1-9C90-C09C094B85B2}"/>
          </ac:spMkLst>
        </pc:spChg>
        <pc:spChg chg="add mod">
          <ac:chgData name="Solal Pirelli" userId="584f3c02d4d36311" providerId="LiveId" clId="{D2E526C4-B74D-4112-B2C3-43F86E596A51}" dt="2022-03-31T12:02:59.352" v="249" actId="20577"/>
          <ac:spMkLst>
            <pc:docMk/>
            <pc:sldMk cId="1356057879" sldId="331"/>
            <ac:spMk id="21" creationId="{642AB688-3D46-4CC8-8713-CB8AC02BD63E}"/>
          </ac:spMkLst>
        </pc:spChg>
        <pc:spChg chg="add mod">
          <ac:chgData name="Solal Pirelli" userId="584f3c02d4d36311" providerId="LiveId" clId="{D2E526C4-B74D-4112-B2C3-43F86E596A51}" dt="2022-04-01T09:34:40.759" v="1293" actId="20577"/>
          <ac:spMkLst>
            <pc:docMk/>
            <pc:sldMk cId="1356057879" sldId="331"/>
            <ac:spMk id="23" creationId="{09875DAB-EC90-45D7-87F9-B4B7C4BFBF17}"/>
          </ac:spMkLst>
        </pc:spChg>
        <pc:spChg chg="add mod">
          <ac:chgData name="Solal Pirelli" userId="584f3c02d4d36311" providerId="LiveId" clId="{D2E526C4-B74D-4112-B2C3-43F86E596A51}" dt="2022-04-01T09:34:38.219" v="1288" actId="20577"/>
          <ac:spMkLst>
            <pc:docMk/>
            <pc:sldMk cId="1356057879" sldId="331"/>
            <ac:spMk id="24" creationId="{EFCAC7D5-19C5-460D-B80E-177DEED5BFF1}"/>
          </ac:spMkLst>
        </pc:spChg>
        <pc:spChg chg="mod">
          <ac:chgData name="Solal Pirelli" userId="584f3c02d4d36311" providerId="LiveId" clId="{D2E526C4-B74D-4112-B2C3-43F86E596A51}" dt="2022-04-01T09:34:13.601" v="1268" actId="20577"/>
          <ac:spMkLst>
            <pc:docMk/>
            <pc:sldMk cId="1356057879" sldId="331"/>
            <ac:spMk id="48" creationId="{D0A174E0-E8A3-495E-A811-6034C820B294}"/>
          </ac:spMkLst>
        </pc:spChg>
      </pc:sldChg>
      <pc:sldChg chg="modSp mod">
        <pc:chgData name="Solal Pirelli" userId="584f3c02d4d36311" providerId="LiveId" clId="{D2E526C4-B74D-4112-B2C3-43F86E596A51}" dt="2022-03-31T12:02:06.577" v="216" actId="1076"/>
        <pc:sldMkLst>
          <pc:docMk/>
          <pc:sldMk cId="314600046" sldId="332"/>
        </pc:sldMkLst>
        <pc:spChg chg="mod">
          <ac:chgData name="Solal Pirelli" userId="584f3c02d4d36311" providerId="LiveId" clId="{D2E526C4-B74D-4112-B2C3-43F86E596A51}" dt="2022-03-31T12:01:46.973" v="211" actId="20577"/>
          <ac:spMkLst>
            <pc:docMk/>
            <pc:sldMk cId="314600046" sldId="332"/>
            <ac:spMk id="3" creationId="{D67A1825-6AC1-4B75-8813-FF170C662ED2}"/>
          </ac:spMkLst>
        </pc:spChg>
        <pc:graphicFrameChg chg="mod modGraphic">
          <ac:chgData name="Solal Pirelli" userId="584f3c02d4d36311" providerId="LiveId" clId="{D2E526C4-B74D-4112-B2C3-43F86E596A51}" dt="2022-03-31T12:02:06.577" v="216" actId="1076"/>
          <ac:graphicFrameMkLst>
            <pc:docMk/>
            <pc:sldMk cId="314600046" sldId="332"/>
            <ac:graphicFrameMk id="5" creationId="{BA4526DE-953E-4D10-BFCF-ED1C85D18856}"/>
          </ac:graphicFrameMkLst>
        </pc:graphicFrameChg>
      </pc:sldChg>
      <pc:sldChg chg="addSp modSp mod modAnim modNotesTx">
        <pc:chgData name="Solal Pirelli" userId="584f3c02d4d36311" providerId="LiveId" clId="{D2E526C4-B74D-4112-B2C3-43F86E596A51}" dt="2022-04-01T09:37:58.594" v="1324" actId="166"/>
        <pc:sldMkLst>
          <pc:docMk/>
          <pc:sldMk cId="671699920" sldId="333"/>
        </pc:sldMkLst>
        <pc:spChg chg="add mod">
          <ac:chgData name="Solal Pirelli" userId="584f3c02d4d36311" providerId="LiveId" clId="{D2E526C4-B74D-4112-B2C3-43F86E596A51}" dt="2022-04-01T09:37:19.610" v="1317" actId="14100"/>
          <ac:spMkLst>
            <pc:docMk/>
            <pc:sldMk cId="671699920" sldId="333"/>
            <ac:spMk id="25" creationId="{1B08918A-8C6E-4321-8C37-1D46597086B5}"/>
          </ac:spMkLst>
        </pc:spChg>
        <pc:spChg chg="add mod">
          <ac:chgData name="Solal Pirelli" userId="584f3c02d4d36311" providerId="LiveId" clId="{D2E526C4-B74D-4112-B2C3-43F86E596A51}" dt="2022-04-01T09:36:57.584" v="1310" actId="14100"/>
          <ac:spMkLst>
            <pc:docMk/>
            <pc:sldMk cId="671699920" sldId="333"/>
            <ac:spMk id="30" creationId="{51E66809-8CB7-4F1C-8CF8-D4419D5DCCE2}"/>
          </ac:spMkLst>
        </pc:spChg>
        <pc:spChg chg="add mod">
          <ac:chgData name="Solal Pirelli" userId="584f3c02d4d36311" providerId="LiveId" clId="{D2E526C4-B74D-4112-B2C3-43F86E596A51}" dt="2022-04-01T09:37:10.526" v="1315" actId="14100"/>
          <ac:spMkLst>
            <pc:docMk/>
            <pc:sldMk cId="671699920" sldId="333"/>
            <ac:spMk id="31" creationId="{552EDDEA-45FE-45C3-B2F0-6FDC989B212E}"/>
          </ac:spMkLst>
        </pc:spChg>
        <pc:spChg chg="add mod">
          <ac:chgData name="Solal Pirelli" userId="584f3c02d4d36311" providerId="LiveId" clId="{D2E526C4-B74D-4112-B2C3-43F86E596A51}" dt="2022-04-01T09:37:28.557" v="1320" actId="14100"/>
          <ac:spMkLst>
            <pc:docMk/>
            <pc:sldMk cId="671699920" sldId="333"/>
            <ac:spMk id="32" creationId="{EE791F41-DC7A-474A-90AB-C9C76AD7AE86}"/>
          </ac:spMkLst>
        </pc:spChg>
        <pc:grpChg chg="add mod">
          <ac:chgData name="Solal Pirelli" userId="584f3c02d4d36311" providerId="LiveId" clId="{D2E526C4-B74D-4112-B2C3-43F86E596A51}" dt="2022-04-01T09:36:20.428" v="1302" actId="164"/>
          <ac:grpSpMkLst>
            <pc:docMk/>
            <pc:sldMk cId="671699920" sldId="333"/>
            <ac:grpSpMk id="2" creationId="{25312797-0CF9-4E3A-936C-114FC875C60C}"/>
          </ac:grpSpMkLst>
        </pc:grpChg>
        <pc:grpChg chg="mod">
          <ac:chgData name="Solal Pirelli" userId="584f3c02d4d36311" providerId="LiveId" clId="{D2E526C4-B74D-4112-B2C3-43F86E596A51}" dt="2022-04-01T09:36:20.428" v="1302" actId="164"/>
          <ac:grpSpMkLst>
            <pc:docMk/>
            <pc:sldMk cId="671699920" sldId="333"/>
            <ac:grpSpMk id="19" creationId="{97B860FA-65BC-4CD3-AA48-3281ED54C1BF}"/>
          </ac:grpSpMkLst>
        </pc:grpChg>
        <pc:grpChg chg="mod">
          <ac:chgData name="Solal Pirelli" userId="584f3c02d4d36311" providerId="LiveId" clId="{D2E526C4-B74D-4112-B2C3-43F86E596A51}" dt="2022-04-01T09:36:20.428" v="1302" actId="164"/>
          <ac:grpSpMkLst>
            <pc:docMk/>
            <pc:sldMk cId="671699920" sldId="333"/>
            <ac:grpSpMk id="22" creationId="{79E0769B-00EE-4234-AD59-8B041121155B}"/>
          </ac:grpSpMkLst>
        </pc:grpChg>
        <pc:graphicFrameChg chg="mod">
          <ac:chgData name="Solal Pirelli" userId="584f3c02d4d36311" providerId="LiveId" clId="{D2E526C4-B74D-4112-B2C3-43F86E596A51}" dt="2022-04-01T09:36:20.428" v="1302" actId="164"/>
          <ac:graphicFrameMkLst>
            <pc:docMk/>
            <pc:sldMk cId="671699920" sldId="333"/>
            <ac:graphicFrameMk id="15" creationId="{F7992F9A-3826-4377-97FD-2CE7AD3ADB08}"/>
          </ac:graphicFrameMkLst>
        </pc:graphicFrameChg>
        <pc:cxnChg chg="mod 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3" creationId="{98D395B7-9BE7-4414-936C-8CC51A164DD3}"/>
          </ac:cxnSpMkLst>
        </pc:cxnChg>
        <pc:cxnChg chg="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18" creationId="{38930ECC-C51A-4058-9348-B757917BC9CA}"/>
          </ac:cxnSpMkLst>
        </pc:cxnChg>
        <pc:cxnChg chg="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26" creationId="{90A90413-F75E-4151-B65E-2CCED4B289B6}"/>
          </ac:cxnSpMkLst>
        </pc:cxnChg>
        <pc:cxnChg chg="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27" creationId="{829EB76E-4E2E-47C6-AF95-50A4AA56057D}"/>
          </ac:cxnSpMkLst>
        </pc:cxnChg>
        <pc:cxnChg chg="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28" creationId="{E0E4315A-C110-4A90-98C4-2B35F9F8976F}"/>
          </ac:cxnSpMkLst>
        </pc:cxnChg>
        <pc:cxnChg chg="ord">
          <ac:chgData name="Solal Pirelli" userId="584f3c02d4d36311" providerId="LiveId" clId="{D2E526C4-B74D-4112-B2C3-43F86E596A51}" dt="2022-04-01T09:37:58.594" v="1324" actId="166"/>
          <ac:cxnSpMkLst>
            <pc:docMk/>
            <pc:sldMk cId="671699920" sldId="333"/>
            <ac:cxnSpMk id="29" creationId="{A8043416-A675-4E1F-8478-CB283571CF5E}"/>
          </ac:cxnSpMkLst>
        </pc:cxnChg>
      </pc:sldChg>
      <pc:sldChg chg="modSp mod">
        <pc:chgData name="Solal Pirelli" userId="584f3c02d4d36311" providerId="LiveId" clId="{D2E526C4-B74D-4112-B2C3-43F86E596A51}" dt="2022-04-01T09:40:30.747" v="1384" actId="20577"/>
        <pc:sldMkLst>
          <pc:docMk/>
          <pc:sldMk cId="3687872634" sldId="336"/>
        </pc:sldMkLst>
        <pc:spChg chg="mod">
          <ac:chgData name="Solal Pirelli" userId="584f3c02d4d36311" providerId="LiveId" clId="{D2E526C4-B74D-4112-B2C3-43F86E596A51}" dt="2022-04-01T09:40:30.747" v="1384" actId="20577"/>
          <ac:spMkLst>
            <pc:docMk/>
            <pc:sldMk cId="3687872634" sldId="336"/>
            <ac:spMk id="2" creationId="{AE1AFDDA-2B21-46A2-996D-6C65792C9EB8}"/>
          </ac:spMkLst>
        </pc:spChg>
        <pc:spChg chg="mod">
          <ac:chgData name="Solal Pirelli" userId="584f3c02d4d36311" providerId="LiveId" clId="{D2E526C4-B74D-4112-B2C3-43F86E596A51}" dt="2022-04-01T09:39:34.783" v="1365" actId="20577"/>
          <ac:spMkLst>
            <pc:docMk/>
            <pc:sldMk cId="3687872634" sldId="336"/>
            <ac:spMk id="3" creationId="{44F4DC8D-AFBC-490C-91E3-7B7831D5F1FD}"/>
          </ac:spMkLst>
        </pc:spChg>
        <pc:spChg chg="mod">
          <ac:chgData name="Solal Pirelli" userId="584f3c02d4d36311" providerId="LiveId" clId="{D2E526C4-B74D-4112-B2C3-43F86E596A51}" dt="2022-04-01T09:40:03.979" v="1368" actId="14100"/>
          <ac:spMkLst>
            <pc:docMk/>
            <pc:sldMk cId="3687872634" sldId="336"/>
            <ac:spMk id="17" creationId="{DA0BAE88-898C-4AF2-AFF6-18DCE94C077B}"/>
          </ac:spMkLst>
        </pc:spChg>
      </pc:sldChg>
      <pc:sldChg chg="modSp">
        <pc:chgData name="Solal Pirelli" userId="584f3c02d4d36311" providerId="LiveId" clId="{D2E526C4-B74D-4112-B2C3-43F86E596A51}" dt="2022-04-01T09:40:46.289" v="1391" actId="20577"/>
        <pc:sldMkLst>
          <pc:docMk/>
          <pc:sldMk cId="3669384035" sldId="340"/>
        </pc:sldMkLst>
        <pc:spChg chg="mod">
          <ac:chgData name="Solal Pirelli" userId="584f3c02d4d36311" providerId="LiveId" clId="{D2E526C4-B74D-4112-B2C3-43F86E596A51}" dt="2022-04-01T09:40:46.289" v="1391" actId="20577"/>
          <ac:spMkLst>
            <pc:docMk/>
            <pc:sldMk cId="3669384035" sldId="340"/>
            <ac:spMk id="3" creationId="{579F2585-D94B-42E0-BE0B-5ECC276FB50E}"/>
          </ac:spMkLst>
        </pc:spChg>
      </pc:sldChg>
      <pc:sldChg chg="modSp mod modAnim">
        <pc:chgData name="Solal Pirelli" userId="584f3c02d4d36311" providerId="LiveId" clId="{D2E526C4-B74D-4112-B2C3-43F86E596A51}" dt="2022-04-01T09:41:26.679" v="1422" actId="20577"/>
        <pc:sldMkLst>
          <pc:docMk/>
          <pc:sldMk cId="3096423236" sldId="341"/>
        </pc:sldMkLst>
        <pc:spChg chg="mod">
          <ac:chgData name="Solal Pirelli" userId="584f3c02d4d36311" providerId="LiveId" clId="{D2E526C4-B74D-4112-B2C3-43F86E596A51}" dt="2022-04-01T09:41:14.552" v="1409" actId="20577"/>
          <ac:spMkLst>
            <pc:docMk/>
            <pc:sldMk cId="3096423236" sldId="341"/>
            <ac:spMk id="3" creationId="{BCB2CB95-3CCC-499D-84B7-5970EC98A83B}"/>
          </ac:spMkLst>
        </pc:spChg>
        <pc:spChg chg="mod">
          <ac:chgData name="Solal Pirelli" userId="584f3c02d4d36311" providerId="LiveId" clId="{D2E526C4-B74D-4112-B2C3-43F86E596A51}" dt="2022-04-01T09:41:26.679" v="1422" actId="20577"/>
          <ac:spMkLst>
            <pc:docMk/>
            <pc:sldMk cId="3096423236" sldId="341"/>
            <ac:spMk id="8" creationId="{062D1CFE-4627-4523-8777-018816A277D6}"/>
          </ac:spMkLst>
        </pc:spChg>
      </pc:sldChg>
      <pc:sldChg chg="modSp mod">
        <pc:chgData name="Solal Pirelli" userId="584f3c02d4d36311" providerId="LiveId" clId="{D2E526C4-B74D-4112-B2C3-43F86E596A51}" dt="2022-04-01T09:41:38.295" v="1431" actId="20577"/>
        <pc:sldMkLst>
          <pc:docMk/>
          <pc:sldMk cId="2159314377" sldId="344"/>
        </pc:sldMkLst>
        <pc:spChg chg="mod">
          <ac:chgData name="Solal Pirelli" userId="584f3c02d4d36311" providerId="LiveId" clId="{D2E526C4-B74D-4112-B2C3-43F86E596A51}" dt="2022-04-01T09:41:38.295" v="1431" actId="20577"/>
          <ac:spMkLst>
            <pc:docMk/>
            <pc:sldMk cId="2159314377" sldId="344"/>
            <ac:spMk id="2" creationId="{F3B19B54-B669-4107-A45C-0460D5C70B1A}"/>
          </ac:spMkLst>
        </pc:spChg>
      </pc:sldChg>
      <pc:sldChg chg="addSp modSp mod modAnim">
        <pc:chgData name="Solal Pirelli" userId="584f3c02d4d36311" providerId="LiveId" clId="{D2E526C4-B74D-4112-B2C3-43F86E596A51}" dt="2022-03-31T12:11:35.852" v="812" actId="14100"/>
        <pc:sldMkLst>
          <pc:docMk/>
          <pc:sldMk cId="1512111270" sldId="345"/>
        </pc:sldMkLst>
        <pc:spChg chg="add mod ord">
          <ac:chgData name="Solal Pirelli" userId="584f3c02d4d36311" providerId="LiveId" clId="{D2E526C4-B74D-4112-B2C3-43F86E596A51}" dt="2022-03-31T12:10:06.229" v="796" actId="166"/>
          <ac:spMkLst>
            <pc:docMk/>
            <pc:sldMk cId="1512111270" sldId="345"/>
            <ac:spMk id="42" creationId="{807F324C-D3D9-4AB4-9956-80BFA97B321A}"/>
          </ac:spMkLst>
        </pc:spChg>
        <pc:spChg chg="add mod">
          <ac:chgData name="Solal Pirelli" userId="584f3c02d4d36311" providerId="LiveId" clId="{D2E526C4-B74D-4112-B2C3-43F86E596A51}" dt="2022-03-31T12:09:59.016" v="794" actId="207"/>
          <ac:spMkLst>
            <pc:docMk/>
            <pc:sldMk cId="1512111270" sldId="345"/>
            <ac:spMk id="44" creationId="{4D856FFE-9B98-4933-ABF3-D050C709F681}"/>
          </ac:spMkLst>
        </pc:spChg>
        <pc:spChg chg="add mod">
          <ac:chgData name="Solal Pirelli" userId="584f3c02d4d36311" providerId="LiveId" clId="{D2E526C4-B74D-4112-B2C3-43F86E596A51}" dt="2022-03-31T12:10:36.149" v="801" actId="207"/>
          <ac:spMkLst>
            <pc:docMk/>
            <pc:sldMk cId="1512111270" sldId="345"/>
            <ac:spMk id="45" creationId="{BD185D52-0DCC-4698-A57B-344493C42E54}"/>
          </ac:spMkLst>
        </pc:spChg>
        <pc:cxnChg chg="mod">
          <ac:chgData name="Solal Pirelli" userId="584f3c02d4d36311" providerId="LiveId" clId="{D2E526C4-B74D-4112-B2C3-43F86E596A51}" dt="2022-03-31T12:11:21.827" v="810" actId="14100"/>
          <ac:cxnSpMkLst>
            <pc:docMk/>
            <pc:sldMk cId="1512111270" sldId="345"/>
            <ac:cxnSpMk id="85" creationId="{57FAA826-2318-4017-B3A6-66C078773087}"/>
          </ac:cxnSpMkLst>
        </pc:cxnChg>
        <pc:cxnChg chg="mod">
          <ac:chgData name="Solal Pirelli" userId="584f3c02d4d36311" providerId="LiveId" clId="{D2E526C4-B74D-4112-B2C3-43F86E596A51}" dt="2022-03-31T12:11:26.907" v="811" actId="14100"/>
          <ac:cxnSpMkLst>
            <pc:docMk/>
            <pc:sldMk cId="1512111270" sldId="345"/>
            <ac:cxnSpMk id="88" creationId="{2069D897-0CA1-463F-9783-EA5E6EC397D4}"/>
          </ac:cxnSpMkLst>
        </pc:cxnChg>
        <pc:cxnChg chg="mod">
          <ac:chgData name="Solal Pirelli" userId="584f3c02d4d36311" providerId="LiveId" clId="{D2E526C4-B74D-4112-B2C3-43F86E596A51}" dt="2022-03-31T12:11:35.852" v="812" actId="14100"/>
          <ac:cxnSpMkLst>
            <pc:docMk/>
            <pc:sldMk cId="1512111270" sldId="345"/>
            <ac:cxnSpMk id="91" creationId="{DFD19691-198E-40B7-9C86-ABB75EDEE473}"/>
          </ac:cxnSpMkLst>
        </pc:cxnChg>
      </pc:sldChg>
      <pc:sldChg chg="modSp mod">
        <pc:chgData name="Solal Pirelli" userId="584f3c02d4d36311" providerId="LiveId" clId="{D2E526C4-B74D-4112-B2C3-43F86E596A51}" dt="2022-03-31T12:03:53.933" v="279" actId="20577"/>
        <pc:sldMkLst>
          <pc:docMk/>
          <pc:sldMk cId="1998010802" sldId="346"/>
        </pc:sldMkLst>
        <pc:spChg chg="mod">
          <ac:chgData name="Solal Pirelli" userId="584f3c02d4d36311" providerId="LiveId" clId="{D2E526C4-B74D-4112-B2C3-43F86E596A51}" dt="2022-03-31T12:03:53.933" v="279" actId="20577"/>
          <ac:spMkLst>
            <pc:docMk/>
            <pc:sldMk cId="1998010802" sldId="346"/>
            <ac:spMk id="2" creationId="{1DE1739E-8D0C-4964-83C7-D396B71DC60F}"/>
          </ac:spMkLst>
        </pc:spChg>
      </pc:sldChg>
      <pc:sldChg chg="modSp">
        <pc:chgData name="Solal Pirelli" userId="584f3c02d4d36311" providerId="LiveId" clId="{D2E526C4-B74D-4112-B2C3-43F86E596A51}" dt="2022-04-01T09:41:48.060" v="1447" actId="20577"/>
        <pc:sldMkLst>
          <pc:docMk/>
          <pc:sldMk cId="8829248" sldId="349"/>
        </pc:sldMkLst>
        <pc:spChg chg="mod">
          <ac:chgData name="Solal Pirelli" userId="584f3c02d4d36311" providerId="LiveId" clId="{D2E526C4-B74D-4112-B2C3-43F86E596A51}" dt="2022-04-01T09:41:48.060" v="1447" actId="20577"/>
          <ac:spMkLst>
            <pc:docMk/>
            <pc:sldMk cId="8829248" sldId="349"/>
            <ac:spMk id="21" creationId="{549334EB-E4A3-402A-9C38-EBE5750DF618}"/>
          </ac:spMkLst>
        </pc:spChg>
      </pc:sldChg>
      <pc:sldChg chg="del mod ord modShow">
        <pc:chgData name="Solal Pirelli" userId="584f3c02d4d36311" providerId="LiveId" clId="{D2E526C4-B74D-4112-B2C3-43F86E596A51}" dt="2022-04-01T09:42:29.380" v="1450" actId="47"/>
        <pc:sldMkLst>
          <pc:docMk/>
          <pc:sldMk cId="2015615068" sldId="350"/>
        </pc:sldMkLst>
      </pc:sldChg>
      <pc:sldChg chg="modSp mod">
        <pc:chgData name="Solal Pirelli" userId="584f3c02d4d36311" providerId="LiveId" clId="{D2E526C4-B74D-4112-B2C3-43F86E596A51}" dt="2022-04-05T02:55:59.915" v="1498" actId="20577"/>
        <pc:sldMkLst>
          <pc:docMk/>
          <pc:sldMk cId="2612146147" sldId="353"/>
        </pc:sldMkLst>
        <pc:spChg chg="mod">
          <ac:chgData name="Solal Pirelli" userId="584f3c02d4d36311" providerId="LiveId" clId="{D2E526C4-B74D-4112-B2C3-43F86E596A51}" dt="2022-04-05T02:55:59.915" v="1498" actId="20577"/>
          <ac:spMkLst>
            <pc:docMk/>
            <pc:sldMk cId="2612146147" sldId="353"/>
            <ac:spMk id="3" creationId="{8062CE21-4472-48FA-A7C7-58B27DA4D055}"/>
          </ac:spMkLst>
        </pc:spChg>
      </pc:sldChg>
      <pc:sldChg chg="addSp delSp modSp del mod modAnim">
        <pc:chgData name="Solal Pirelli" userId="584f3c02d4d36311" providerId="LiveId" clId="{D2E526C4-B74D-4112-B2C3-43F86E596A51}" dt="2022-04-01T09:38:16.934" v="1325" actId="47"/>
        <pc:sldMkLst>
          <pc:docMk/>
          <pc:sldMk cId="3094074913" sldId="355"/>
        </pc:sldMkLst>
        <pc:spChg chg="add del mod">
          <ac:chgData name="Solal Pirelli" userId="584f3c02d4d36311" providerId="LiveId" clId="{D2E526C4-B74D-4112-B2C3-43F86E596A51}" dt="2022-03-31T12:27:10.595" v="1241" actId="478"/>
          <ac:spMkLst>
            <pc:docMk/>
            <pc:sldMk cId="3094074913" sldId="355"/>
            <ac:spMk id="13" creationId="{1AA0389D-1417-418C-8168-0DAF91CCC39F}"/>
          </ac:spMkLst>
        </pc:spChg>
      </pc:sldChg>
      <pc:sldChg chg="del">
        <pc:chgData name="Solal Pirelli" userId="584f3c02d4d36311" providerId="LiveId" clId="{D2E526C4-B74D-4112-B2C3-43F86E596A51}" dt="2022-03-31T12:06:32.030" v="555" actId="47"/>
        <pc:sldMkLst>
          <pc:docMk/>
          <pc:sldMk cId="2694339581" sldId="356"/>
        </pc:sldMkLst>
      </pc:sldChg>
      <pc:sldChg chg="modSp new mod">
        <pc:chgData name="Solal Pirelli" userId="584f3c02d4d36311" providerId="LiveId" clId="{D2E526C4-B74D-4112-B2C3-43F86E596A51}" dt="2022-03-31T12:05:05.308" v="381" actId="20577"/>
        <pc:sldMkLst>
          <pc:docMk/>
          <pc:sldMk cId="4012516145" sldId="357"/>
        </pc:sldMkLst>
        <pc:spChg chg="mod">
          <ac:chgData name="Solal Pirelli" userId="584f3c02d4d36311" providerId="LiveId" clId="{D2E526C4-B74D-4112-B2C3-43F86E596A51}" dt="2022-03-31T12:04:34.818" v="292" actId="20577"/>
          <ac:spMkLst>
            <pc:docMk/>
            <pc:sldMk cId="4012516145" sldId="357"/>
            <ac:spMk id="2" creationId="{578952B8-3AFE-4A41-A858-BCCCD362CAAD}"/>
          </ac:spMkLst>
        </pc:spChg>
        <pc:spChg chg="mod">
          <ac:chgData name="Solal Pirelli" userId="584f3c02d4d36311" providerId="LiveId" clId="{D2E526C4-B74D-4112-B2C3-43F86E596A51}" dt="2022-03-31T12:05:05.308" v="381" actId="20577"/>
          <ac:spMkLst>
            <pc:docMk/>
            <pc:sldMk cId="4012516145" sldId="357"/>
            <ac:spMk id="3" creationId="{1A79F728-7CFD-47D0-8E1F-32FA2B7BB093}"/>
          </ac:spMkLst>
        </pc:spChg>
      </pc:sldChg>
      <pc:sldChg chg="modSp new mod">
        <pc:chgData name="Solal Pirelli" userId="584f3c02d4d36311" providerId="LiveId" clId="{D2E526C4-B74D-4112-B2C3-43F86E596A51}" dt="2022-04-05T14:17:05.443" v="1599" actId="20577"/>
        <pc:sldMkLst>
          <pc:docMk/>
          <pc:sldMk cId="4169598030" sldId="358"/>
        </pc:sldMkLst>
        <pc:spChg chg="mod">
          <ac:chgData name="Solal Pirelli" userId="584f3c02d4d36311" providerId="LiveId" clId="{D2E526C4-B74D-4112-B2C3-43F86E596A51}" dt="2022-03-31T12:05:26.974" v="405" actId="20577"/>
          <ac:spMkLst>
            <pc:docMk/>
            <pc:sldMk cId="4169598030" sldId="358"/>
            <ac:spMk id="2" creationId="{5E77ABAE-8FA8-4426-9127-D8C8E24DF3FD}"/>
          </ac:spMkLst>
        </pc:spChg>
        <pc:spChg chg="mod">
          <ac:chgData name="Solal Pirelli" userId="584f3c02d4d36311" providerId="LiveId" clId="{D2E526C4-B74D-4112-B2C3-43F86E596A51}" dt="2022-04-05T14:17:05.443" v="1599" actId="20577"/>
          <ac:spMkLst>
            <pc:docMk/>
            <pc:sldMk cId="4169598030" sldId="358"/>
            <ac:spMk id="3" creationId="{56CF86F5-6B9A-4297-B6BB-2BBA7BF10D64}"/>
          </ac:spMkLst>
        </pc:spChg>
      </pc:sldChg>
      <pc:sldChg chg="modSp new mod">
        <pc:chgData name="Solal Pirelli" userId="584f3c02d4d36311" providerId="LiveId" clId="{D2E526C4-B74D-4112-B2C3-43F86E596A51}" dt="2022-03-31T12:06:28.233" v="554" actId="20577"/>
        <pc:sldMkLst>
          <pc:docMk/>
          <pc:sldMk cId="279475160" sldId="359"/>
        </pc:sldMkLst>
        <pc:spChg chg="mod">
          <ac:chgData name="Solal Pirelli" userId="584f3c02d4d36311" providerId="LiveId" clId="{D2E526C4-B74D-4112-B2C3-43F86E596A51}" dt="2022-03-31T12:06:04.206" v="507" actId="20577"/>
          <ac:spMkLst>
            <pc:docMk/>
            <pc:sldMk cId="279475160" sldId="359"/>
            <ac:spMk id="2" creationId="{D135FDD7-CF46-4E39-9C20-93F4D09B80B3}"/>
          </ac:spMkLst>
        </pc:spChg>
        <pc:spChg chg="mod">
          <ac:chgData name="Solal Pirelli" userId="584f3c02d4d36311" providerId="LiveId" clId="{D2E526C4-B74D-4112-B2C3-43F86E596A51}" dt="2022-03-31T12:06:28.233" v="554" actId="20577"/>
          <ac:spMkLst>
            <pc:docMk/>
            <pc:sldMk cId="279475160" sldId="359"/>
            <ac:spMk id="3" creationId="{FC2BDEB8-E9E0-45B8-90F9-5F2E9FBFAFCD}"/>
          </ac:spMkLst>
        </pc:spChg>
      </pc:sldChg>
      <pc:sldChg chg="modSp new mod">
        <pc:chgData name="Solal Pirelli" userId="584f3c02d4d36311" providerId="LiveId" clId="{D2E526C4-B74D-4112-B2C3-43F86E596A51}" dt="2022-04-01T09:42:44.724" v="1453" actId="20577"/>
        <pc:sldMkLst>
          <pc:docMk/>
          <pc:sldMk cId="3670803424" sldId="360"/>
        </pc:sldMkLst>
        <pc:spChg chg="mod">
          <ac:chgData name="Solal Pirelli" userId="584f3c02d4d36311" providerId="LiveId" clId="{D2E526C4-B74D-4112-B2C3-43F86E596A51}" dt="2022-03-31T12:06:47.599" v="589" actId="20577"/>
          <ac:spMkLst>
            <pc:docMk/>
            <pc:sldMk cId="3670803424" sldId="360"/>
            <ac:spMk id="2" creationId="{7570C4B4-9DC6-4787-930F-15774BED3F48}"/>
          </ac:spMkLst>
        </pc:spChg>
        <pc:spChg chg="mod">
          <ac:chgData name="Solal Pirelli" userId="584f3c02d4d36311" providerId="LiveId" clId="{D2E526C4-B74D-4112-B2C3-43F86E596A51}" dt="2022-04-01T09:42:44.724" v="1453" actId="20577"/>
          <ac:spMkLst>
            <pc:docMk/>
            <pc:sldMk cId="3670803424" sldId="360"/>
            <ac:spMk id="3" creationId="{94122CE6-9AC7-47F2-A620-97DC02F30622}"/>
          </ac:spMkLst>
        </pc:spChg>
      </pc:sldChg>
    </pc:docChg>
  </pc:docChgLst>
  <pc:docChgLst>
    <pc:chgData name="Solal Pirelli" userId="584f3c02d4d36311" providerId="LiveId" clId="{B6F23280-1596-453C-B434-6337F6673497}"/>
    <pc:docChg chg="undo redo custSel addSld delSld modSld sldOrd">
      <pc:chgData name="Solal Pirelli" userId="584f3c02d4d36311" providerId="LiveId" clId="{B6F23280-1596-453C-B434-6337F6673497}" dt="2022-03-31T08:21:43.730" v="4138" actId="47"/>
      <pc:docMkLst>
        <pc:docMk/>
      </pc:docMkLst>
      <pc:sldChg chg="modSp mod ord">
        <pc:chgData name="Solal Pirelli" userId="584f3c02d4d36311" providerId="LiveId" clId="{B6F23280-1596-453C-B434-6337F6673497}" dt="2022-03-30T14:17:03.408" v="3739" actId="20577"/>
        <pc:sldMkLst>
          <pc:docMk/>
          <pc:sldMk cId="2437853801" sldId="257"/>
        </pc:sldMkLst>
        <pc:spChg chg="mod">
          <ac:chgData name="Solal Pirelli" userId="584f3c02d4d36311" providerId="LiveId" clId="{B6F23280-1596-453C-B434-6337F6673497}" dt="2022-03-30T14:17:03.408" v="3739" actId="20577"/>
          <ac:spMkLst>
            <pc:docMk/>
            <pc:sldMk cId="2437853801" sldId="257"/>
            <ac:spMk id="2" creationId="{F16C3E4F-C871-43AE-9A71-83CCD4F7E584}"/>
          </ac:spMkLst>
        </pc:spChg>
      </pc:sldChg>
      <pc:sldChg chg="del">
        <pc:chgData name="Solal Pirelli" userId="584f3c02d4d36311" providerId="LiveId" clId="{B6F23280-1596-453C-B434-6337F6673497}" dt="2022-03-28T14:16:11.800" v="2540" actId="47"/>
        <pc:sldMkLst>
          <pc:docMk/>
          <pc:sldMk cId="3552975962" sldId="275"/>
        </pc:sldMkLst>
      </pc:sldChg>
      <pc:sldChg chg="del">
        <pc:chgData name="Solal Pirelli" userId="584f3c02d4d36311" providerId="LiveId" clId="{B6F23280-1596-453C-B434-6337F6673497}" dt="2022-03-28T13:51:24.034" v="1895" actId="47"/>
        <pc:sldMkLst>
          <pc:docMk/>
          <pc:sldMk cId="2307952767" sldId="304"/>
        </pc:sldMkLst>
      </pc:sldChg>
      <pc:sldChg chg="del">
        <pc:chgData name="Solal Pirelli" userId="584f3c02d4d36311" providerId="LiveId" clId="{B6F23280-1596-453C-B434-6337F6673497}" dt="2022-03-28T13:52:35" v="1908" actId="47"/>
        <pc:sldMkLst>
          <pc:docMk/>
          <pc:sldMk cId="1967850338" sldId="305"/>
        </pc:sldMkLst>
      </pc:sldChg>
      <pc:sldChg chg="del">
        <pc:chgData name="Solal Pirelli" userId="584f3c02d4d36311" providerId="LiveId" clId="{B6F23280-1596-453C-B434-6337F6673497}" dt="2022-03-28T13:52:35.661" v="1909" actId="47"/>
        <pc:sldMkLst>
          <pc:docMk/>
          <pc:sldMk cId="998397497" sldId="306"/>
        </pc:sldMkLst>
      </pc:sldChg>
      <pc:sldChg chg="del">
        <pc:chgData name="Solal Pirelli" userId="584f3c02d4d36311" providerId="LiveId" clId="{B6F23280-1596-453C-B434-6337F6673497}" dt="2022-03-28T13:52:36.636" v="1910" actId="47"/>
        <pc:sldMkLst>
          <pc:docMk/>
          <pc:sldMk cId="2156829954" sldId="307"/>
        </pc:sldMkLst>
      </pc:sldChg>
      <pc:sldChg chg="del">
        <pc:chgData name="Solal Pirelli" userId="584f3c02d4d36311" providerId="LiveId" clId="{B6F23280-1596-453C-B434-6337F6673497}" dt="2022-03-28T13:52:37.759" v="1911" actId="47"/>
        <pc:sldMkLst>
          <pc:docMk/>
          <pc:sldMk cId="3478363657" sldId="308"/>
        </pc:sldMkLst>
      </pc:sldChg>
      <pc:sldChg chg="del">
        <pc:chgData name="Solal Pirelli" userId="584f3c02d4d36311" providerId="LiveId" clId="{B6F23280-1596-453C-B434-6337F6673497}" dt="2022-03-28T13:52:38.376" v="1912" actId="47"/>
        <pc:sldMkLst>
          <pc:docMk/>
          <pc:sldMk cId="3896118721" sldId="309"/>
        </pc:sldMkLst>
      </pc:sldChg>
      <pc:sldChg chg="del">
        <pc:chgData name="Solal Pirelli" userId="584f3c02d4d36311" providerId="LiveId" clId="{B6F23280-1596-453C-B434-6337F6673497}" dt="2022-03-28T13:52:38.877" v="1913" actId="47"/>
        <pc:sldMkLst>
          <pc:docMk/>
          <pc:sldMk cId="3314362527" sldId="310"/>
        </pc:sldMkLst>
      </pc:sldChg>
      <pc:sldChg chg="modSp add del mod ord modShow">
        <pc:chgData name="Solal Pirelli" userId="584f3c02d4d36311" providerId="LiveId" clId="{B6F23280-1596-453C-B434-6337F6673497}" dt="2022-03-31T08:21:40.767" v="4137" actId="47"/>
        <pc:sldMkLst>
          <pc:docMk/>
          <pc:sldMk cId="850310132" sldId="311"/>
        </pc:sldMkLst>
        <pc:spChg chg="mod">
          <ac:chgData name="Solal Pirelli" userId="584f3c02d4d36311" providerId="LiveId" clId="{B6F23280-1596-453C-B434-6337F6673497}" dt="2022-03-28T14:14:35.042" v="2336" actId="20577"/>
          <ac:spMkLst>
            <pc:docMk/>
            <pc:sldMk cId="850310132" sldId="311"/>
            <ac:spMk id="2" creationId="{BD0ACD4C-EF35-432D-8C87-6E75E961F7EF}"/>
          </ac:spMkLst>
        </pc:spChg>
        <pc:spChg chg="mod">
          <ac:chgData name="Solal Pirelli" userId="584f3c02d4d36311" providerId="LiveId" clId="{B6F23280-1596-453C-B434-6337F6673497}" dt="2022-03-29T09:17:08.950" v="3261" actId="5793"/>
          <ac:spMkLst>
            <pc:docMk/>
            <pc:sldMk cId="850310132" sldId="311"/>
            <ac:spMk id="3" creationId="{C4874D31-8BB0-41DB-B53A-8EBF6C573A94}"/>
          </ac:spMkLst>
        </pc:spChg>
      </pc:sldChg>
      <pc:sldChg chg="add del">
        <pc:chgData name="Solal Pirelli" userId="584f3c02d4d36311" providerId="LiveId" clId="{B6F23280-1596-453C-B434-6337F6673497}" dt="2022-03-28T14:14:17.796" v="2327" actId="2696"/>
        <pc:sldMkLst>
          <pc:docMk/>
          <pc:sldMk cId="2409865302" sldId="311"/>
        </pc:sldMkLst>
      </pc:sldChg>
      <pc:sldChg chg="del">
        <pc:chgData name="Solal Pirelli" userId="584f3c02d4d36311" providerId="LiveId" clId="{B6F23280-1596-453C-B434-6337F6673497}" dt="2022-03-28T13:52:39.721" v="1914" actId="47"/>
        <pc:sldMkLst>
          <pc:docMk/>
          <pc:sldMk cId="3171367610" sldId="312"/>
        </pc:sldMkLst>
      </pc:sldChg>
      <pc:sldChg chg="modSp del">
        <pc:chgData name="Solal Pirelli" userId="584f3c02d4d36311" providerId="LiveId" clId="{B6F23280-1596-453C-B434-6337F6673497}" dt="2022-03-28T13:52:43.842" v="1917" actId="47"/>
        <pc:sldMkLst>
          <pc:docMk/>
          <pc:sldMk cId="3159494865" sldId="313"/>
        </pc:sldMkLst>
        <pc:graphicFrameChg chg="mod">
          <ac:chgData name="Solal Pirelli" userId="584f3c02d4d36311" providerId="LiveId" clId="{B6F23280-1596-453C-B434-6337F6673497}" dt="2022-03-28T12:20:31.932" v="782" actId="20577"/>
          <ac:graphicFrameMkLst>
            <pc:docMk/>
            <pc:sldMk cId="3159494865" sldId="313"/>
            <ac:graphicFrameMk id="5" creationId="{B7554CEE-7F52-43AC-A0DA-D585353F59CB}"/>
          </ac:graphicFrameMkLst>
        </pc:graphicFrameChg>
      </pc:sldChg>
      <pc:sldChg chg="del">
        <pc:chgData name="Solal Pirelli" userId="584f3c02d4d36311" providerId="LiveId" clId="{B6F23280-1596-453C-B434-6337F6673497}" dt="2022-03-28T13:52:44.622" v="1918" actId="47"/>
        <pc:sldMkLst>
          <pc:docMk/>
          <pc:sldMk cId="2261350063" sldId="314"/>
        </pc:sldMkLst>
      </pc:sldChg>
      <pc:sldChg chg="del">
        <pc:chgData name="Solal Pirelli" userId="584f3c02d4d36311" providerId="LiveId" clId="{B6F23280-1596-453C-B434-6337F6673497}" dt="2022-03-28T14:15:47.450" v="2533" actId="47"/>
        <pc:sldMkLst>
          <pc:docMk/>
          <pc:sldMk cId="68933570" sldId="315"/>
        </pc:sldMkLst>
      </pc:sldChg>
      <pc:sldChg chg="del">
        <pc:chgData name="Solal Pirelli" userId="584f3c02d4d36311" providerId="LiveId" clId="{B6F23280-1596-453C-B434-6337F6673497}" dt="2022-03-28T13:52:46.778" v="1919" actId="47"/>
        <pc:sldMkLst>
          <pc:docMk/>
          <pc:sldMk cId="3872403792" sldId="316"/>
        </pc:sldMkLst>
      </pc:sldChg>
      <pc:sldChg chg="del">
        <pc:chgData name="Solal Pirelli" userId="584f3c02d4d36311" providerId="LiveId" clId="{B6F23280-1596-453C-B434-6337F6673497}" dt="2022-03-28T13:52:47.530" v="1920" actId="47"/>
        <pc:sldMkLst>
          <pc:docMk/>
          <pc:sldMk cId="2181005711" sldId="317"/>
        </pc:sldMkLst>
      </pc:sldChg>
      <pc:sldChg chg="del">
        <pc:chgData name="Solal Pirelli" userId="584f3c02d4d36311" providerId="LiveId" clId="{B6F23280-1596-453C-B434-6337F6673497}" dt="2022-03-28T13:52:48.318" v="1921" actId="47"/>
        <pc:sldMkLst>
          <pc:docMk/>
          <pc:sldMk cId="1246266703" sldId="318"/>
        </pc:sldMkLst>
      </pc:sldChg>
      <pc:sldChg chg="del">
        <pc:chgData name="Solal Pirelli" userId="584f3c02d4d36311" providerId="LiveId" clId="{B6F23280-1596-453C-B434-6337F6673497}" dt="2022-03-28T13:52:49.861" v="1922" actId="47"/>
        <pc:sldMkLst>
          <pc:docMk/>
          <pc:sldMk cId="880958785" sldId="319"/>
        </pc:sldMkLst>
      </pc:sldChg>
      <pc:sldChg chg="del">
        <pc:chgData name="Solal Pirelli" userId="584f3c02d4d36311" providerId="LiveId" clId="{B6F23280-1596-453C-B434-6337F6673497}" dt="2022-03-28T14:15:51.898" v="2537" actId="47"/>
        <pc:sldMkLst>
          <pc:docMk/>
          <pc:sldMk cId="1318162839" sldId="320"/>
        </pc:sldMkLst>
      </pc:sldChg>
      <pc:sldChg chg="del">
        <pc:chgData name="Solal Pirelli" userId="584f3c02d4d36311" providerId="LiveId" clId="{B6F23280-1596-453C-B434-6337F6673497}" dt="2022-03-28T14:15:49.139" v="2535" actId="47"/>
        <pc:sldMkLst>
          <pc:docMk/>
          <pc:sldMk cId="1741046474" sldId="321"/>
        </pc:sldMkLst>
      </pc:sldChg>
      <pc:sldChg chg="del">
        <pc:chgData name="Solal Pirelli" userId="584f3c02d4d36311" providerId="LiveId" clId="{B6F23280-1596-453C-B434-6337F6673497}" dt="2022-03-28T14:15:48.326" v="2534" actId="47"/>
        <pc:sldMkLst>
          <pc:docMk/>
          <pc:sldMk cId="2240431469" sldId="322"/>
        </pc:sldMkLst>
      </pc:sldChg>
      <pc:sldChg chg="del">
        <pc:chgData name="Solal Pirelli" userId="584f3c02d4d36311" providerId="LiveId" clId="{B6F23280-1596-453C-B434-6337F6673497}" dt="2022-03-28T14:15:51.133" v="2536" actId="47"/>
        <pc:sldMkLst>
          <pc:docMk/>
          <pc:sldMk cId="551290661" sldId="323"/>
        </pc:sldMkLst>
      </pc:sldChg>
      <pc:sldChg chg="del">
        <pc:chgData name="Solal Pirelli" userId="584f3c02d4d36311" providerId="LiveId" clId="{B6F23280-1596-453C-B434-6337F6673497}" dt="2022-03-28T14:15:52.554" v="2538" actId="47"/>
        <pc:sldMkLst>
          <pc:docMk/>
          <pc:sldMk cId="414106420" sldId="325"/>
        </pc:sldMkLst>
      </pc:sldChg>
      <pc:sldChg chg="del">
        <pc:chgData name="Solal Pirelli" userId="584f3c02d4d36311" providerId="LiveId" clId="{B6F23280-1596-453C-B434-6337F6673497}" dt="2022-03-28T14:16:10.389" v="2539" actId="47"/>
        <pc:sldMkLst>
          <pc:docMk/>
          <pc:sldMk cId="2115399337" sldId="326"/>
        </pc:sldMkLst>
      </pc:sldChg>
      <pc:sldChg chg="new del">
        <pc:chgData name="Solal Pirelli" userId="584f3c02d4d36311" providerId="LiveId" clId="{B6F23280-1596-453C-B434-6337F6673497}" dt="2022-03-28T14:16:12.393" v="2541" actId="47"/>
        <pc:sldMkLst>
          <pc:docMk/>
          <pc:sldMk cId="4015474967" sldId="327"/>
        </pc:sldMkLst>
      </pc:sldChg>
      <pc:sldChg chg="addSp delSp modSp new mod modAnim">
        <pc:chgData name="Solal Pirelli" userId="584f3c02d4d36311" providerId="LiveId" clId="{B6F23280-1596-453C-B434-6337F6673497}" dt="2022-03-30T14:19:37.056" v="3741" actId="1076"/>
        <pc:sldMkLst>
          <pc:docMk/>
          <pc:sldMk cId="2117653566" sldId="328"/>
        </pc:sldMkLst>
        <pc:spChg chg="mod">
          <ac:chgData name="Solal Pirelli" userId="584f3c02d4d36311" providerId="LiveId" clId="{B6F23280-1596-453C-B434-6337F6673497}" dt="2022-03-30T14:19:37.056" v="3741" actId="1076"/>
          <ac:spMkLst>
            <pc:docMk/>
            <pc:sldMk cId="2117653566" sldId="328"/>
            <ac:spMk id="2" creationId="{6542175C-F5D6-4D76-8E12-14CC7B53A23C}"/>
          </ac:spMkLst>
        </pc:spChg>
        <pc:spChg chg="del">
          <ac:chgData name="Solal Pirelli" userId="584f3c02d4d36311" providerId="LiveId" clId="{B6F23280-1596-453C-B434-6337F6673497}" dt="2022-03-28T11:08:19.245" v="6" actId="478"/>
          <ac:spMkLst>
            <pc:docMk/>
            <pc:sldMk cId="2117653566" sldId="328"/>
            <ac:spMk id="3" creationId="{1C4CDC36-9E0C-4CEC-970C-6E312127EC2C}"/>
          </ac:spMkLst>
        </pc:spChg>
        <pc:spChg chg="add mod ord">
          <ac:chgData name="Solal Pirelli" userId="584f3c02d4d36311" providerId="LiveId" clId="{B6F23280-1596-453C-B434-6337F6673497}" dt="2022-03-28T11:20:13.223" v="108" actId="164"/>
          <ac:spMkLst>
            <pc:docMk/>
            <pc:sldMk cId="2117653566" sldId="328"/>
            <ac:spMk id="37" creationId="{0C2984DC-B957-40A0-97E3-05CA2A5C3FC8}"/>
          </ac:spMkLst>
        </pc:spChg>
        <pc:spChg chg="add mod">
          <ac:chgData name="Solal Pirelli" userId="584f3c02d4d36311" providerId="LiveId" clId="{B6F23280-1596-453C-B434-6337F6673497}" dt="2022-03-28T11:45:23.318" v="559" actId="14100"/>
          <ac:spMkLst>
            <pc:docMk/>
            <pc:sldMk cId="2117653566" sldId="328"/>
            <ac:spMk id="45" creationId="{DA5DEC87-58C0-4F8D-AEA2-509F220CED1D}"/>
          </ac:spMkLst>
        </pc:spChg>
        <pc:grpChg chg="add mod">
          <ac:chgData name="Solal Pirelli" userId="584f3c02d4d36311" providerId="LiveId" clId="{B6F23280-1596-453C-B434-6337F6673497}" dt="2022-03-28T11:24:00.677" v="200" actId="164"/>
          <ac:grpSpMkLst>
            <pc:docMk/>
            <pc:sldMk cId="2117653566" sldId="328"/>
            <ac:grpSpMk id="38" creationId="{1A7F9BA4-0270-4997-A2E5-7DE5A414ABB0}"/>
          </ac:grpSpMkLst>
        </pc:grpChg>
        <pc:grpChg chg="add mod">
          <ac:chgData name="Solal Pirelli" userId="584f3c02d4d36311" providerId="LiveId" clId="{B6F23280-1596-453C-B434-6337F6673497}" dt="2022-03-28T11:22:56.206" v="142" actId="1076"/>
          <ac:grpSpMkLst>
            <pc:docMk/>
            <pc:sldMk cId="2117653566" sldId="328"/>
            <ac:grpSpMk id="43" creationId="{47533A49-0AA7-4B95-9CF6-740C02E15A66}"/>
          </ac:grpSpMkLst>
        </pc:grpChg>
        <pc:grpChg chg="add mod">
          <ac:chgData name="Solal Pirelli" userId="584f3c02d4d36311" providerId="LiveId" clId="{B6F23280-1596-453C-B434-6337F6673497}" dt="2022-03-28T11:23:04.081" v="143" actId="1076"/>
          <ac:grpSpMkLst>
            <pc:docMk/>
            <pc:sldMk cId="2117653566" sldId="328"/>
            <ac:grpSpMk id="44" creationId="{403E9851-B94D-4089-A27C-D2A5DDEA4F44}"/>
          </ac:grpSpMkLst>
        </pc:grpChg>
        <pc:grpChg chg="add mod">
          <ac:chgData name="Solal Pirelli" userId="584f3c02d4d36311" providerId="LiveId" clId="{B6F23280-1596-453C-B434-6337F6673497}" dt="2022-03-28T11:24:00.677" v="200" actId="164"/>
          <ac:grpSpMkLst>
            <pc:docMk/>
            <pc:sldMk cId="2117653566" sldId="328"/>
            <ac:grpSpMk id="46" creationId="{3179C7B8-5B2C-421E-B6D6-C1298D76A138}"/>
          </ac:grpSpMkLst>
        </pc:grpChg>
        <pc:picChg chg="add mod modCrop">
          <ac:chgData name="Solal Pirelli" userId="584f3c02d4d36311" providerId="LiveId" clId="{B6F23280-1596-453C-B434-6337F6673497}" dt="2022-03-28T11:12:32.908" v="53" actId="732"/>
          <ac:picMkLst>
            <pc:docMk/>
            <pc:sldMk cId="2117653566" sldId="328"/>
            <ac:picMk id="6" creationId="{30BF9980-5D04-4152-B1AE-5F9062E6E004}"/>
          </ac:picMkLst>
        </pc:picChg>
        <pc:picChg chg="add mod">
          <ac:chgData name="Solal Pirelli" userId="584f3c02d4d36311" providerId="LiveId" clId="{B6F23280-1596-453C-B434-6337F6673497}" dt="2022-03-28T11:12:42.942" v="54" actId="1076"/>
          <ac:picMkLst>
            <pc:docMk/>
            <pc:sldMk cId="2117653566" sldId="328"/>
            <ac:picMk id="8" creationId="{6909F32E-8818-49F7-AA9D-E89F8B3B05EC}"/>
          </ac:picMkLst>
        </pc:picChg>
        <pc:picChg chg="add mod">
          <ac:chgData name="Solal Pirelli" userId="584f3c02d4d36311" providerId="LiveId" clId="{B6F23280-1596-453C-B434-6337F6673497}" dt="2022-03-28T11:13:02.186" v="57" actId="1076"/>
          <ac:picMkLst>
            <pc:docMk/>
            <pc:sldMk cId="2117653566" sldId="328"/>
            <ac:picMk id="10" creationId="{FE805605-E6D0-407C-A140-F1464CC18FB6}"/>
          </ac:picMkLst>
        </pc:picChg>
        <pc:picChg chg="add mod">
          <ac:chgData name="Solal Pirelli" userId="584f3c02d4d36311" providerId="LiveId" clId="{B6F23280-1596-453C-B434-6337F6673497}" dt="2022-03-28T11:13:13.190" v="59" actId="1076"/>
          <ac:picMkLst>
            <pc:docMk/>
            <pc:sldMk cId="2117653566" sldId="328"/>
            <ac:picMk id="12" creationId="{F8010104-D232-49FB-B4A8-5DEE10054E7C}"/>
          </ac:picMkLst>
        </pc:picChg>
        <pc:picChg chg="add mod modCrop">
          <ac:chgData name="Solal Pirelli" userId="584f3c02d4d36311" providerId="LiveId" clId="{B6F23280-1596-453C-B434-6337F6673497}" dt="2022-03-28T11:13:09.034" v="58" actId="1076"/>
          <ac:picMkLst>
            <pc:docMk/>
            <pc:sldMk cId="2117653566" sldId="328"/>
            <ac:picMk id="14" creationId="{F888B84C-C224-448B-AAA1-C699B29C5FA5}"/>
          </ac:picMkLst>
        </pc:picChg>
        <pc:picChg chg="add mod">
          <ac:chgData name="Solal Pirelli" userId="584f3c02d4d36311" providerId="LiveId" clId="{B6F23280-1596-453C-B434-6337F6673497}" dt="2022-03-28T11:22:33.428" v="140" actId="164"/>
          <ac:picMkLst>
            <pc:docMk/>
            <pc:sldMk cId="2117653566" sldId="328"/>
            <ac:picMk id="30" creationId="{F95B9E0F-61AA-4439-8C97-303C8622B3BE}"/>
          </ac:picMkLst>
        </pc:picChg>
        <pc:picChg chg="add mod">
          <ac:chgData name="Solal Pirelli" userId="584f3c02d4d36311" providerId="LiveId" clId="{B6F23280-1596-453C-B434-6337F6673497}" dt="2022-03-28T11:23:16.822" v="144" actId="207"/>
          <ac:picMkLst>
            <pc:docMk/>
            <pc:sldMk cId="2117653566" sldId="328"/>
            <ac:picMk id="32" creationId="{77F0C95A-F8D1-4C6C-9CFC-FAD62E6F9417}"/>
          </ac:picMkLst>
        </pc:picChg>
        <pc:picChg chg="add mod">
          <ac:chgData name="Solal Pirelli" userId="584f3c02d4d36311" providerId="LiveId" clId="{B6F23280-1596-453C-B434-6337F6673497}" dt="2022-03-28T11:22:41.341" v="141" actId="164"/>
          <ac:picMkLst>
            <pc:docMk/>
            <pc:sldMk cId="2117653566" sldId="328"/>
            <ac:picMk id="34" creationId="{33E00F13-07D4-4B97-A4E0-0F3CDBFE4E5A}"/>
          </ac:picMkLst>
        </pc:picChg>
        <pc:picChg chg="add del mod">
          <ac:chgData name="Solal Pirelli" userId="584f3c02d4d36311" providerId="LiveId" clId="{B6F23280-1596-453C-B434-6337F6673497}" dt="2022-03-28T11:21:03.501" v="119" actId="478"/>
          <ac:picMkLst>
            <pc:docMk/>
            <pc:sldMk cId="2117653566" sldId="328"/>
            <ac:picMk id="36" creationId="{71B736E4-EEFE-4A3F-A42A-A25FBF30CC52}"/>
          </ac:picMkLst>
        </pc:picChg>
        <pc:picChg chg="add del mod">
          <ac:chgData name="Solal Pirelli" userId="584f3c02d4d36311" providerId="LiveId" clId="{B6F23280-1596-453C-B434-6337F6673497}" dt="2022-03-28T11:22:06.138" v="134" actId="478"/>
          <ac:picMkLst>
            <pc:docMk/>
            <pc:sldMk cId="2117653566" sldId="328"/>
            <ac:picMk id="40" creationId="{F6024A69-26A9-4774-99B3-253B22714242}"/>
          </ac:picMkLst>
        </pc:picChg>
        <pc:picChg chg="add mod">
          <ac:chgData name="Solal Pirelli" userId="584f3c02d4d36311" providerId="LiveId" clId="{B6F23280-1596-453C-B434-6337F6673497}" dt="2022-03-28T11:22:41.341" v="141" actId="164"/>
          <ac:picMkLst>
            <pc:docMk/>
            <pc:sldMk cId="2117653566" sldId="328"/>
            <ac:picMk id="41" creationId="{A4B1BE97-5B17-495A-A3C1-E38A51A6D603}"/>
          </ac:picMkLst>
        </pc:picChg>
        <pc:picChg chg="add mod">
          <ac:chgData name="Solal Pirelli" userId="584f3c02d4d36311" providerId="LiveId" clId="{B6F23280-1596-453C-B434-6337F6673497}" dt="2022-03-28T11:22:33.428" v="140" actId="164"/>
          <ac:picMkLst>
            <pc:docMk/>
            <pc:sldMk cId="2117653566" sldId="328"/>
            <ac:picMk id="42" creationId="{DFD1C6DB-B0B4-4FBA-B491-9CC275FA168F}"/>
          </ac:picMkLst>
        </pc:picChg>
        <pc:cxnChg chg="add mod">
          <ac:chgData name="Solal Pirelli" userId="584f3c02d4d36311" providerId="LiveId" clId="{B6F23280-1596-453C-B434-6337F6673497}" dt="2022-03-28T11:13:34.744" v="63" actId="1582"/>
          <ac:cxnSpMkLst>
            <pc:docMk/>
            <pc:sldMk cId="2117653566" sldId="328"/>
            <ac:cxnSpMk id="16" creationId="{AD7C8C57-3364-41A8-9A15-11004E7F0CC5}"/>
          </ac:cxnSpMkLst>
        </pc:cxnChg>
        <pc:cxnChg chg="add mod">
          <ac:chgData name="Solal Pirelli" userId="584f3c02d4d36311" providerId="LiveId" clId="{B6F23280-1596-453C-B434-6337F6673497}" dt="2022-03-28T11:13:56.713" v="67" actId="14100"/>
          <ac:cxnSpMkLst>
            <pc:docMk/>
            <pc:sldMk cId="2117653566" sldId="328"/>
            <ac:cxnSpMk id="17" creationId="{DC9780ED-42D6-495A-BC92-BB294CF2CB55}"/>
          </ac:cxnSpMkLst>
        </pc:cxnChg>
        <pc:cxnChg chg="add mod">
          <ac:chgData name="Solal Pirelli" userId="584f3c02d4d36311" providerId="LiveId" clId="{B6F23280-1596-453C-B434-6337F6673497}" dt="2022-03-28T11:14:09.541" v="72" actId="14100"/>
          <ac:cxnSpMkLst>
            <pc:docMk/>
            <pc:sldMk cId="2117653566" sldId="328"/>
            <ac:cxnSpMk id="21" creationId="{BC844143-6DEB-4F47-BDCB-30E3233EF72B}"/>
          </ac:cxnSpMkLst>
        </pc:cxnChg>
        <pc:cxnChg chg="add mod">
          <ac:chgData name="Solal Pirelli" userId="584f3c02d4d36311" providerId="LiveId" clId="{B6F23280-1596-453C-B434-6337F6673497}" dt="2022-03-28T11:14:19.444" v="76" actId="14100"/>
          <ac:cxnSpMkLst>
            <pc:docMk/>
            <pc:sldMk cId="2117653566" sldId="328"/>
            <ac:cxnSpMk id="25" creationId="{18571695-32B6-4B48-BD92-4E30360C5112}"/>
          </ac:cxnSpMkLst>
        </pc:cxnChg>
      </pc:sldChg>
      <pc:sldChg chg="addSp delSp modSp add mod delAnim modAnim modNotesTx">
        <pc:chgData name="Solal Pirelli" userId="584f3c02d4d36311" providerId="LiveId" clId="{B6F23280-1596-453C-B434-6337F6673497}" dt="2022-03-29T13:05:14.358" v="3686"/>
        <pc:sldMkLst>
          <pc:docMk/>
          <pc:sldMk cId="1897292776" sldId="329"/>
        </pc:sldMkLst>
        <pc:spChg chg="del">
          <ac:chgData name="Solal Pirelli" userId="584f3c02d4d36311" providerId="LiveId" clId="{B6F23280-1596-453C-B434-6337F6673497}" dt="2022-03-28T11:25:07.117" v="215" actId="478"/>
          <ac:spMkLst>
            <pc:docMk/>
            <pc:sldMk cId="1897292776" sldId="329"/>
            <ac:spMk id="32" creationId="{D6D8A79A-4AE0-4D32-AF73-03D1CBE61CD8}"/>
          </ac:spMkLst>
        </pc:spChg>
        <pc:spChg chg="del mod">
          <ac:chgData name="Solal Pirelli" userId="584f3c02d4d36311" providerId="LiveId" clId="{B6F23280-1596-453C-B434-6337F6673497}" dt="2022-03-28T11:33:11.586" v="371" actId="478"/>
          <ac:spMkLst>
            <pc:docMk/>
            <pc:sldMk cId="1897292776" sldId="329"/>
            <ac:spMk id="33" creationId="{A31E7308-038F-4E99-B7AB-B52D40281999}"/>
          </ac:spMkLst>
        </pc:spChg>
        <pc:spChg chg="add mod ord">
          <ac:chgData name="Solal Pirelli" userId="584f3c02d4d36311" providerId="LiveId" clId="{B6F23280-1596-453C-B434-6337F6673497}" dt="2022-03-28T11:25:22.479" v="221" actId="164"/>
          <ac:spMkLst>
            <pc:docMk/>
            <pc:sldMk cId="1897292776" sldId="329"/>
            <ac:spMk id="36" creationId="{9F5BB9AC-92E9-4754-B486-3F2AF2960D9F}"/>
          </ac:spMkLst>
        </pc:spChg>
        <pc:spChg chg="del">
          <ac:chgData name="Solal Pirelli" userId="584f3c02d4d36311" providerId="LiveId" clId="{B6F23280-1596-453C-B434-6337F6673497}" dt="2022-03-28T11:24:51.604" v="209" actId="478"/>
          <ac:spMkLst>
            <pc:docMk/>
            <pc:sldMk cId="1897292776" sldId="329"/>
            <ac:spMk id="39" creationId="{7A95103B-5BC2-407D-9ED4-DCB6D5E212BD}"/>
          </ac:spMkLst>
        </pc:spChg>
        <pc:spChg chg="mod">
          <ac:chgData name="Solal Pirelli" userId="584f3c02d4d36311" providerId="LiveId" clId="{B6F23280-1596-453C-B434-6337F6673497}" dt="2022-03-28T11:27:18.835" v="264" actId="20577"/>
          <ac:spMkLst>
            <pc:docMk/>
            <pc:sldMk cId="1897292776" sldId="329"/>
            <ac:spMk id="49" creationId="{8C4CEC25-0AB5-4719-8A1B-8E917D19A6DF}"/>
          </ac:spMkLst>
        </pc:spChg>
        <pc:spChg chg="del">
          <ac:chgData name="Solal Pirelli" userId="584f3c02d4d36311" providerId="LiveId" clId="{B6F23280-1596-453C-B434-6337F6673497}" dt="2022-03-28T11:27:12.909" v="260" actId="478"/>
          <ac:spMkLst>
            <pc:docMk/>
            <pc:sldMk cId="1897292776" sldId="329"/>
            <ac:spMk id="50" creationId="{C455ECAE-60E9-4B76-8D17-3A284B16292B}"/>
          </ac:spMkLst>
        </pc:spChg>
        <pc:spChg chg="del mod">
          <ac:chgData name="Solal Pirelli" userId="584f3c02d4d36311" providerId="LiveId" clId="{B6F23280-1596-453C-B434-6337F6673497}" dt="2022-03-28T11:27:16.571" v="262" actId="478"/>
          <ac:spMkLst>
            <pc:docMk/>
            <pc:sldMk cId="1897292776" sldId="329"/>
            <ac:spMk id="51" creationId="{F8F0E112-CC76-4569-883F-61D5485CF3AC}"/>
          </ac:spMkLst>
        </pc:spChg>
        <pc:spChg chg="del">
          <ac:chgData name="Solal Pirelli" userId="584f3c02d4d36311" providerId="LiveId" clId="{B6F23280-1596-453C-B434-6337F6673497}" dt="2022-03-28T11:24:53.103" v="210" actId="478"/>
          <ac:spMkLst>
            <pc:docMk/>
            <pc:sldMk cId="1897292776" sldId="329"/>
            <ac:spMk id="53" creationId="{CE73EF6F-4A6D-4C7D-A816-2FD36C420AC6}"/>
          </ac:spMkLst>
        </pc:spChg>
        <pc:spChg chg="del">
          <ac:chgData name="Solal Pirelli" userId="584f3c02d4d36311" providerId="LiveId" clId="{B6F23280-1596-453C-B434-6337F6673497}" dt="2022-03-28T11:24:53.801" v="211" actId="478"/>
          <ac:spMkLst>
            <pc:docMk/>
            <pc:sldMk cId="1897292776" sldId="329"/>
            <ac:spMk id="54" creationId="{D370FDAA-D804-4223-AB30-4AE6E87A5F3D}"/>
          </ac:spMkLst>
        </pc:spChg>
        <pc:spChg chg="add mod">
          <ac:chgData name="Solal Pirelli" userId="584f3c02d4d36311" providerId="LiveId" clId="{B6F23280-1596-453C-B434-6337F6673497}" dt="2022-03-28T11:33:09.809" v="370"/>
          <ac:spMkLst>
            <pc:docMk/>
            <pc:sldMk cId="1897292776" sldId="329"/>
            <ac:spMk id="55" creationId="{01EEF234-61F3-4390-AD8A-23D610FB19A5}"/>
          </ac:spMkLst>
        </pc:spChg>
        <pc:spChg chg="del">
          <ac:chgData name="Solal Pirelli" userId="584f3c02d4d36311" providerId="LiveId" clId="{B6F23280-1596-453C-B434-6337F6673497}" dt="2022-03-28T11:25:45.650" v="248" actId="478"/>
          <ac:spMkLst>
            <pc:docMk/>
            <pc:sldMk cId="1897292776" sldId="329"/>
            <ac:spMk id="58" creationId="{484A33E9-E205-4648-9E11-2A3FD41FA324}"/>
          </ac:spMkLst>
        </pc:spChg>
        <pc:spChg chg="add mod">
          <ac:chgData name="Solal Pirelli" userId="584f3c02d4d36311" providerId="LiveId" clId="{B6F23280-1596-453C-B434-6337F6673497}" dt="2022-03-29T09:11:05.773" v="2872" actId="1076"/>
          <ac:spMkLst>
            <pc:docMk/>
            <pc:sldMk cId="1897292776" sldId="329"/>
            <ac:spMk id="59" creationId="{5122D0DF-FB8C-454A-A83A-7D9398167D81}"/>
          </ac:spMkLst>
        </pc:spChg>
        <pc:spChg chg="del">
          <ac:chgData name="Solal Pirelli" userId="584f3c02d4d36311" providerId="LiveId" clId="{B6F23280-1596-453C-B434-6337F6673497}" dt="2022-03-28T11:24:55.529" v="212" actId="478"/>
          <ac:spMkLst>
            <pc:docMk/>
            <pc:sldMk cId="1897292776" sldId="329"/>
            <ac:spMk id="70" creationId="{6DB165B7-E2CA-4CD7-8DAF-1722573D2B57}"/>
          </ac:spMkLst>
        </pc:spChg>
        <pc:spChg chg="del">
          <ac:chgData name="Solal Pirelli" userId="584f3c02d4d36311" providerId="LiveId" clId="{B6F23280-1596-453C-B434-6337F6673497}" dt="2022-03-28T11:25:08.626" v="218" actId="478"/>
          <ac:spMkLst>
            <pc:docMk/>
            <pc:sldMk cId="1897292776" sldId="329"/>
            <ac:spMk id="71" creationId="{73E1D3BA-3887-4632-A47E-1E9EBA6C49A2}"/>
          </ac:spMkLst>
        </pc:spChg>
        <pc:spChg chg="del">
          <ac:chgData name="Solal Pirelli" userId="584f3c02d4d36311" providerId="LiveId" clId="{B6F23280-1596-453C-B434-6337F6673497}" dt="2022-03-28T11:24:38.593" v="205" actId="478"/>
          <ac:spMkLst>
            <pc:docMk/>
            <pc:sldMk cId="1897292776" sldId="329"/>
            <ac:spMk id="85" creationId="{C0EBE1F1-8AB0-4B83-812F-9B929460DF36}"/>
          </ac:spMkLst>
        </pc:spChg>
        <pc:spChg chg="del">
          <ac:chgData name="Solal Pirelli" userId="584f3c02d4d36311" providerId="LiveId" clId="{B6F23280-1596-453C-B434-6337F6673497}" dt="2022-03-28T11:24:40.032" v="206" actId="478"/>
          <ac:spMkLst>
            <pc:docMk/>
            <pc:sldMk cId="1897292776" sldId="329"/>
            <ac:spMk id="87" creationId="{BA0AE6DE-A552-4BBD-8453-76C19DE6EDE0}"/>
          </ac:spMkLst>
        </pc:spChg>
        <pc:grpChg chg="add mod">
          <ac:chgData name="Solal Pirelli" userId="584f3c02d4d36311" providerId="LiveId" clId="{B6F23280-1596-453C-B434-6337F6673497}" dt="2022-03-28T11:34:02.465" v="395" actId="1076"/>
          <ac:grpSpMkLst>
            <pc:docMk/>
            <pc:sldMk cId="1897292776" sldId="329"/>
            <ac:grpSpMk id="3" creationId="{55C571B4-DD33-4489-A89C-2E9C11ABC20C}"/>
          </ac:grpSpMkLst>
        </pc:grpChg>
        <pc:grpChg chg="del">
          <ac:chgData name="Solal Pirelli" userId="584f3c02d4d36311" providerId="LiveId" clId="{B6F23280-1596-453C-B434-6337F6673497}" dt="2022-03-28T11:25:08.137" v="217" actId="478"/>
          <ac:grpSpMkLst>
            <pc:docMk/>
            <pc:sldMk cId="1897292776" sldId="329"/>
            <ac:grpSpMk id="45" creationId="{0CCA18FD-E9C6-4583-B6BA-4D232EC5D681}"/>
          </ac:grpSpMkLst>
        </pc:grpChg>
        <pc:grpChg chg="mod">
          <ac:chgData name="Solal Pirelli" userId="584f3c02d4d36311" providerId="LiveId" clId="{B6F23280-1596-453C-B434-6337F6673497}" dt="2022-03-28T11:25:22.479" v="221" actId="164"/>
          <ac:grpSpMkLst>
            <pc:docMk/>
            <pc:sldMk cId="1897292776" sldId="329"/>
            <ac:grpSpMk id="46" creationId="{8AC44F30-4A98-46DD-98E0-C9986D6319CF}"/>
          </ac:grpSpMkLst>
        </pc:grpChg>
        <pc:grpChg chg="del">
          <ac:chgData name="Solal Pirelli" userId="584f3c02d4d36311" providerId="LiveId" clId="{B6F23280-1596-453C-B434-6337F6673497}" dt="2022-03-28T11:24:40.883" v="207" actId="478"/>
          <ac:grpSpMkLst>
            <pc:docMk/>
            <pc:sldMk cId="1897292776" sldId="329"/>
            <ac:grpSpMk id="83" creationId="{93E55AD3-20C9-4E75-B059-19E16D8F4AD1}"/>
          </ac:grpSpMkLst>
        </pc:grpChg>
        <pc:grpChg chg="del">
          <ac:chgData name="Solal Pirelli" userId="584f3c02d4d36311" providerId="LiveId" clId="{B6F23280-1596-453C-B434-6337F6673497}" dt="2022-03-28T11:24:41.365" v="208" actId="478"/>
          <ac:grpSpMkLst>
            <pc:docMk/>
            <pc:sldMk cId="1897292776" sldId="329"/>
            <ac:grpSpMk id="84" creationId="{90C50482-5E61-45D2-8EB9-B7F7E3175789}"/>
          </ac:grpSpMkLst>
        </pc:grpChg>
        <pc:picChg chg="add mod">
          <ac:chgData name="Solal Pirelli" userId="584f3c02d4d36311" providerId="LiveId" clId="{B6F23280-1596-453C-B434-6337F6673497}" dt="2022-03-28T11:33:34.960" v="382" actId="1076"/>
          <ac:picMkLst>
            <pc:docMk/>
            <pc:sldMk cId="1897292776" sldId="329"/>
            <ac:picMk id="9" creationId="{C2FE8AC3-51C0-4586-8386-469AD53C56D8}"/>
          </ac:picMkLst>
        </pc:picChg>
        <pc:picChg chg="add mod">
          <ac:chgData name="Solal Pirelli" userId="584f3c02d4d36311" providerId="LiveId" clId="{B6F23280-1596-453C-B434-6337F6673497}" dt="2022-03-28T11:33:38.388" v="383" actId="1076"/>
          <ac:picMkLst>
            <pc:docMk/>
            <pc:sldMk cId="1897292776" sldId="329"/>
            <ac:picMk id="52" creationId="{5098840C-983E-433E-93E3-A4856D5A8A7B}"/>
          </ac:picMkLst>
        </pc:picChg>
        <pc:cxnChg chg="add mod">
          <ac:chgData name="Solal Pirelli" userId="584f3c02d4d36311" providerId="LiveId" clId="{B6F23280-1596-453C-B434-6337F6673497}" dt="2022-03-28T11:33:13.458" v="372" actId="14100"/>
          <ac:cxnSpMkLst>
            <pc:docMk/>
            <pc:sldMk cId="1897292776" sldId="329"/>
            <ac:cxnSpMk id="37" creationId="{D73DEB31-8EFC-4109-AEF0-F41B15130D82}"/>
          </ac:cxnSpMkLst>
        </pc:cxnChg>
        <pc:cxnChg chg="add del mod">
          <ac:chgData name="Solal Pirelli" userId="584f3c02d4d36311" providerId="LiveId" clId="{B6F23280-1596-453C-B434-6337F6673497}" dt="2022-03-28T11:33:18.883" v="375" actId="478"/>
          <ac:cxnSpMkLst>
            <pc:docMk/>
            <pc:sldMk cId="1897292776" sldId="329"/>
            <ac:cxnSpMk id="41" creationId="{B06225DD-C8EC-41C0-923F-574C83F10D07}"/>
          </ac:cxnSpMkLst>
        </pc:cxnChg>
        <pc:cxnChg chg="del mod">
          <ac:chgData name="Solal Pirelli" userId="584f3c02d4d36311" providerId="LiveId" clId="{B6F23280-1596-453C-B434-6337F6673497}" dt="2022-03-28T11:25:24.828" v="222" actId="478"/>
          <ac:cxnSpMkLst>
            <pc:docMk/>
            <pc:sldMk cId="1897292776" sldId="329"/>
            <ac:cxnSpMk id="56" creationId="{D8151FD0-210D-42FA-94FF-2B8B8615DF2B}"/>
          </ac:cxnSpMkLst>
        </pc:cxnChg>
        <pc:cxnChg chg="add mod">
          <ac:chgData name="Solal Pirelli" userId="584f3c02d4d36311" providerId="LiveId" clId="{B6F23280-1596-453C-B434-6337F6673497}" dt="2022-03-28T11:33:28.383" v="379" actId="14100"/>
          <ac:cxnSpMkLst>
            <pc:docMk/>
            <pc:sldMk cId="1897292776" sldId="329"/>
            <ac:cxnSpMk id="57" creationId="{62D6A467-E51A-479C-B3F7-C8D93BD89EE7}"/>
          </ac:cxnSpMkLst>
        </pc:cxnChg>
        <pc:cxnChg chg="del">
          <ac:chgData name="Solal Pirelli" userId="584f3c02d4d36311" providerId="LiveId" clId="{B6F23280-1596-453C-B434-6337F6673497}" dt="2022-03-28T11:25:46.785" v="249" actId="478"/>
          <ac:cxnSpMkLst>
            <pc:docMk/>
            <pc:sldMk cId="1897292776" sldId="329"/>
            <ac:cxnSpMk id="60" creationId="{0128BBA4-06FA-4F7C-AE53-7B88352326D0}"/>
          </ac:cxnSpMkLst>
        </pc:cxnChg>
        <pc:cxnChg chg="mod">
          <ac:chgData name="Solal Pirelli" userId="584f3c02d4d36311" providerId="LiveId" clId="{B6F23280-1596-453C-B434-6337F6673497}" dt="2022-03-28T11:34:02.465" v="395" actId="1076"/>
          <ac:cxnSpMkLst>
            <pc:docMk/>
            <pc:sldMk cId="1897292776" sldId="329"/>
            <ac:cxnSpMk id="65" creationId="{CB3478FB-5F14-44BD-9625-B23606E97B9C}"/>
          </ac:cxnSpMkLst>
        </pc:cxnChg>
        <pc:cxnChg chg="del">
          <ac:chgData name="Solal Pirelli" userId="584f3c02d4d36311" providerId="LiveId" clId="{B6F23280-1596-453C-B434-6337F6673497}" dt="2022-03-28T11:25:07.642" v="216" actId="478"/>
          <ac:cxnSpMkLst>
            <pc:docMk/>
            <pc:sldMk cId="1897292776" sldId="329"/>
            <ac:cxnSpMk id="76" creationId="{06DBD1AC-5302-478D-A18F-ED7630793674}"/>
          </ac:cxnSpMkLst>
        </pc:cxnChg>
      </pc:sldChg>
      <pc:sldChg chg="add del">
        <pc:chgData name="Solal Pirelli" userId="584f3c02d4d36311" providerId="LiveId" clId="{B6F23280-1596-453C-B434-6337F6673497}" dt="2022-03-28T11:29:56.377" v="275" actId="47"/>
        <pc:sldMkLst>
          <pc:docMk/>
          <pc:sldMk cId="4203236717" sldId="330"/>
        </pc:sldMkLst>
      </pc:sldChg>
      <pc:sldChg chg="addSp delSp modSp add mod delAnim modAnim modNotesTx">
        <pc:chgData name="Solal Pirelli" userId="584f3c02d4d36311" providerId="LiveId" clId="{B6F23280-1596-453C-B434-6337F6673497}" dt="2022-03-29T11:15:06.928" v="3592" actId="20577"/>
        <pc:sldMkLst>
          <pc:docMk/>
          <pc:sldMk cId="1356057879" sldId="331"/>
        </pc:sldMkLst>
        <pc:spChg chg="del mod">
          <ac:chgData name="Solal Pirelli" userId="584f3c02d4d36311" providerId="LiveId" clId="{B6F23280-1596-453C-B434-6337F6673497}" dt="2022-03-28T11:52:57.453" v="580" actId="478"/>
          <ac:spMkLst>
            <pc:docMk/>
            <pc:sldMk cId="1356057879" sldId="331"/>
            <ac:spMk id="2" creationId="{F3B19B54-B669-4107-A45C-0460D5C70B1A}"/>
          </ac:spMkLst>
        </pc:spChg>
        <pc:spChg chg="add mod topLvl">
          <ac:chgData name="Solal Pirelli" userId="584f3c02d4d36311" providerId="LiveId" clId="{B6F23280-1596-453C-B434-6337F6673497}" dt="2022-03-28T11:54:23.710" v="600" actId="164"/>
          <ac:spMkLst>
            <pc:docMk/>
            <pc:sldMk cId="1356057879" sldId="331"/>
            <ac:spMk id="19" creationId="{61EFEF4B-B79B-46F9-81C1-A0D7ACAA15A8}"/>
          </ac:spMkLst>
        </pc:spChg>
        <pc:spChg chg="add del mod">
          <ac:chgData name="Solal Pirelli" userId="584f3c02d4d36311" providerId="LiveId" clId="{B6F23280-1596-453C-B434-6337F6673497}" dt="2022-03-28T11:39:02.465" v="428" actId="478"/>
          <ac:spMkLst>
            <pc:docMk/>
            <pc:sldMk cId="1356057879" sldId="331"/>
            <ac:spMk id="21" creationId="{2568364D-6EC3-48E2-98BC-29D99034BB10}"/>
          </ac:spMkLst>
        </pc:spChg>
        <pc:spChg chg="add mod ord">
          <ac:chgData name="Solal Pirelli" userId="584f3c02d4d36311" providerId="LiveId" clId="{B6F23280-1596-453C-B434-6337F6673497}" dt="2022-03-28T11:54:31.868" v="602" actId="167"/>
          <ac:spMkLst>
            <pc:docMk/>
            <pc:sldMk cId="1356057879" sldId="331"/>
            <ac:spMk id="22" creationId="{9EF0E187-5DC7-4790-A88C-961468C60137}"/>
          </ac:spMkLst>
        </pc:spChg>
        <pc:spChg chg="add mod">
          <ac:chgData name="Solal Pirelli" userId="584f3c02d4d36311" providerId="LiveId" clId="{B6F23280-1596-453C-B434-6337F6673497}" dt="2022-03-28T11:54:18.991" v="599" actId="164"/>
          <ac:spMkLst>
            <pc:docMk/>
            <pc:sldMk cId="1356057879" sldId="331"/>
            <ac:spMk id="29" creationId="{063F5CF2-E90E-46CD-822D-DC0B0ABF5B4D}"/>
          </ac:spMkLst>
        </pc:spChg>
        <pc:spChg chg="add mod topLvl">
          <ac:chgData name="Solal Pirelli" userId="584f3c02d4d36311" providerId="LiveId" clId="{B6F23280-1596-453C-B434-6337F6673497}" dt="2022-03-28T11:54:23.710" v="600" actId="164"/>
          <ac:spMkLst>
            <pc:docMk/>
            <pc:sldMk cId="1356057879" sldId="331"/>
            <ac:spMk id="31" creationId="{57CF9109-21E6-4F1C-B571-82FEC537C913}"/>
          </ac:spMkLst>
        </pc:spChg>
        <pc:spChg chg="add mod topLvl">
          <ac:chgData name="Solal Pirelli" userId="584f3c02d4d36311" providerId="LiveId" clId="{B6F23280-1596-453C-B434-6337F6673497}" dt="2022-03-28T11:54:23.710" v="600" actId="164"/>
          <ac:spMkLst>
            <pc:docMk/>
            <pc:sldMk cId="1356057879" sldId="331"/>
            <ac:spMk id="32" creationId="{39495594-08A5-4109-85C5-D3A01803D86F}"/>
          </ac:spMkLst>
        </pc:spChg>
        <pc:spChg chg="mod">
          <ac:chgData name="Solal Pirelli" userId="584f3c02d4d36311" providerId="LiveId" clId="{B6F23280-1596-453C-B434-6337F6673497}" dt="2022-03-28T11:32:57.521" v="367" actId="1076"/>
          <ac:spMkLst>
            <pc:docMk/>
            <pc:sldMk cId="1356057879" sldId="331"/>
            <ac:spMk id="33" creationId="{A31E7308-038F-4E99-B7AB-B52D40281999}"/>
          </ac:spMkLst>
        </pc:spChg>
        <pc:spChg chg="add del mod ord">
          <ac:chgData name="Solal Pirelli" userId="584f3c02d4d36311" providerId="LiveId" clId="{B6F23280-1596-453C-B434-6337F6673497}" dt="2022-03-28T11:38:31.052" v="420" actId="478"/>
          <ac:spMkLst>
            <pc:docMk/>
            <pc:sldMk cId="1356057879" sldId="331"/>
            <ac:spMk id="34" creationId="{18721E43-84E2-453A-B7C8-D4F83236C433}"/>
          </ac:spMkLst>
        </pc:spChg>
        <pc:spChg chg="mod">
          <ac:chgData name="Solal Pirelli" userId="584f3c02d4d36311" providerId="LiveId" clId="{B6F23280-1596-453C-B434-6337F6673497}" dt="2022-03-28T11:32:11.464" v="352" actId="14100"/>
          <ac:spMkLst>
            <pc:docMk/>
            <pc:sldMk cId="1356057879" sldId="331"/>
            <ac:spMk id="36" creationId="{9F5BB9AC-92E9-4754-B486-3F2AF2960D9F}"/>
          </ac:spMkLst>
        </pc:spChg>
        <pc:spChg chg="add mod">
          <ac:chgData name="Solal Pirelli" userId="584f3c02d4d36311" providerId="LiveId" clId="{B6F23280-1596-453C-B434-6337F6673497}" dt="2022-03-28T11:54:23.710" v="600" actId="164"/>
          <ac:spMkLst>
            <pc:docMk/>
            <pc:sldMk cId="1356057879" sldId="331"/>
            <ac:spMk id="43" creationId="{C2997EAE-2FA0-49DE-8D8A-A8315047B972}"/>
          </ac:spMkLst>
        </pc:spChg>
        <pc:spChg chg="mod">
          <ac:chgData name="Solal Pirelli" userId="584f3c02d4d36311" providerId="LiveId" clId="{B6F23280-1596-453C-B434-6337F6673497}" dt="2022-03-28T11:31:44.066" v="346" actId="14100"/>
          <ac:spMkLst>
            <pc:docMk/>
            <pc:sldMk cId="1356057879" sldId="331"/>
            <ac:spMk id="47" creationId="{7555D055-F88F-4680-8F78-424C7F4ED97E}"/>
          </ac:spMkLst>
        </pc:spChg>
        <pc:spChg chg="mod">
          <ac:chgData name="Solal Pirelli" userId="584f3c02d4d36311" providerId="LiveId" clId="{B6F23280-1596-453C-B434-6337F6673497}" dt="2022-03-28T11:31:51.314" v="348" actId="1076"/>
          <ac:spMkLst>
            <pc:docMk/>
            <pc:sldMk cId="1356057879" sldId="331"/>
            <ac:spMk id="48" creationId="{D0A174E0-E8A3-495E-A811-6034C820B294}"/>
          </ac:spMkLst>
        </pc:spChg>
        <pc:spChg chg="mod">
          <ac:chgData name="Solal Pirelli" userId="584f3c02d4d36311" providerId="LiveId" clId="{B6F23280-1596-453C-B434-6337F6673497}" dt="2022-03-28T11:32:03.094" v="349" actId="1076"/>
          <ac:spMkLst>
            <pc:docMk/>
            <pc:sldMk cId="1356057879" sldId="331"/>
            <ac:spMk id="49" creationId="{8C4CEC25-0AB5-4719-8A1B-8E917D19A6DF}"/>
          </ac:spMkLst>
        </pc:spChg>
        <pc:grpChg chg="mod">
          <ac:chgData name="Solal Pirelli" userId="584f3c02d4d36311" providerId="LiveId" clId="{B6F23280-1596-453C-B434-6337F6673497}" dt="2022-03-29T09:19:31.216" v="3471" actId="1076"/>
          <ac:grpSpMkLst>
            <pc:docMk/>
            <pc:sldMk cId="1356057879" sldId="331"/>
            <ac:grpSpMk id="3" creationId="{55C571B4-DD33-4489-A89C-2E9C11ABC20C}"/>
          </ac:grpSpMkLst>
        </pc:grpChg>
        <pc:grpChg chg="add del mod">
          <ac:chgData name="Solal Pirelli" userId="584f3c02d4d36311" providerId="LiveId" clId="{B6F23280-1596-453C-B434-6337F6673497}" dt="2022-03-28T11:53:43.930" v="594" actId="165"/>
          <ac:grpSpMkLst>
            <pc:docMk/>
            <pc:sldMk cId="1356057879" sldId="331"/>
            <ac:grpSpMk id="28" creationId="{A4CFA246-D091-4ACA-9547-52A5405C2047}"/>
          </ac:grpSpMkLst>
        </pc:grpChg>
        <pc:grpChg chg="add mod ord">
          <ac:chgData name="Solal Pirelli" userId="584f3c02d4d36311" providerId="LiveId" clId="{B6F23280-1596-453C-B434-6337F6673497}" dt="2022-03-28T11:54:36.525" v="603" actId="167"/>
          <ac:grpSpMkLst>
            <pc:docMk/>
            <pc:sldMk cId="1356057879" sldId="331"/>
            <ac:grpSpMk id="30" creationId="{6B12DF05-F3B8-464E-AD0F-2CB75DF5E3E3}"/>
          </ac:grpSpMkLst>
        </pc:grpChg>
        <pc:grpChg chg="add mod">
          <ac:chgData name="Solal Pirelli" userId="584f3c02d4d36311" providerId="LiveId" clId="{B6F23280-1596-453C-B434-6337F6673497}" dt="2022-03-28T11:54:23.710" v="600" actId="164"/>
          <ac:grpSpMkLst>
            <pc:docMk/>
            <pc:sldMk cId="1356057879" sldId="331"/>
            <ac:grpSpMk id="35" creationId="{AC243350-AAD8-497A-A58F-E85F274D1E15}"/>
          </ac:grpSpMkLst>
        </pc:grpChg>
        <pc:picChg chg="del">
          <ac:chgData name="Solal Pirelli" userId="584f3c02d4d36311" providerId="LiveId" clId="{B6F23280-1596-453C-B434-6337F6673497}" dt="2022-03-28T11:29:58.597" v="276" actId="478"/>
          <ac:picMkLst>
            <pc:docMk/>
            <pc:sldMk cId="1356057879" sldId="331"/>
            <ac:picMk id="9" creationId="{C2FE8AC3-51C0-4586-8386-469AD53C56D8}"/>
          </ac:picMkLst>
        </pc:picChg>
        <pc:picChg chg="del">
          <ac:chgData name="Solal Pirelli" userId="584f3c02d4d36311" providerId="LiveId" clId="{B6F23280-1596-453C-B434-6337F6673497}" dt="2022-03-28T11:29:59.138" v="277" actId="478"/>
          <ac:picMkLst>
            <pc:docMk/>
            <pc:sldMk cId="1356057879" sldId="331"/>
            <ac:picMk id="52" creationId="{5098840C-983E-433E-93E3-A4856D5A8A7B}"/>
          </ac:picMkLst>
        </pc:picChg>
        <pc:cxnChg chg="add mod">
          <ac:chgData name="Solal Pirelli" userId="584f3c02d4d36311" providerId="LiveId" clId="{B6F23280-1596-453C-B434-6337F6673497}" dt="2022-03-28T11:39:59.710" v="445" actId="14100"/>
          <ac:cxnSpMkLst>
            <pc:docMk/>
            <pc:sldMk cId="1356057879" sldId="331"/>
            <ac:cxnSpMk id="16" creationId="{D08D73B4-20C8-4DAE-821A-F49374F81226}"/>
          </ac:cxnSpMkLst>
        </pc:cxnChg>
        <pc:cxnChg chg="add mod">
          <ac:chgData name="Solal Pirelli" userId="584f3c02d4d36311" providerId="LiveId" clId="{B6F23280-1596-453C-B434-6337F6673497}" dt="2022-03-28T11:39:55.833" v="444" actId="14100"/>
          <ac:cxnSpMkLst>
            <pc:docMk/>
            <pc:sldMk cId="1356057879" sldId="331"/>
            <ac:cxnSpMk id="20" creationId="{316E1647-EFA3-499B-B1B7-DBB91F6FD940}"/>
          </ac:cxnSpMkLst>
        </pc:cxnChg>
        <pc:cxnChg chg="del mod">
          <ac:chgData name="Solal Pirelli" userId="584f3c02d4d36311" providerId="LiveId" clId="{B6F23280-1596-453C-B434-6337F6673497}" dt="2022-03-28T11:30:03.529" v="278" actId="478"/>
          <ac:cxnSpMkLst>
            <pc:docMk/>
            <pc:sldMk cId="1356057879" sldId="331"/>
            <ac:cxnSpMk id="37" creationId="{D73DEB31-8EFC-4109-AEF0-F41B15130D82}"/>
          </ac:cxnSpMkLst>
        </pc:cxnChg>
        <pc:cxnChg chg="del">
          <ac:chgData name="Solal Pirelli" userId="584f3c02d4d36311" providerId="LiveId" clId="{B6F23280-1596-453C-B434-6337F6673497}" dt="2022-03-28T11:30:04.514" v="279" actId="478"/>
          <ac:cxnSpMkLst>
            <pc:docMk/>
            <pc:sldMk cId="1356057879" sldId="331"/>
            <ac:cxnSpMk id="41" creationId="{B06225DD-C8EC-41C0-923F-574C83F10D07}"/>
          </ac:cxnSpMkLst>
        </pc:cxnChg>
        <pc:cxnChg chg="mod">
          <ac:chgData name="Solal Pirelli" userId="584f3c02d4d36311" providerId="LiveId" clId="{B6F23280-1596-453C-B434-6337F6673497}" dt="2022-03-28T11:54:06.225" v="598" actId="1076"/>
          <ac:cxnSpMkLst>
            <pc:docMk/>
            <pc:sldMk cId="1356057879" sldId="331"/>
            <ac:cxnSpMk id="65" creationId="{CB3478FB-5F14-44BD-9625-B23606E97B9C}"/>
          </ac:cxnSpMkLst>
        </pc:cxnChg>
      </pc:sldChg>
      <pc:sldChg chg="modSp add mod modNotesTx">
        <pc:chgData name="Solal Pirelli" userId="584f3c02d4d36311" providerId="LiveId" clId="{B6F23280-1596-453C-B434-6337F6673497}" dt="2022-03-29T11:15:03.937" v="3591" actId="20577"/>
        <pc:sldMkLst>
          <pc:docMk/>
          <pc:sldMk cId="314600046" sldId="332"/>
        </pc:sldMkLst>
        <pc:spChg chg="mod">
          <ac:chgData name="Solal Pirelli" userId="584f3c02d4d36311" providerId="LiveId" clId="{B6F23280-1596-453C-B434-6337F6673497}" dt="2022-03-29T11:14:48.419" v="3590" actId="20577"/>
          <ac:spMkLst>
            <pc:docMk/>
            <pc:sldMk cId="314600046" sldId="332"/>
            <ac:spMk id="2" creationId="{1D167CD4-4F18-4768-A644-17F4E6649049}"/>
          </ac:spMkLst>
        </pc:spChg>
        <pc:spChg chg="mod">
          <ac:chgData name="Solal Pirelli" userId="584f3c02d4d36311" providerId="LiveId" clId="{B6F23280-1596-453C-B434-6337F6673497}" dt="2022-03-29T11:14:21.873" v="3574" actId="20577"/>
          <ac:spMkLst>
            <pc:docMk/>
            <pc:sldMk cId="314600046" sldId="332"/>
            <ac:spMk id="3" creationId="{D67A1825-6AC1-4B75-8813-FF170C662ED2}"/>
          </ac:spMkLst>
        </pc:spChg>
        <pc:graphicFrameChg chg="mod modGraphic">
          <ac:chgData name="Solal Pirelli" userId="584f3c02d4d36311" providerId="LiveId" clId="{B6F23280-1596-453C-B434-6337F6673497}" dt="2022-03-29T11:14:30.343" v="3578" actId="1035"/>
          <ac:graphicFrameMkLst>
            <pc:docMk/>
            <pc:sldMk cId="314600046" sldId="332"/>
            <ac:graphicFrameMk id="5" creationId="{BA4526DE-953E-4D10-BFCF-ED1C85D18856}"/>
          </ac:graphicFrameMkLst>
        </pc:graphicFrameChg>
      </pc:sldChg>
      <pc:sldChg chg="delSp modSp add mod delAnim">
        <pc:chgData name="Solal Pirelli" userId="584f3c02d4d36311" providerId="LiveId" clId="{B6F23280-1596-453C-B434-6337F6673497}" dt="2022-03-28T11:55:03.675" v="606" actId="478"/>
        <pc:sldMkLst>
          <pc:docMk/>
          <pc:sldMk cId="671699920" sldId="333"/>
        </pc:sldMkLst>
        <pc:spChg chg="del mod">
          <ac:chgData name="Solal Pirelli" userId="584f3c02d4d36311" providerId="LiveId" clId="{B6F23280-1596-453C-B434-6337F6673497}" dt="2022-03-28T11:55:03.675" v="606" actId="478"/>
          <ac:spMkLst>
            <pc:docMk/>
            <pc:sldMk cId="671699920" sldId="333"/>
            <ac:spMk id="25" creationId="{C800A11E-FC21-499B-A293-30DBFB3E1157}"/>
          </ac:spMkLst>
        </pc:spChg>
      </pc:sldChg>
      <pc:sldChg chg="modSp add mod ord">
        <pc:chgData name="Solal Pirelli" userId="584f3c02d4d36311" providerId="LiveId" clId="{B6F23280-1596-453C-B434-6337F6673497}" dt="2022-03-29T09:10:44.862" v="2853" actId="20577"/>
        <pc:sldMkLst>
          <pc:docMk/>
          <pc:sldMk cId="2492563583" sldId="334"/>
        </pc:sldMkLst>
        <pc:spChg chg="mod">
          <ac:chgData name="Solal Pirelli" userId="584f3c02d4d36311" providerId="LiveId" clId="{B6F23280-1596-453C-B434-6337F6673497}" dt="2022-03-29T09:10:44.862" v="2853" actId="20577"/>
          <ac:spMkLst>
            <pc:docMk/>
            <pc:sldMk cId="2492563583" sldId="334"/>
            <ac:spMk id="3" creationId="{35C33561-7D35-48CA-B6B7-6B43F80D46DC}"/>
          </ac:spMkLst>
        </pc:spChg>
      </pc:sldChg>
      <pc:sldChg chg="addSp modSp add del mod ord modAnim modShow">
        <pc:chgData name="Solal Pirelli" userId="584f3c02d4d36311" providerId="LiveId" clId="{B6F23280-1596-453C-B434-6337F6673497}" dt="2022-03-31T08:21:43.730" v="4138" actId="47"/>
        <pc:sldMkLst>
          <pc:docMk/>
          <pc:sldMk cId="3969528971" sldId="335"/>
        </pc:sldMkLst>
        <pc:spChg chg="mod">
          <ac:chgData name="Solal Pirelli" userId="584f3c02d4d36311" providerId="LiveId" clId="{B6F23280-1596-453C-B434-6337F6673497}" dt="2022-03-29T11:41:16.201" v="3630" actId="2711"/>
          <ac:spMkLst>
            <pc:docMk/>
            <pc:sldMk cId="3969528971" sldId="335"/>
            <ac:spMk id="3" creationId="{44F4DC8D-AFBC-490C-91E3-7B7831D5F1FD}"/>
          </ac:spMkLst>
        </pc:spChg>
        <pc:cxnChg chg="add mod">
          <ac:chgData name="Solal Pirelli" userId="584f3c02d4d36311" providerId="LiveId" clId="{B6F23280-1596-453C-B434-6337F6673497}" dt="2022-03-28T12:06:54.921" v="647" actId="1035"/>
          <ac:cxnSpMkLst>
            <pc:docMk/>
            <pc:sldMk cId="3969528971" sldId="335"/>
            <ac:cxnSpMk id="6" creationId="{2F74C54D-58F8-46CF-B245-BEF1ECC59920}"/>
          </ac:cxnSpMkLst>
        </pc:cxnChg>
        <pc:cxnChg chg="add mod">
          <ac:chgData name="Solal Pirelli" userId="584f3c02d4d36311" providerId="LiveId" clId="{B6F23280-1596-453C-B434-6337F6673497}" dt="2022-03-28T12:06:53.053" v="644" actId="1035"/>
          <ac:cxnSpMkLst>
            <pc:docMk/>
            <pc:sldMk cId="3969528971" sldId="335"/>
            <ac:cxnSpMk id="9" creationId="{93F420EE-4AC1-49BD-92B4-010636436724}"/>
          </ac:cxnSpMkLst>
        </pc:cxnChg>
        <pc:cxnChg chg="add mod">
          <ac:chgData name="Solal Pirelli" userId="584f3c02d4d36311" providerId="LiveId" clId="{B6F23280-1596-453C-B434-6337F6673497}" dt="2022-03-28T12:06:48.989" v="639" actId="14100"/>
          <ac:cxnSpMkLst>
            <pc:docMk/>
            <pc:sldMk cId="3969528971" sldId="335"/>
            <ac:cxnSpMk id="11" creationId="{08960159-E51C-4664-9954-3C70837EDAFC}"/>
          </ac:cxnSpMkLst>
        </pc:cxnChg>
      </pc:sldChg>
      <pc:sldChg chg="addSp modSp add mod modAnim">
        <pc:chgData name="Solal Pirelli" userId="584f3c02d4d36311" providerId="LiveId" clId="{B6F23280-1596-453C-B434-6337F6673497}" dt="2022-03-29T11:40:56.872" v="3627" actId="2711"/>
        <pc:sldMkLst>
          <pc:docMk/>
          <pc:sldMk cId="3687872634" sldId="336"/>
        </pc:sldMkLst>
        <pc:spChg chg="mod">
          <ac:chgData name="Solal Pirelli" userId="584f3c02d4d36311" providerId="LiveId" clId="{B6F23280-1596-453C-B434-6337F6673497}" dt="2022-03-29T11:40:56.872" v="3627" actId="2711"/>
          <ac:spMkLst>
            <pc:docMk/>
            <pc:sldMk cId="3687872634" sldId="336"/>
            <ac:spMk id="3" creationId="{44F4DC8D-AFBC-490C-91E3-7B7831D5F1FD}"/>
          </ac:spMkLst>
        </pc:spChg>
        <pc:spChg chg="add mod">
          <ac:chgData name="Solal Pirelli" userId="584f3c02d4d36311" providerId="LiveId" clId="{B6F23280-1596-453C-B434-6337F6673497}" dt="2022-03-29T09:22:52.324" v="3541" actId="14100"/>
          <ac:spMkLst>
            <pc:docMk/>
            <pc:sldMk cId="3687872634" sldId="336"/>
            <ac:spMk id="17" creationId="{DA0BAE88-898C-4AF2-AFF6-18DCE94C077B}"/>
          </ac:spMkLst>
        </pc:spChg>
        <pc:cxnChg chg="add mod">
          <ac:chgData name="Solal Pirelli" userId="584f3c02d4d36311" providerId="LiveId" clId="{B6F23280-1596-453C-B434-6337F6673497}" dt="2022-03-28T12:06:57.660" v="648"/>
          <ac:cxnSpMkLst>
            <pc:docMk/>
            <pc:sldMk cId="3687872634" sldId="336"/>
            <ac:cxnSpMk id="5" creationId="{872CE96A-96D1-47A0-9D2B-579DF6D5CEB0}"/>
          </ac:cxnSpMkLst>
        </pc:cxnChg>
        <pc:cxnChg chg="add mod">
          <ac:chgData name="Solal Pirelli" userId="584f3c02d4d36311" providerId="LiveId" clId="{B6F23280-1596-453C-B434-6337F6673497}" dt="2022-03-28T12:07:05.010" v="650" actId="14100"/>
          <ac:cxnSpMkLst>
            <pc:docMk/>
            <pc:sldMk cId="3687872634" sldId="336"/>
            <ac:cxnSpMk id="6" creationId="{A9F71D00-AA1C-4A0E-BBC6-E5C64449431B}"/>
          </ac:cxnSpMkLst>
        </pc:cxnChg>
        <pc:cxnChg chg="add mod">
          <ac:chgData name="Solal Pirelli" userId="584f3c02d4d36311" providerId="LiveId" clId="{B6F23280-1596-453C-B434-6337F6673497}" dt="2022-03-28T12:08:18.180" v="708" actId="1076"/>
          <ac:cxnSpMkLst>
            <pc:docMk/>
            <pc:sldMk cId="3687872634" sldId="336"/>
            <ac:cxnSpMk id="8" creationId="{67BABA2D-7957-43F6-AA50-C913E1B4F8DB}"/>
          </ac:cxnSpMkLst>
        </pc:cxnChg>
        <pc:cxnChg chg="add mod">
          <ac:chgData name="Solal Pirelli" userId="584f3c02d4d36311" providerId="LiveId" clId="{B6F23280-1596-453C-B434-6337F6673497}" dt="2022-03-28T12:08:23.918" v="710" actId="14100"/>
          <ac:cxnSpMkLst>
            <pc:docMk/>
            <pc:sldMk cId="3687872634" sldId="336"/>
            <ac:cxnSpMk id="11" creationId="{827A720B-CFAD-44F3-A2BE-82A02E12528B}"/>
          </ac:cxnSpMkLst>
        </pc:cxnChg>
        <pc:cxnChg chg="add mod">
          <ac:chgData name="Solal Pirelli" userId="584f3c02d4d36311" providerId="LiveId" clId="{B6F23280-1596-453C-B434-6337F6673497}" dt="2022-03-28T12:08:01.336" v="705" actId="14100"/>
          <ac:cxnSpMkLst>
            <pc:docMk/>
            <pc:sldMk cId="3687872634" sldId="336"/>
            <ac:cxnSpMk id="12" creationId="{EE734594-FC7D-43A4-B28D-D29C2F9D4C4F}"/>
          </ac:cxnSpMkLst>
        </pc:cxnChg>
      </pc:sldChg>
      <pc:sldChg chg="modSp add del mod">
        <pc:chgData name="Solal Pirelli" userId="584f3c02d4d36311" providerId="LiveId" clId="{B6F23280-1596-453C-B434-6337F6673497}" dt="2022-03-29T09:22:59.554" v="3543" actId="47"/>
        <pc:sldMkLst>
          <pc:docMk/>
          <pc:sldMk cId="1801071923" sldId="337"/>
        </pc:sldMkLst>
        <pc:spChg chg="mod">
          <ac:chgData name="Solal Pirelli" userId="584f3c02d4d36311" providerId="LiveId" clId="{B6F23280-1596-453C-B434-6337F6673497}" dt="2022-03-28T12:27:15.131" v="1101" actId="20577"/>
          <ac:spMkLst>
            <pc:docMk/>
            <pc:sldMk cId="1801071923" sldId="337"/>
            <ac:spMk id="3" creationId="{B26F85A8-045B-46DE-BBE2-399358192CEF}"/>
          </ac:spMkLst>
        </pc:spChg>
      </pc:sldChg>
      <pc:sldChg chg="modSp add del">
        <pc:chgData name="Solal Pirelli" userId="584f3c02d4d36311" providerId="LiveId" clId="{B6F23280-1596-453C-B434-6337F6673497}" dt="2022-03-28T12:40:00.626" v="1468" actId="47"/>
        <pc:sldMkLst>
          <pc:docMk/>
          <pc:sldMk cId="529983426" sldId="338"/>
        </pc:sldMkLst>
        <pc:spChg chg="mod">
          <ac:chgData name="Solal Pirelli" userId="584f3c02d4d36311" providerId="LiveId" clId="{B6F23280-1596-453C-B434-6337F6673497}" dt="2022-03-28T12:22:08.122" v="917" actId="20577"/>
          <ac:spMkLst>
            <pc:docMk/>
            <pc:sldMk cId="529983426" sldId="338"/>
            <ac:spMk id="6" creationId="{066D0A53-EC10-4501-85BA-B63BAA382602}"/>
          </ac:spMkLst>
        </pc:spChg>
      </pc:sldChg>
      <pc:sldChg chg="modSp add mod">
        <pc:chgData name="Solal Pirelli" userId="584f3c02d4d36311" providerId="LiveId" clId="{B6F23280-1596-453C-B434-6337F6673497}" dt="2022-03-29T12:47:40.252" v="3681" actId="20577"/>
        <pc:sldMkLst>
          <pc:docMk/>
          <pc:sldMk cId="412597018" sldId="339"/>
        </pc:sldMkLst>
        <pc:spChg chg="mod">
          <ac:chgData name="Solal Pirelli" userId="584f3c02d4d36311" providerId="LiveId" clId="{B6F23280-1596-453C-B434-6337F6673497}" dt="2022-03-29T12:47:20.921" v="3679" actId="20577"/>
          <ac:spMkLst>
            <pc:docMk/>
            <pc:sldMk cId="412597018" sldId="339"/>
            <ac:spMk id="2" creationId="{84B2D1BC-EE8D-4B13-B604-929B45A9A522}"/>
          </ac:spMkLst>
        </pc:spChg>
        <pc:spChg chg="mod">
          <ac:chgData name="Solal Pirelli" userId="584f3c02d4d36311" providerId="LiveId" clId="{B6F23280-1596-453C-B434-6337F6673497}" dt="2022-03-29T12:47:40.252" v="3681" actId="20577"/>
          <ac:spMkLst>
            <pc:docMk/>
            <pc:sldMk cId="412597018" sldId="339"/>
            <ac:spMk id="3" creationId="{C7D65552-D108-4505-8A30-D8C0B042B698}"/>
          </ac:spMkLst>
        </pc:spChg>
      </pc:sldChg>
      <pc:sldChg chg="modSp new mod modAnim">
        <pc:chgData name="Solal Pirelli" userId="584f3c02d4d36311" providerId="LiveId" clId="{B6F23280-1596-453C-B434-6337F6673497}" dt="2022-03-29T11:42:33.619" v="3636" actId="20577"/>
        <pc:sldMkLst>
          <pc:docMk/>
          <pc:sldMk cId="3669384035" sldId="340"/>
        </pc:sldMkLst>
        <pc:spChg chg="mod">
          <ac:chgData name="Solal Pirelli" userId="584f3c02d4d36311" providerId="LiveId" clId="{B6F23280-1596-453C-B434-6337F6673497}" dt="2022-03-28T12:27:33.474" v="1115" actId="20577"/>
          <ac:spMkLst>
            <pc:docMk/>
            <pc:sldMk cId="3669384035" sldId="340"/>
            <ac:spMk id="2" creationId="{8EEDE4C5-B1A2-4E86-9326-179B359CAECA}"/>
          </ac:spMkLst>
        </pc:spChg>
        <pc:spChg chg="mod">
          <ac:chgData name="Solal Pirelli" userId="584f3c02d4d36311" providerId="LiveId" clId="{B6F23280-1596-453C-B434-6337F6673497}" dt="2022-03-29T11:42:33.619" v="3636" actId="20577"/>
          <ac:spMkLst>
            <pc:docMk/>
            <pc:sldMk cId="3669384035" sldId="340"/>
            <ac:spMk id="3" creationId="{579F2585-D94B-42E0-BE0B-5ECC276FB50E}"/>
          </ac:spMkLst>
        </pc:spChg>
      </pc:sldChg>
      <pc:sldChg chg="addSp delSp modSp new mod modAnim">
        <pc:chgData name="Solal Pirelli" userId="584f3c02d4d36311" providerId="LiveId" clId="{B6F23280-1596-453C-B434-6337F6673497}" dt="2022-03-29T11:42:50.483" v="3656" actId="20577"/>
        <pc:sldMkLst>
          <pc:docMk/>
          <pc:sldMk cId="3096423236" sldId="341"/>
        </pc:sldMkLst>
        <pc:spChg chg="mod">
          <ac:chgData name="Solal Pirelli" userId="584f3c02d4d36311" providerId="LiveId" clId="{B6F23280-1596-453C-B434-6337F6673497}" dt="2022-03-28T12:35:13.580" v="1311" actId="20577"/>
          <ac:spMkLst>
            <pc:docMk/>
            <pc:sldMk cId="3096423236" sldId="341"/>
            <ac:spMk id="2" creationId="{44D8DC72-F21C-44B1-BA4F-EC988FDDF697}"/>
          </ac:spMkLst>
        </pc:spChg>
        <pc:spChg chg="mod">
          <ac:chgData name="Solal Pirelli" userId="584f3c02d4d36311" providerId="LiveId" clId="{B6F23280-1596-453C-B434-6337F6673497}" dt="2022-03-29T11:42:50.483" v="3656" actId="20577"/>
          <ac:spMkLst>
            <pc:docMk/>
            <pc:sldMk cId="3096423236" sldId="341"/>
            <ac:spMk id="3" creationId="{BCB2CB95-3CCC-499D-84B7-5970EC98A83B}"/>
          </ac:spMkLst>
        </pc:spChg>
        <pc:spChg chg="add mod">
          <ac:chgData name="Solal Pirelli" userId="584f3c02d4d36311" providerId="LiveId" clId="{B6F23280-1596-453C-B434-6337F6673497}" dt="2022-03-29T11:40:27.424" v="3622" actId="2711"/>
          <ac:spMkLst>
            <pc:docMk/>
            <pc:sldMk cId="3096423236" sldId="341"/>
            <ac:spMk id="6" creationId="{B1A81585-3315-4C07-9B81-045C12F1513F}"/>
          </ac:spMkLst>
        </pc:spChg>
        <pc:spChg chg="add mod">
          <ac:chgData name="Solal Pirelli" userId="584f3c02d4d36311" providerId="LiveId" clId="{B6F23280-1596-453C-B434-6337F6673497}" dt="2022-03-29T11:40:32.766" v="3623" actId="2711"/>
          <ac:spMkLst>
            <pc:docMk/>
            <pc:sldMk cId="3096423236" sldId="341"/>
            <ac:spMk id="7" creationId="{95123379-CD84-4A58-856A-FB9BF2507AE3}"/>
          </ac:spMkLst>
        </pc:spChg>
        <pc:spChg chg="add mod">
          <ac:chgData name="Solal Pirelli" userId="584f3c02d4d36311" providerId="LiveId" clId="{B6F23280-1596-453C-B434-6337F6673497}" dt="2022-03-28T12:38:19.644" v="1452" actId="207"/>
          <ac:spMkLst>
            <pc:docMk/>
            <pc:sldMk cId="3096423236" sldId="341"/>
            <ac:spMk id="8" creationId="{062D1CFE-4627-4523-8777-018816A277D6}"/>
          </ac:spMkLst>
        </pc:spChg>
        <pc:graphicFrameChg chg="add del mod modGraphic">
          <ac:chgData name="Solal Pirelli" userId="584f3c02d4d36311" providerId="LiveId" clId="{B6F23280-1596-453C-B434-6337F6673497}" dt="2022-03-28T12:37:10.400" v="1418" actId="478"/>
          <ac:graphicFrameMkLst>
            <pc:docMk/>
            <pc:sldMk cId="3096423236" sldId="341"/>
            <ac:graphicFrameMk id="5" creationId="{DF6F467F-9286-4C9C-A958-951F05266BAE}"/>
          </ac:graphicFrameMkLst>
        </pc:graphicFrameChg>
      </pc:sldChg>
      <pc:sldChg chg="modSp add mod">
        <pc:chgData name="Solal Pirelli" userId="584f3c02d4d36311" providerId="LiveId" clId="{B6F23280-1596-453C-B434-6337F6673497}" dt="2022-03-29T09:10:39.172" v="2839" actId="20577"/>
        <pc:sldMkLst>
          <pc:docMk/>
          <pc:sldMk cId="369613648" sldId="342"/>
        </pc:sldMkLst>
        <pc:spChg chg="mod">
          <ac:chgData name="Solal Pirelli" userId="584f3c02d4d36311" providerId="LiveId" clId="{B6F23280-1596-453C-B434-6337F6673497}" dt="2022-03-29T09:10:39.172" v="2839" actId="20577"/>
          <ac:spMkLst>
            <pc:docMk/>
            <pc:sldMk cId="369613648" sldId="342"/>
            <ac:spMk id="3" creationId="{35C33561-7D35-48CA-B6B7-6B43F80D46DC}"/>
          </ac:spMkLst>
        </pc:spChg>
      </pc:sldChg>
      <pc:sldChg chg="delSp modSp add mod delAnim modNotesTx">
        <pc:chgData name="Solal Pirelli" userId="584f3c02d4d36311" providerId="LiveId" clId="{B6F23280-1596-453C-B434-6337F6673497}" dt="2022-03-29T11:15:23.587" v="3594" actId="20577"/>
        <pc:sldMkLst>
          <pc:docMk/>
          <pc:sldMk cId="2533192985" sldId="343"/>
        </pc:sldMkLst>
        <pc:spChg chg="mod">
          <ac:chgData name="Solal Pirelli" userId="584f3c02d4d36311" providerId="LiveId" clId="{B6F23280-1596-453C-B434-6337F6673497}" dt="2022-03-28T12:54:23.662" v="1764" actId="20577"/>
          <ac:spMkLst>
            <pc:docMk/>
            <pc:sldMk cId="2533192985" sldId="343"/>
            <ac:spMk id="48" creationId="{D0A174E0-E8A3-495E-A811-6034C820B294}"/>
          </ac:spMkLst>
        </pc:spChg>
        <pc:spChg chg="mod">
          <ac:chgData name="Solal Pirelli" userId="584f3c02d4d36311" providerId="LiveId" clId="{B6F23280-1596-453C-B434-6337F6673497}" dt="2022-03-28T12:42:52.340" v="1491" actId="207"/>
          <ac:spMkLst>
            <pc:docMk/>
            <pc:sldMk cId="2533192985" sldId="343"/>
            <ac:spMk id="55" creationId="{01EEF234-61F3-4390-AD8A-23D610FB19A5}"/>
          </ac:spMkLst>
        </pc:spChg>
        <pc:picChg chg="del">
          <ac:chgData name="Solal Pirelli" userId="584f3c02d4d36311" providerId="LiveId" clId="{B6F23280-1596-453C-B434-6337F6673497}" dt="2022-03-28T12:42:05.320" v="1480" actId="478"/>
          <ac:picMkLst>
            <pc:docMk/>
            <pc:sldMk cId="2533192985" sldId="343"/>
            <ac:picMk id="9" creationId="{C2FE8AC3-51C0-4586-8386-469AD53C56D8}"/>
          </ac:picMkLst>
        </pc:picChg>
        <pc:picChg chg="del">
          <ac:chgData name="Solal Pirelli" userId="584f3c02d4d36311" providerId="LiveId" clId="{B6F23280-1596-453C-B434-6337F6673497}" dt="2022-03-28T12:42:06.869" v="1481" actId="478"/>
          <ac:picMkLst>
            <pc:docMk/>
            <pc:sldMk cId="2533192985" sldId="343"/>
            <ac:picMk id="52" creationId="{5098840C-983E-433E-93E3-A4856D5A8A7B}"/>
          </ac:picMkLst>
        </pc:picChg>
      </pc:sldChg>
      <pc:sldChg chg="addSp delSp modSp add mod delAnim modAnim modNotesTx">
        <pc:chgData name="Solal Pirelli" userId="584f3c02d4d36311" providerId="LiveId" clId="{B6F23280-1596-453C-B434-6337F6673497}" dt="2022-03-29T11:38:29.708" v="3607"/>
        <pc:sldMkLst>
          <pc:docMk/>
          <pc:sldMk cId="2159314377" sldId="344"/>
        </pc:sldMkLst>
        <pc:spChg chg="mod">
          <ac:chgData name="Solal Pirelli" userId="584f3c02d4d36311" providerId="LiveId" clId="{B6F23280-1596-453C-B434-6337F6673497}" dt="2022-03-28T12:52:42.221" v="1692" actId="20577"/>
          <ac:spMkLst>
            <pc:docMk/>
            <pc:sldMk cId="2159314377" sldId="344"/>
            <ac:spMk id="2" creationId="{F3B19B54-B669-4107-A45C-0460D5C70B1A}"/>
          </ac:spMkLst>
        </pc:spChg>
        <pc:spChg chg="add mod">
          <ac:chgData name="Solal Pirelli" userId="584f3c02d4d36311" providerId="LiveId" clId="{B6F23280-1596-453C-B434-6337F6673497}" dt="2022-03-28T12:44:40.480" v="1517" actId="14100"/>
          <ac:spMkLst>
            <pc:docMk/>
            <pc:sldMk cId="2159314377" sldId="344"/>
            <ac:spMk id="21" creationId="{64F0C862-A087-4628-BE2B-995183ED3621}"/>
          </ac:spMkLst>
        </pc:spChg>
        <pc:spChg chg="add mod">
          <ac:chgData name="Solal Pirelli" userId="584f3c02d4d36311" providerId="LiveId" clId="{B6F23280-1596-453C-B434-6337F6673497}" dt="2022-03-28T12:44:42.573" v="1518" actId="571"/>
          <ac:spMkLst>
            <pc:docMk/>
            <pc:sldMk cId="2159314377" sldId="344"/>
            <ac:spMk id="29" creationId="{1A517924-35B3-43E2-AB34-861E4439238F}"/>
          </ac:spMkLst>
        </pc:spChg>
        <pc:spChg chg="add mod">
          <ac:chgData name="Solal Pirelli" userId="584f3c02d4d36311" providerId="LiveId" clId="{B6F23280-1596-453C-B434-6337F6673497}" dt="2022-03-28T12:44:48.566" v="1519" actId="571"/>
          <ac:spMkLst>
            <pc:docMk/>
            <pc:sldMk cId="2159314377" sldId="344"/>
            <ac:spMk id="30" creationId="{34B42D83-2E07-41BE-85B0-8DC2F2784D84}"/>
          </ac:spMkLst>
        </pc:spChg>
        <pc:spChg chg="add mod">
          <ac:chgData name="Solal Pirelli" userId="584f3c02d4d36311" providerId="LiveId" clId="{B6F23280-1596-453C-B434-6337F6673497}" dt="2022-03-28T12:44:50.558" v="1521" actId="571"/>
          <ac:spMkLst>
            <pc:docMk/>
            <pc:sldMk cId="2159314377" sldId="344"/>
            <ac:spMk id="31" creationId="{7F9C6CEB-C094-46E7-9CFF-45EA1D5A4FBE}"/>
          </ac:spMkLst>
        </pc:spChg>
        <pc:spChg chg="add mod">
          <ac:chgData name="Solal Pirelli" userId="584f3c02d4d36311" providerId="LiveId" clId="{B6F23280-1596-453C-B434-6337F6673497}" dt="2022-03-28T12:44:59.478" v="1522" actId="571"/>
          <ac:spMkLst>
            <pc:docMk/>
            <pc:sldMk cId="2159314377" sldId="344"/>
            <ac:spMk id="32" creationId="{7D0CBE4D-CCB7-4240-BBCE-DA58DCB73F61}"/>
          </ac:spMkLst>
        </pc:spChg>
        <pc:spChg chg="mod">
          <ac:chgData name="Solal Pirelli" userId="584f3c02d4d36311" providerId="LiveId" clId="{B6F23280-1596-453C-B434-6337F6673497}" dt="2022-03-28T12:54:17.647" v="1750" actId="6549"/>
          <ac:spMkLst>
            <pc:docMk/>
            <pc:sldMk cId="2159314377" sldId="344"/>
            <ac:spMk id="48" creationId="{D0A174E0-E8A3-495E-A811-6034C820B294}"/>
          </ac:spMkLst>
        </pc:spChg>
        <pc:spChg chg="mod">
          <ac:chgData name="Solal Pirelli" userId="584f3c02d4d36311" providerId="LiveId" clId="{B6F23280-1596-453C-B434-6337F6673497}" dt="2022-03-28T12:44:10.815" v="1509" actId="207"/>
          <ac:spMkLst>
            <pc:docMk/>
            <pc:sldMk cId="2159314377" sldId="344"/>
            <ac:spMk id="55" creationId="{01EEF234-61F3-4390-AD8A-23D610FB19A5}"/>
          </ac:spMkLst>
        </pc:spChg>
        <pc:spChg chg="add del mod">
          <ac:chgData name="Solal Pirelli" userId="584f3c02d4d36311" providerId="LiveId" clId="{B6F23280-1596-453C-B434-6337F6673497}" dt="2022-03-28T12:46:14.733" v="1548"/>
          <ac:spMkLst>
            <pc:docMk/>
            <pc:sldMk cId="2159314377" sldId="344"/>
            <ac:spMk id="56" creationId="{A2D97165-AA04-4F9F-AD83-34D54F81F69C}"/>
          </ac:spMkLst>
        </pc:spChg>
        <pc:spChg chg="mod">
          <ac:chgData name="Solal Pirelli" userId="584f3c02d4d36311" providerId="LiveId" clId="{B6F23280-1596-453C-B434-6337F6673497}" dt="2022-03-28T12:46:24.386" v="1551"/>
          <ac:spMkLst>
            <pc:docMk/>
            <pc:sldMk cId="2159314377" sldId="344"/>
            <ac:spMk id="59" creationId="{F68FE290-E8B5-4CFF-91F8-6CA76781CE1C}"/>
          </ac:spMkLst>
        </pc:spChg>
        <pc:spChg chg="mod">
          <ac:chgData name="Solal Pirelli" userId="584f3c02d4d36311" providerId="LiveId" clId="{B6F23280-1596-453C-B434-6337F6673497}" dt="2022-03-28T12:46:24.386" v="1551"/>
          <ac:spMkLst>
            <pc:docMk/>
            <pc:sldMk cId="2159314377" sldId="344"/>
            <ac:spMk id="61" creationId="{C40F2F03-05CD-4256-B0EA-1F79CD2A61AD}"/>
          </ac:spMkLst>
        </pc:spChg>
        <pc:spChg chg="mod">
          <ac:chgData name="Solal Pirelli" userId="584f3c02d4d36311" providerId="LiveId" clId="{B6F23280-1596-453C-B434-6337F6673497}" dt="2022-03-28T12:46:34.493" v="1572" actId="20577"/>
          <ac:spMkLst>
            <pc:docMk/>
            <pc:sldMk cId="2159314377" sldId="344"/>
            <ac:spMk id="62" creationId="{0F6DFA06-42F3-48FE-9146-35301A9F43CC}"/>
          </ac:spMkLst>
        </pc:spChg>
        <pc:spChg chg="mod">
          <ac:chgData name="Solal Pirelli" userId="584f3c02d4d36311" providerId="LiveId" clId="{B6F23280-1596-453C-B434-6337F6673497}" dt="2022-03-28T12:46:28.601" v="1570" actId="20577"/>
          <ac:spMkLst>
            <pc:docMk/>
            <pc:sldMk cId="2159314377" sldId="344"/>
            <ac:spMk id="63" creationId="{25CB946D-4F14-4360-8FE1-3821C3D61A6E}"/>
          </ac:spMkLst>
        </pc:spChg>
        <pc:grpChg chg="mod">
          <ac:chgData name="Solal Pirelli" userId="584f3c02d4d36311" providerId="LiveId" clId="{B6F23280-1596-453C-B434-6337F6673497}" dt="2022-03-28T12:46:43.179" v="1574" actId="1076"/>
          <ac:grpSpMkLst>
            <pc:docMk/>
            <pc:sldMk cId="2159314377" sldId="344"/>
            <ac:grpSpMk id="3" creationId="{55C571B4-DD33-4489-A89C-2E9C11ABC20C}"/>
          </ac:grpSpMkLst>
        </pc:grpChg>
        <pc:grpChg chg="add mod">
          <ac:chgData name="Solal Pirelli" userId="584f3c02d4d36311" providerId="LiveId" clId="{B6F23280-1596-453C-B434-6337F6673497}" dt="2022-03-28T12:46:41.643" v="1573" actId="1076"/>
          <ac:grpSpMkLst>
            <pc:docMk/>
            <pc:sldMk cId="2159314377" sldId="344"/>
            <ac:grpSpMk id="58" creationId="{D4F17506-12B5-40F1-B56A-789ABB8FB06F}"/>
          </ac:grpSpMkLst>
        </pc:grpChg>
        <pc:grpChg chg="mod">
          <ac:chgData name="Solal Pirelli" userId="584f3c02d4d36311" providerId="LiveId" clId="{B6F23280-1596-453C-B434-6337F6673497}" dt="2022-03-28T12:46:24.386" v="1551"/>
          <ac:grpSpMkLst>
            <pc:docMk/>
            <pc:sldMk cId="2159314377" sldId="344"/>
            <ac:grpSpMk id="60" creationId="{DB899358-CB53-44E9-8346-78A644635536}"/>
          </ac:grpSpMkLst>
        </pc:grpChg>
        <pc:grpChg chg="add mod">
          <ac:chgData name="Solal Pirelli" userId="584f3c02d4d36311" providerId="LiveId" clId="{B6F23280-1596-453C-B434-6337F6673497}" dt="2022-03-28T12:47:59.289" v="1589" actId="164"/>
          <ac:grpSpMkLst>
            <pc:docMk/>
            <pc:sldMk cId="2159314377" sldId="344"/>
            <ac:grpSpMk id="73" creationId="{90C1965F-F7D1-4846-972D-4C9994622A4D}"/>
          </ac:grpSpMkLst>
        </pc:grpChg>
        <pc:grpChg chg="add del mod">
          <ac:chgData name="Solal Pirelli" userId="584f3c02d4d36311" providerId="LiveId" clId="{B6F23280-1596-453C-B434-6337F6673497}" dt="2022-03-29T11:29:13.373" v="3605" actId="478"/>
          <ac:grpSpMkLst>
            <pc:docMk/>
            <pc:sldMk cId="2159314377" sldId="344"/>
            <ac:grpSpMk id="74" creationId="{92A9A57E-AB0D-4E6E-AC7F-61364EE9AE3F}"/>
          </ac:grpSpMkLst>
        </pc:grpChg>
        <pc:cxnChg chg="add mod">
          <ac:chgData name="Solal Pirelli" userId="584f3c02d4d36311" providerId="LiveId" clId="{B6F23280-1596-453C-B434-6337F6673497}" dt="2022-03-28T12:44:40.480" v="1517" actId="14100"/>
          <ac:cxnSpMkLst>
            <pc:docMk/>
            <pc:sldMk cId="2159314377" sldId="344"/>
            <ac:cxnSpMk id="17" creationId="{2D19B4B7-7809-4061-A548-706F0474A5E5}"/>
          </ac:cxnSpMkLst>
        </pc:cxnChg>
        <pc:cxnChg chg="add mod">
          <ac:chgData name="Solal Pirelli" userId="584f3c02d4d36311" providerId="LiveId" clId="{B6F23280-1596-453C-B434-6337F6673497}" dt="2022-03-28T12:45:07.104" v="1525" actId="14100"/>
          <ac:cxnSpMkLst>
            <pc:docMk/>
            <pc:sldMk cId="2159314377" sldId="344"/>
            <ac:cxnSpMk id="33" creationId="{60FA0A95-CE2D-412B-90F5-0815AAB57646}"/>
          </ac:cxnSpMkLst>
        </pc:cxnChg>
        <pc:cxnChg chg="del mod">
          <ac:chgData name="Solal Pirelli" userId="584f3c02d4d36311" providerId="LiveId" clId="{B6F23280-1596-453C-B434-6337F6673497}" dt="2022-03-28T12:42:21.867" v="1483" actId="478"/>
          <ac:cxnSpMkLst>
            <pc:docMk/>
            <pc:sldMk cId="2159314377" sldId="344"/>
            <ac:cxnSpMk id="37" creationId="{D73DEB31-8EFC-4109-AEF0-F41B15130D82}"/>
          </ac:cxnSpMkLst>
        </pc:cxnChg>
        <pc:cxnChg chg="add mod">
          <ac:chgData name="Solal Pirelli" userId="584f3c02d4d36311" providerId="LiveId" clId="{B6F23280-1596-453C-B434-6337F6673497}" dt="2022-03-28T12:45:14.552" v="1529" actId="14100"/>
          <ac:cxnSpMkLst>
            <pc:docMk/>
            <pc:sldMk cId="2159314377" sldId="344"/>
            <ac:cxnSpMk id="38" creationId="{70DB0E82-99EC-4FBE-8559-1E559E7F778F}"/>
          </ac:cxnSpMkLst>
        </pc:cxnChg>
        <pc:cxnChg chg="add mod">
          <ac:chgData name="Solal Pirelli" userId="584f3c02d4d36311" providerId="LiveId" clId="{B6F23280-1596-453C-B434-6337F6673497}" dt="2022-03-28T12:45:21.422" v="1532" actId="14100"/>
          <ac:cxnSpMkLst>
            <pc:docMk/>
            <pc:sldMk cId="2159314377" sldId="344"/>
            <ac:cxnSpMk id="39" creationId="{CB2593A2-2157-4F7A-85C4-02643133132A}"/>
          </ac:cxnSpMkLst>
        </pc:cxnChg>
        <pc:cxnChg chg="add mod">
          <ac:chgData name="Solal Pirelli" userId="584f3c02d4d36311" providerId="LiveId" clId="{B6F23280-1596-453C-B434-6337F6673497}" dt="2022-03-28T12:45:28.465" v="1535" actId="14100"/>
          <ac:cxnSpMkLst>
            <pc:docMk/>
            <pc:sldMk cId="2159314377" sldId="344"/>
            <ac:cxnSpMk id="42" creationId="{5F21907B-EC25-4D8A-BCFC-C89B8CD40A04}"/>
          </ac:cxnSpMkLst>
        </pc:cxnChg>
        <pc:cxnChg chg="add mod">
          <ac:chgData name="Solal Pirelli" userId="584f3c02d4d36311" providerId="LiveId" clId="{B6F23280-1596-453C-B434-6337F6673497}" dt="2022-03-28T12:45:33.429" v="1538" actId="14100"/>
          <ac:cxnSpMkLst>
            <pc:docMk/>
            <pc:sldMk cId="2159314377" sldId="344"/>
            <ac:cxnSpMk id="45" creationId="{AA310F1F-6AEB-49DD-9167-626B3ADEC892}"/>
          </ac:cxnSpMkLst>
        </pc:cxnChg>
        <pc:cxnChg chg="add mod">
          <ac:chgData name="Solal Pirelli" userId="584f3c02d4d36311" providerId="LiveId" clId="{B6F23280-1596-453C-B434-6337F6673497}" dt="2022-03-29T11:29:13.373" v="3605" actId="478"/>
          <ac:cxnSpMkLst>
            <pc:docMk/>
            <pc:sldMk cId="2159314377" sldId="344"/>
            <ac:cxnSpMk id="50" creationId="{ACCA36E7-060A-4298-B209-EC8E3B7147F8}"/>
          </ac:cxnSpMkLst>
        </pc:cxnChg>
        <pc:cxnChg chg="add mod">
          <ac:chgData name="Solal Pirelli" userId="584f3c02d4d36311" providerId="LiveId" clId="{B6F23280-1596-453C-B434-6337F6673497}" dt="2022-03-29T11:29:13.373" v="3605" actId="478"/>
          <ac:cxnSpMkLst>
            <pc:docMk/>
            <pc:sldMk cId="2159314377" sldId="344"/>
            <ac:cxnSpMk id="52" creationId="{CB21981D-A44F-4530-BB12-15E816FA593F}"/>
          </ac:cxnSpMkLst>
        </pc:cxnChg>
        <pc:cxnChg chg="del mod">
          <ac:chgData name="Solal Pirelli" userId="584f3c02d4d36311" providerId="LiveId" clId="{B6F23280-1596-453C-B434-6337F6673497}" dt="2022-03-28T12:42:22.776" v="1484" actId="478"/>
          <ac:cxnSpMkLst>
            <pc:docMk/>
            <pc:sldMk cId="2159314377" sldId="344"/>
            <ac:cxnSpMk id="57" creationId="{62D6A467-E51A-479C-B3F7-C8D93BD89EE7}"/>
          </ac:cxnSpMkLst>
        </pc:cxnChg>
        <pc:cxnChg chg="add mod">
          <ac:chgData name="Solal Pirelli" userId="584f3c02d4d36311" providerId="LiveId" clId="{B6F23280-1596-453C-B434-6337F6673497}" dt="2022-03-29T11:29:13.373" v="3605" actId="478"/>
          <ac:cxnSpMkLst>
            <pc:docMk/>
            <pc:sldMk cId="2159314377" sldId="344"/>
            <ac:cxnSpMk id="64" creationId="{2912FDDB-026A-46F0-B8F5-9035A9994B15}"/>
          </ac:cxnSpMkLst>
        </pc:cxnChg>
        <pc:cxnChg chg="mod ord">
          <ac:chgData name="Solal Pirelli" userId="584f3c02d4d36311" providerId="LiveId" clId="{B6F23280-1596-453C-B434-6337F6673497}" dt="2022-03-29T11:29:13.373" v="3605" actId="478"/>
          <ac:cxnSpMkLst>
            <pc:docMk/>
            <pc:sldMk cId="2159314377" sldId="344"/>
            <ac:cxnSpMk id="65" creationId="{CB3478FB-5F14-44BD-9625-B23606E97B9C}"/>
          </ac:cxnSpMkLst>
        </pc:cxnChg>
        <pc:cxnChg chg="add mod">
          <ac:chgData name="Solal Pirelli" userId="584f3c02d4d36311" providerId="LiveId" clId="{B6F23280-1596-453C-B434-6337F6673497}" dt="2022-03-28T12:47:59.289" v="1589" actId="164"/>
          <ac:cxnSpMkLst>
            <pc:docMk/>
            <pc:sldMk cId="2159314377" sldId="344"/>
            <ac:cxnSpMk id="66" creationId="{A6205E24-0DB3-4B31-840F-1E88CA93CE3D}"/>
          </ac:cxnSpMkLst>
        </pc:cxnChg>
        <pc:cxnChg chg="add mod">
          <ac:chgData name="Solal Pirelli" userId="584f3c02d4d36311" providerId="LiveId" clId="{B6F23280-1596-453C-B434-6337F6673497}" dt="2022-03-28T12:47:59.289" v="1589" actId="164"/>
          <ac:cxnSpMkLst>
            <pc:docMk/>
            <pc:sldMk cId="2159314377" sldId="344"/>
            <ac:cxnSpMk id="69" creationId="{00EC4A80-F1CD-4B3C-B8D9-609D07FDFA95}"/>
          </ac:cxnSpMkLst>
        </pc:cxnChg>
      </pc:sldChg>
      <pc:sldChg chg="addSp delSp modSp add mod delAnim modAnim modNotesTx">
        <pc:chgData name="Solal Pirelli" userId="584f3c02d4d36311" providerId="LiveId" clId="{B6F23280-1596-453C-B434-6337F6673497}" dt="2022-03-31T07:47:51.888" v="3768"/>
        <pc:sldMkLst>
          <pc:docMk/>
          <pc:sldMk cId="1512111270" sldId="345"/>
        </pc:sldMkLst>
        <pc:spChg chg="mod">
          <ac:chgData name="Solal Pirelli" userId="584f3c02d4d36311" providerId="LiveId" clId="{B6F23280-1596-453C-B434-6337F6673497}" dt="2022-03-28T12:52:39.706" v="1688" actId="20577"/>
          <ac:spMkLst>
            <pc:docMk/>
            <pc:sldMk cId="1512111270" sldId="345"/>
            <ac:spMk id="2" creationId="{F3B19B54-B669-4107-A45C-0460D5C70B1A}"/>
          </ac:spMkLst>
        </pc:spChg>
        <pc:spChg chg="mod">
          <ac:chgData name="Solal Pirelli" userId="584f3c02d4d36311" providerId="LiveId" clId="{B6F23280-1596-453C-B434-6337F6673497}" dt="2022-03-28T12:50:07.656" v="1636" actId="1076"/>
          <ac:spMkLst>
            <pc:docMk/>
            <pc:sldMk cId="1512111270" sldId="345"/>
            <ac:spMk id="21" creationId="{64F0C862-A087-4628-BE2B-995183ED3621}"/>
          </ac:spMkLst>
        </pc:spChg>
        <pc:spChg chg="mod">
          <ac:chgData name="Solal Pirelli" userId="584f3c02d4d36311" providerId="LiveId" clId="{B6F23280-1596-453C-B434-6337F6673497}" dt="2022-03-28T12:49:29.189" v="1612" actId="1076"/>
          <ac:spMkLst>
            <pc:docMk/>
            <pc:sldMk cId="1512111270" sldId="345"/>
            <ac:spMk id="29" creationId="{1A517924-35B3-43E2-AB34-861E4439238F}"/>
          </ac:spMkLst>
        </pc:spChg>
        <pc:spChg chg="mod">
          <ac:chgData name="Solal Pirelli" userId="584f3c02d4d36311" providerId="LiveId" clId="{B6F23280-1596-453C-B434-6337F6673497}" dt="2022-03-28T12:50:45.727" v="1645" actId="1076"/>
          <ac:spMkLst>
            <pc:docMk/>
            <pc:sldMk cId="1512111270" sldId="345"/>
            <ac:spMk id="30" creationId="{34B42D83-2E07-41BE-85B0-8DC2F2784D84}"/>
          </ac:spMkLst>
        </pc:spChg>
        <pc:spChg chg="mod">
          <ac:chgData name="Solal Pirelli" userId="584f3c02d4d36311" providerId="LiveId" clId="{B6F23280-1596-453C-B434-6337F6673497}" dt="2022-03-28T12:49:46.123" v="1625" actId="1076"/>
          <ac:spMkLst>
            <pc:docMk/>
            <pc:sldMk cId="1512111270" sldId="345"/>
            <ac:spMk id="32" creationId="{7D0CBE4D-CCB7-4240-BBCE-DA58DCB73F61}"/>
          </ac:spMkLst>
        </pc:spChg>
        <pc:spChg chg="add mod">
          <ac:chgData name="Solal Pirelli" userId="584f3c02d4d36311" providerId="LiveId" clId="{B6F23280-1596-453C-B434-6337F6673497}" dt="2022-03-28T12:49:52.469" v="1630" actId="1076"/>
          <ac:spMkLst>
            <pc:docMk/>
            <pc:sldMk cId="1512111270" sldId="345"/>
            <ac:spMk id="40" creationId="{D1D12D2D-2390-4569-85B1-C682B3987626}"/>
          </ac:spMkLst>
        </pc:spChg>
        <pc:spChg chg="add mod">
          <ac:chgData name="Solal Pirelli" userId="584f3c02d4d36311" providerId="LiveId" clId="{B6F23280-1596-453C-B434-6337F6673497}" dt="2022-03-28T12:50:02.466" v="1633" actId="688"/>
          <ac:spMkLst>
            <pc:docMk/>
            <pc:sldMk cId="1512111270" sldId="345"/>
            <ac:spMk id="41" creationId="{184029F2-1010-4C3E-B038-756A57DA7BEC}"/>
          </ac:spMkLst>
        </pc:spChg>
        <pc:spChg chg="mod">
          <ac:chgData name="Solal Pirelli" userId="584f3c02d4d36311" providerId="LiveId" clId="{B6F23280-1596-453C-B434-6337F6673497}" dt="2022-03-28T12:49:39.740" v="1621" actId="1076"/>
          <ac:spMkLst>
            <pc:docMk/>
            <pc:sldMk cId="1512111270" sldId="345"/>
            <ac:spMk id="55" creationId="{01EEF234-61F3-4390-AD8A-23D610FB19A5}"/>
          </ac:spMkLst>
        </pc:spChg>
        <pc:spChg chg="add mod">
          <ac:chgData name="Solal Pirelli" userId="584f3c02d4d36311" providerId="LiveId" clId="{B6F23280-1596-453C-B434-6337F6673497}" dt="2022-03-31T07:47:33.662" v="3765" actId="1076"/>
          <ac:spMkLst>
            <pc:docMk/>
            <pc:sldMk cId="1512111270" sldId="345"/>
            <ac:spMk id="96" creationId="{A393CA6D-4174-48B1-9C8A-0F3C7B999DA4}"/>
          </ac:spMkLst>
        </pc:spChg>
        <pc:grpChg chg="del">
          <ac:chgData name="Solal Pirelli" userId="584f3c02d4d36311" providerId="LiveId" clId="{B6F23280-1596-453C-B434-6337F6673497}" dt="2022-03-28T12:49:06.870" v="1596" actId="478"/>
          <ac:grpSpMkLst>
            <pc:docMk/>
            <pc:sldMk cId="1512111270" sldId="345"/>
            <ac:grpSpMk id="73" creationId="{90C1965F-F7D1-4846-972D-4C9994622A4D}"/>
          </ac:grpSpMkLst>
        </pc:grpChg>
        <pc:grpChg chg="del">
          <ac:chgData name="Solal Pirelli" userId="584f3c02d4d36311" providerId="LiveId" clId="{B6F23280-1596-453C-B434-6337F6673497}" dt="2022-03-28T12:49:14.946" v="1601" actId="478"/>
          <ac:grpSpMkLst>
            <pc:docMk/>
            <pc:sldMk cId="1512111270" sldId="345"/>
            <ac:grpSpMk id="74" creationId="{92A9A57E-AB0D-4E6E-AC7F-61364EE9AE3F}"/>
          </ac:grpSpMkLst>
        </pc:grpChg>
        <pc:grpChg chg="add del mod">
          <ac:chgData name="Solal Pirelli" userId="584f3c02d4d36311" providerId="LiveId" clId="{B6F23280-1596-453C-B434-6337F6673497}" dt="2022-03-28T13:37:00.137" v="1889" actId="165"/>
          <ac:grpSpMkLst>
            <pc:docMk/>
            <pc:sldMk cId="1512111270" sldId="345"/>
            <ac:grpSpMk id="94" creationId="{CD1F099D-DE49-4FB9-B844-BBC2A22049F2}"/>
          </ac:grpSpMkLst>
        </pc:grpChg>
        <pc:cxnChg chg="add mod">
          <ac:chgData name="Solal Pirelli" userId="584f3c02d4d36311" providerId="LiveId" clId="{B6F23280-1596-453C-B434-6337F6673497}" dt="2022-03-28T12:50:45.727" v="1645" actId="1076"/>
          <ac:cxnSpMkLst>
            <pc:docMk/>
            <pc:sldMk cId="1512111270" sldId="345"/>
            <ac:cxnSpMk id="9" creationId="{8FC10DA0-E19C-4617-AAEF-2273869A2A81}"/>
          </ac:cxnSpMkLst>
        </pc:cxnChg>
        <pc:cxnChg chg="mod">
          <ac:chgData name="Solal Pirelli" userId="584f3c02d4d36311" providerId="LiveId" clId="{B6F23280-1596-453C-B434-6337F6673497}" dt="2022-03-28T12:50:10.769" v="1637" actId="14100"/>
          <ac:cxnSpMkLst>
            <pc:docMk/>
            <pc:sldMk cId="1512111270" sldId="345"/>
            <ac:cxnSpMk id="17" creationId="{2D19B4B7-7809-4061-A548-706F0474A5E5}"/>
          </ac:cxnSpMkLst>
        </pc:cxnChg>
        <pc:cxnChg chg="del">
          <ac:chgData name="Solal Pirelli" userId="584f3c02d4d36311" providerId="LiveId" clId="{B6F23280-1596-453C-B434-6337F6673497}" dt="2022-03-28T12:49:20.010" v="1606" actId="478"/>
          <ac:cxnSpMkLst>
            <pc:docMk/>
            <pc:sldMk cId="1512111270" sldId="345"/>
            <ac:cxnSpMk id="33" creationId="{60FA0A95-CE2D-412B-90F5-0815AAB57646}"/>
          </ac:cxnSpMkLst>
        </pc:cxnChg>
        <pc:cxnChg chg="add mod topLvl">
          <ac:chgData name="Solal Pirelli" userId="584f3c02d4d36311" providerId="LiveId" clId="{B6F23280-1596-453C-B434-6337F6673497}" dt="2022-03-28T13:37:00.137" v="1889" actId="165"/>
          <ac:cxnSpMkLst>
            <pc:docMk/>
            <pc:sldMk cId="1512111270" sldId="345"/>
            <ac:cxnSpMk id="37" creationId="{B0466FF7-65EE-48C9-90D9-F506DD37FD7D}"/>
          </ac:cxnSpMkLst>
        </pc:cxnChg>
        <pc:cxnChg chg="del mod">
          <ac:chgData name="Solal Pirelli" userId="584f3c02d4d36311" providerId="LiveId" clId="{B6F23280-1596-453C-B434-6337F6673497}" dt="2022-03-28T12:49:18.650" v="1605" actId="478"/>
          <ac:cxnSpMkLst>
            <pc:docMk/>
            <pc:sldMk cId="1512111270" sldId="345"/>
            <ac:cxnSpMk id="38" creationId="{70DB0E82-99EC-4FBE-8559-1E559E7F778F}"/>
          </ac:cxnSpMkLst>
        </pc:cxnChg>
        <pc:cxnChg chg="del mod">
          <ac:chgData name="Solal Pirelli" userId="584f3c02d4d36311" providerId="LiveId" clId="{B6F23280-1596-453C-B434-6337F6673497}" dt="2022-03-28T12:49:17.342" v="1603" actId="478"/>
          <ac:cxnSpMkLst>
            <pc:docMk/>
            <pc:sldMk cId="1512111270" sldId="345"/>
            <ac:cxnSpMk id="39" creationId="{CB2593A2-2157-4F7A-85C4-02643133132A}"/>
          </ac:cxnSpMkLst>
        </pc:cxnChg>
        <pc:cxnChg chg="del mod">
          <ac:chgData name="Solal Pirelli" userId="584f3c02d4d36311" providerId="LiveId" clId="{B6F23280-1596-453C-B434-6337F6673497}" dt="2022-03-28T12:49:16.675" v="1602" actId="478"/>
          <ac:cxnSpMkLst>
            <pc:docMk/>
            <pc:sldMk cId="1512111270" sldId="345"/>
            <ac:cxnSpMk id="42" creationId="{5F21907B-EC25-4D8A-BCFC-C89B8CD40A04}"/>
          </ac:cxnSpMkLst>
        </pc:cxnChg>
        <pc:cxnChg chg="add mod">
          <ac:chgData name="Solal Pirelli" userId="584f3c02d4d36311" providerId="LiveId" clId="{B6F23280-1596-453C-B434-6337F6673497}" dt="2022-03-28T12:50:45.727" v="1645" actId="1076"/>
          <ac:cxnSpMkLst>
            <pc:docMk/>
            <pc:sldMk cId="1512111270" sldId="345"/>
            <ac:cxnSpMk id="43" creationId="{C8833BA5-8EA3-4CB3-B4BD-C51430803E1E}"/>
          </ac:cxnSpMkLst>
        </pc:cxnChg>
        <pc:cxnChg chg="del mod">
          <ac:chgData name="Solal Pirelli" userId="584f3c02d4d36311" providerId="LiveId" clId="{B6F23280-1596-453C-B434-6337F6673497}" dt="2022-03-28T12:49:17.849" v="1604" actId="478"/>
          <ac:cxnSpMkLst>
            <pc:docMk/>
            <pc:sldMk cId="1512111270" sldId="345"/>
            <ac:cxnSpMk id="45" creationId="{AA310F1F-6AEB-49DD-9167-626B3ADEC892}"/>
          </ac:cxnSpMkLst>
        </pc:cxnChg>
        <pc:cxnChg chg="mod">
          <ac:chgData name="Solal Pirelli" userId="584f3c02d4d36311" providerId="LiveId" clId="{B6F23280-1596-453C-B434-6337F6673497}" dt="2022-03-28T12:49:14.946" v="1601" actId="478"/>
          <ac:cxnSpMkLst>
            <pc:docMk/>
            <pc:sldMk cId="1512111270" sldId="345"/>
            <ac:cxnSpMk id="50" creationId="{ACCA36E7-060A-4298-B209-EC8E3B7147F8}"/>
          </ac:cxnSpMkLst>
        </pc:cxnChg>
        <pc:cxnChg chg="add mod">
          <ac:chgData name="Solal Pirelli" userId="584f3c02d4d36311" providerId="LiveId" clId="{B6F23280-1596-453C-B434-6337F6673497}" dt="2022-03-28T12:50:53.174" v="1648" actId="14100"/>
          <ac:cxnSpMkLst>
            <pc:docMk/>
            <pc:sldMk cId="1512111270" sldId="345"/>
            <ac:cxnSpMk id="51" creationId="{20D04F6A-048A-42DF-A384-DA8AD61CD980}"/>
          </ac:cxnSpMkLst>
        </pc:cxnChg>
        <pc:cxnChg chg="del mod">
          <ac:chgData name="Solal Pirelli" userId="584f3c02d4d36311" providerId="LiveId" clId="{B6F23280-1596-453C-B434-6337F6673497}" dt="2022-03-28T12:49:11.463" v="1598" actId="21"/>
          <ac:cxnSpMkLst>
            <pc:docMk/>
            <pc:sldMk cId="1512111270" sldId="345"/>
            <ac:cxnSpMk id="52" creationId="{CB21981D-A44F-4530-BB12-15E816FA593F}"/>
          </ac:cxnSpMkLst>
        </pc:cxnChg>
        <pc:cxnChg chg="add mod">
          <ac:chgData name="Solal Pirelli" userId="584f3c02d4d36311" providerId="LiveId" clId="{B6F23280-1596-453C-B434-6337F6673497}" dt="2022-03-28T12:51:01.469" v="1651" actId="14100"/>
          <ac:cxnSpMkLst>
            <pc:docMk/>
            <pc:sldMk cId="1512111270" sldId="345"/>
            <ac:cxnSpMk id="53" creationId="{BD3B3A85-8612-46CF-AAA9-5CC2EFCF5C2F}"/>
          </ac:cxnSpMkLst>
        </pc:cxnChg>
        <pc:cxnChg chg="add mod">
          <ac:chgData name="Solal Pirelli" userId="584f3c02d4d36311" providerId="LiveId" clId="{B6F23280-1596-453C-B434-6337F6673497}" dt="2022-03-28T12:51:07.349" v="1654" actId="14100"/>
          <ac:cxnSpMkLst>
            <pc:docMk/>
            <pc:sldMk cId="1512111270" sldId="345"/>
            <ac:cxnSpMk id="54" creationId="{C56E819A-70AE-4B98-B2ED-E5E71ED45C70}"/>
          </ac:cxnSpMkLst>
        </pc:cxnChg>
        <pc:cxnChg chg="add mod">
          <ac:chgData name="Solal Pirelli" userId="584f3c02d4d36311" providerId="LiveId" clId="{B6F23280-1596-453C-B434-6337F6673497}" dt="2022-03-28T12:51:12.922" v="1657" actId="14100"/>
          <ac:cxnSpMkLst>
            <pc:docMk/>
            <pc:sldMk cId="1512111270" sldId="345"/>
            <ac:cxnSpMk id="57" creationId="{1529E685-6121-40E1-84DA-733AD56A08DD}"/>
          </ac:cxnSpMkLst>
        </pc:cxnChg>
        <pc:cxnChg chg="mod">
          <ac:chgData name="Solal Pirelli" userId="584f3c02d4d36311" providerId="LiveId" clId="{B6F23280-1596-453C-B434-6337F6673497}" dt="2022-03-28T12:49:14.946" v="1601" actId="478"/>
          <ac:cxnSpMkLst>
            <pc:docMk/>
            <pc:sldMk cId="1512111270" sldId="345"/>
            <ac:cxnSpMk id="64" creationId="{2912FDDB-026A-46F0-B8F5-9035A9994B15}"/>
          </ac:cxnSpMkLst>
        </pc:cxnChg>
        <pc:cxnChg chg="mod">
          <ac:chgData name="Solal Pirelli" userId="584f3c02d4d36311" providerId="LiveId" clId="{B6F23280-1596-453C-B434-6337F6673497}" dt="2022-03-28T12:49:14.946" v="1601" actId="478"/>
          <ac:cxnSpMkLst>
            <pc:docMk/>
            <pc:sldMk cId="1512111270" sldId="345"/>
            <ac:cxnSpMk id="65" creationId="{CB3478FB-5F14-44BD-9625-B23606E97B9C}"/>
          </ac:cxnSpMkLst>
        </pc:cxnChg>
        <pc:cxnChg chg="mod">
          <ac:chgData name="Solal Pirelli" userId="584f3c02d4d36311" providerId="LiveId" clId="{B6F23280-1596-453C-B434-6337F6673497}" dt="2022-03-28T12:49:06.870" v="1596" actId="478"/>
          <ac:cxnSpMkLst>
            <pc:docMk/>
            <pc:sldMk cId="1512111270" sldId="345"/>
            <ac:cxnSpMk id="66" creationId="{A6205E24-0DB3-4B31-840F-1E88CA93CE3D}"/>
          </ac:cxnSpMkLst>
        </pc:cxnChg>
        <pc:cxnChg chg="add mod">
          <ac:chgData name="Solal Pirelli" userId="584f3c02d4d36311" providerId="LiveId" clId="{B6F23280-1596-453C-B434-6337F6673497}" dt="2022-03-28T12:51:21.622" v="1660" actId="14100"/>
          <ac:cxnSpMkLst>
            <pc:docMk/>
            <pc:sldMk cId="1512111270" sldId="345"/>
            <ac:cxnSpMk id="67" creationId="{6AE42831-D610-4A03-B7C4-A43F897E50B2}"/>
          </ac:cxnSpMkLst>
        </pc:cxnChg>
        <pc:cxnChg chg="add mod">
          <ac:chgData name="Solal Pirelli" userId="584f3c02d4d36311" providerId="LiveId" clId="{B6F23280-1596-453C-B434-6337F6673497}" dt="2022-03-28T12:51:26.512" v="1663" actId="14100"/>
          <ac:cxnSpMkLst>
            <pc:docMk/>
            <pc:sldMk cId="1512111270" sldId="345"/>
            <ac:cxnSpMk id="68" creationId="{A69AEC18-30CA-49E3-BC7E-6119518901B3}"/>
          </ac:cxnSpMkLst>
        </pc:cxnChg>
        <pc:cxnChg chg="mod">
          <ac:chgData name="Solal Pirelli" userId="584f3c02d4d36311" providerId="LiveId" clId="{B6F23280-1596-453C-B434-6337F6673497}" dt="2022-03-28T12:49:06.870" v="1596" actId="478"/>
          <ac:cxnSpMkLst>
            <pc:docMk/>
            <pc:sldMk cId="1512111270" sldId="345"/>
            <ac:cxnSpMk id="69" creationId="{00EC4A80-F1CD-4B3C-B8D9-609D07FDFA95}"/>
          </ac:cxnSpMkLst>
        </pc:cxnChg>
        <pc:cxnChg chg="add mod">
          <ac:chgData name="Solal Pirelli" userId="584f3c02d4d36311" providerId="LiveId" clId="{B6F23280-1596-453C-B434-6337F6673497}" dt="2022-03-28T12:51:32.661" v="1666" actId="14100"/>
          <ac:cxnSpMkLst>
            <pc:docMk/>
            <pc:sldMk cId="1512111270" sldId="345"/>
            <ac:cxnSpMk id="70" creationId="{87109536-3139-4B57-B6DC-C42E3E5648B5}"/>
          </ac:cxnSpMkLst>
        </pc:cxnChg>
        <pc:cxnChg chg="add mod">
          <ac:chgData name="Solal Pirelli" userId="584f3c02d4d36311" providerId="LiveId" clId="{B6F23280-1596-453C-B434-6337F6673497}" dt="2022-03-28T12:51:49.132" v="1670" actId="14100"/>
          <ac:cxnSpMkLst>
            <pc:docMk/>
            <pc:sldMk cId="1512111270" sldId="345"/>
            <ac:cxnSpMk id="71" creationId="{DDDD1BEF-5889-487D-AD9A-828C021E98E2}"/>
          </ac:cxnSpMkLst>
        </pc:cxnChg>
        <pc:cxnChg chg="add mod">
          <ac:chgData name="Solal Pirelli" userId="584f3c02d4d36311" providerId="LiveId" clId="{B6F23280-1596-453C-B434-6337F6673497}" dt="2022-03-28T12:52:01.468" v="1673" actId="14100"/>
          <ac:cxnSpMkLst>
            <pc:docMk/>
            <pc:sldMk cId="1512111270" sldId="345"/>
            <ac:cxnSpMk id="75" creationId="{F1E2A5A7-F195-464C-8587-1261D8361E23}"/>
          </ac:cxnSpMkLst>
        </pc:cxnChg>
        <pc:cxnChg chg="add mod">
          <ac:chgData name="Solal Pirelli" userId="584f3c02d4d36311" providerId="LiveId" clId="{B6F23280-1596-453C-B434-6337F6673497}" dt="2022-03-28T12:52:20.151" v="1677" actId="14100"/>
          <ac:cxnSpMkLst>
            <pc:docMk/>
            <pc:sldMk cId="1512111270" sldId="345"/>
            <ac:cxnSpMk id="76" creationId="{B3863344-2F12-473E-8319-D82AF9EB406B}"/>
          </ac:cxnSpMkLst>
        </pc:cxnChg>
        <pc:cxnChg chg="add mod">
          <ac:chgData name="Solal Pirelli" userId="584f3c02d4d36311" providerId="LiveId" clId="{B6F23280-1596-453C-B434-6337F6673497}" dt="2022-03-28T13:35:27.860" v="1887" actId="14100"/>
          <ac:cxnSpMkLst>
            <pc:docMk/>
            <pc:sldMk cId="1512111270" sldId="345"/>
            <ac:cxnSpMk id="80" creationId="{A347A609-7B97-446A-B9CF-F3458A0B1D0A}"/>
          </ac:cxnSpMkLst>
        </pc:cxnChg>
        <pc:cxnChg chg="add mod topLvl">
          <ac:chgData name="Solal Pirelli" userId="584f3c02d4d36311" providerId="LiveId" clId="{B6F23280-1596-453C-B434-6337F6673497}" dt="2022-03-28T13:37:00.137" v="1889" actId="165"/>
          <ac:cxnSpMkLst>
            <pc:docMk/>
            <pc:sldMk cId="1512111270" sldId="345"/>
            <ac:cxnSpMk id="85" creationId="{57FAA826-2318-4017-B3A6-66C078773087}"/>
          </ac:cxnSpMkLst>
        </pc:cxnChg>
        <pc:cxnChg chg="add mod topLvl">
          <ac:chgData name="Solal Pirelli" userId="584f3c02d4d36311" providerId="LiveId" clId="{B6F23280-1596-453C-B434-6337F6673497}" dt="2022-03-28T13:37:00.137" v="1889" actId="165"/>
          <ac:cxnSpMkLst>
            <pc:docMk/>
            <pc:sldMk cId="1512111270" sldId="345"/>
            <ac:cxnSpMk id="88" creationId="{2069D897-0CA1-463F-9783-EA5E6EC397D4}"/>
          </ac:cxnSpMkLst>
        </pc:cxnChg>
        <pc:cxnChg chg="add mod topLvl">
          <ac:chgData name="Solal Pirelli" userId="584f3c02d4d36311" providerId="LiveId" clId="{B6F23280-1596-453C-B434-6337F6673497}" dt="2022-03-28T13:37:00.137" v="1889" actId="165"/>
          <ac:cxnSpMkLst>
            <pc:docMk/>
            <pc:sldMk cId="1512111270" sldId="345"/>
            <ac:cxnSpMk id="91" creationId="{DFD19691-198E-40B7-9C86-ABB75EDEE473}"/>
          </ac:cxnSpMkLst>
        </pc:cxnChg>
      </pc:sldChg>
      <pc:sldChg chg="addSp delSp modSp new mod modAnim">
        <pc:chgData name="Solal Pirelli" userId="584f3c02d4d36311" providerId="LiveId" clId="{B6F23280-1596-453C-B434-6337F6673497}" dt="2022-03-29T11:39:10.948" v="3618"/>
        <pc:sldMkLst>
          <pc:docMk/>
          <pc:sldMk cId="1998010802" sldId="346"/>
        </pc:sldMkLst>
        <pc:spChg chg="mod">
          <ac:chgData name="Solal Pirelli" userId="584f3c02d4d36311" providerId="LiveId" clId="{B6F23280-1596-453C-B434-6337F6673497}" dt="2022-03-28T13:31:42.021" v="1805" actId="20577"/>
          <ac:spMkLst>
            <pc:docMk/>
            <pc:sldMk cId="1998010802" sldId="346"/>
            <ac:spMk id="2" creationId="{1DE1739E-8D0C-4964-83C7-D396B71DC60F}"/>
          </ac:spMkLst>
        </pc:spChg>
        <pc:spChg chg="del">
          <ac:chgData name="Solal Pirelli" userId="584f3c02d4d36311" providerId="LiveId" clId="{B6F23280-1596-453C-B434-6337F6673497}" dt="2022-03-28T12:53:51.739" v="1730" actId="478"/>
          <ac:spMkLst>
            <pc:docMk/>
            <pc:sldMk cId="1998010802" sldId="346"/>
            <ac:spMk id="3" creationId="{CE070D3E-41F1-4B40-8542-D478C51A59E8}"/>
          </ac:spMkLst>
        </pc:spChg>
        <pc:spChg chg="add mod">
          <ac:chgData name="Solal Pirelli" userId="584f3c02d4d36311" providerId="LiveId" clId="{B6F23280-1596-453C-B434-6337F6673497}" dt="2022-03-28T13:32:30.427" v="1824" actId="164"/>
          <ac:spMkLst>
            <pc:docMk/>
            <pc:sldMk cId="1998010802" sldId="346"/>
            <ac:spMk id="5" creationId="{37BFB152-03C4-4459-B262-9CDD5DF0492E}"/>
          </ac:spMkLst>
        </pc:spChg>
        <pc:spChg chg="add mod">
          <ac:chgData name="Solal Pirelli" userId="584f3c02d4d36311" providerId="LiveId" clId="{B6F23280-1596-453C-B434-6337F6673497}" dt="2022-03-28T13:32:30.427" v="1824" actId="164"/>
          <ac:spMkLst>
            <pc:docMk/>
            <pc:sldMk cId="1998010802" sldId="346"/>
            <ac:spMk id="6" creationId="{82D5201B-51AE-4E0B-ADF8-5FB857E5EBE6}"/>
          </ac:spMkLst>
        </pc:spChg>
        <pc:spChg chg="add mod">
          <ac:chgData name="Solal Pirelli" userId="584f3c02d4d36311" providerId="LiveId" clId="{B6F23280-1596-453C-B434-6337F6673497}" dt="2022-03-28T13:32:30.427" v="1824" actId="164"/>
          <ac:spMkLst>
            <pc:docMk/>
            <pc:sldMk cId="1998010802" sldId="346"/>
            <ac:spMk id="7" creationId="{BE83DE55-0BA1-464F-BE63-3A3117437D4C}"/>
          </ac:spMkLst>
        </pc:spChg>
        <pc:spChg chg="add mod">
          <ac:chgData name="Solal Pirelli" userId="584f3c02d4d36311" providerId="LiveId" clId="{B6F23280-1596-453C-B434-6337F6673497}" dt="2022-03-28T13:32:30.427" v="1824" actId="164"/>
          <ac:spMkLst>
            <pc:docMk/>
            <pc:sldMk cId="1998010802" sldId="346"/>
            <ac:spMk id="8" creationId="{00761A25-DC0D-419A-BB2D-9B1F2CA0249C}"/>
          </ac:spMkLst>
        </pc:spChg>
        <pc:spChg chg="add mod">
          <ac:chgData name="Solal Pirelli" userId="584f3c02d4d36311" providerId="LiveId" clId="{B6F23280-1596-453C-B434-6337F6673497}" dt="2022-03-28T13:32:30.427" v="1824" actId="164"/>
          <ac:spMkLst>
            <pc:docMk/>
            <pc:sldMk cId="1998010802" sldId="346"/>
            <ac:spMk id="9" creationId="{5B838A1B-72C7-45A4-89A6-9AB3988AD13E}"/>
          </ac:spMkLst>
        </pc:spChg>
        <pc:spChg chg="add mod">
          <ac:chgData name="Solal Pirelli" userId="584f3c02d4d36311" providerId="LiveId" clId="{B6F23280-1596-453C-B434-6337F6673497}" dt="2022-03-28T12:55:00.023" v="1776" actId="571"/>
          <ac:spMkLst>
            <pc:docMk/>
            <pc:sldMk cId="1998010802" sldId="346"/>
            <ac:spMk id="10" creationId="{F280AACB-D18E-4DD6-A831-81DA4E1F3B4A}"/>
          </ac:spMkLst>
        </pc:spChg>
        <pc:spChg chg="add mod">
          <ac:chgData name="Solal Pirelli" userId="584f3c02d4d36311" providerId="LiveId" clId="{B6F23280-1596-453C-B434-6337F6673497}" dt="2022-03-28T12:55:00.023" v="1776" actId="571"/>
          <ac:spMkLst>
            <pc:docMk/>
            <pc:sldMk cId="1998010802" sldId="346"/>
            <ac:spMk id="11" creationId="{8C0F9811-703B-49E7-A5FF-D1F20A57A1FF}"/>
          </ac:spMkLst>
        </pc:spChg>
        <pc:spChg chg="add mod">
          <ac:chgData name="Solal Pirelli" userId="584f3c02d4d36311" providerId="LiveId" clId="{B6F23280-1596-453C-B434-6337F6673497}" dt="2022-03-28T12:55:00.023" v="1776" actId="571"/>
          <ac:spMkLst>
            <pc:docMk/>
            <pc:sldMk cId="1998010802" sldId="346"/>
            <ac:spMk id="12" creationId="{2039C0DF-4328-41CE-BF3B-128AF581C876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3" creationId="{6B808B0B-89DF-4160-B05E-B2DD53663904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4" creationId="{979150EA-E415-41E0-9066-1174AACCCEFE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5" creationId="{F37035C2-2D9F-489B-8CCD-27A903DBCB43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6" creationId="{81E1FF09-899C-487C-8585-B2C73B46A9BE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7" creationId="{EE3559FB-D3B3-47D6-8D4D-F74E8947A859}"/>
          </ac:spMkLst>
        </pc:spChg>
        <pc:spChg chg="add mod">
          <ac:chgData name="Solal Pirelli" userId="584f3c02d4d36311" providerId="LiveId" clId="{B6F23280-1596-453C-B434-6337F6673497}" dt="2022-03-28T13:32:33.873" v="1825" actId="164"/>
          <ac:spMkLst>
            <pc:docMk/>
            <pc:sldMk cId="1998010802" sldId="346"/>
            <ac:spMk id="18" creationId="{16D6B417-4868-4542-AAFC-7EE6DAA317C7}"/>
          </ac:spMkLst>
        </pc:spChg>
        <pc:spChg chg="add mod">
          <ac:chgData name="Solal Pirelli" userId="584f3c02d4d36311" providerId="LiveId" clId="{B6F23280-1596-453C-B434-6337F6673497}" dt="2022-03-28T13:32:37.404" v="1826" actId="164"/>
          <ac:spMkLst>
            <pc:docMk/>
            <pc:sldMk cId="1998010802" sldId="346"/>
            <ac:spMk id="19" creationId="{72B42CF1-91F0-4928-A430-A0A0BD8E17FC}"/>
          </ac:spMkLst>
        </pc:spChg>
        <pc:spChg chg="add mod">
          <ac:chgData name="Solal Pirelli" userId="584f3c02d4d36311" providerId="LiveId" clId="{B6F23280-1596-453C-B434-6337F6673497}" dt="2022-03-29T11:38:47.449" v="3614" actId="404"/>
          <ac:spMkLst>
            <pc:docMk/>
            <pc:sldMk cId="1998010802" sldId="346"/>
            <ac:spMk id="20" creationId="{54160A9E-9AC8-4481-8FEC-75286EA921E9}"/>
          </ac:spMkLst>
        </pc:spChg>
        <pc:spChg chg="add mod">
          <ac:chgData name="Solal Pirelli" userId="584f3c02d4d36311" providerId="LiveId" clId="{B6F23280-1596-453C-B434-6337F6673497}" dt="2022-03-28T14:17:02.576" v="2556" actId="20577"/>
          <ac:spMkLst>
            <pc:docMk/>
            <pc:sldMk cId="1998010802" sldId="346"/>
            <ac:spMk id="55" creationId="{677FFDA2-83F8-4559-9099-99EBF8ED2056}"/>
          </ac:spMkLst>
        </pc:spChg>
        <pc:spChg chg="add mod">
          <ac:chgData name="Solal Pirelli" userId="584f3c02d4d36311" providerId="LiveId" clId="{B6F23280-1596-453C-B434-6337F6673497}" dt="2022-03-29T11:38:57.692" v="3615" actId="164"/>
          <ac:spMkLst>
            <pc:docMk/>
            <pc:sldMk cId="1998010802" sldId="346"/>
            <ac:spMk id="56" creationId="{04FD6F9F-1926-4030-81A4-D70B05693C2C}"/>
          </ac:spMkLst>
        </pc:spChg>
        <pc:spChg chg="add mod">
          <ac:chgData name="Solal Pirelli" userId="584f3c02d4d36311" providerId="LiveId" clId="{B6F23280-1596-453C-B434-6337F6673497}" dt="2022-03-29T11:39:09.398" v="3617" actId="164"/>
          <ac:spMkLst>
            <pc:docMk/>
            <pc:sldMk cId="1998010802" sldId="346"/>
            <ac:spMk id="57" creationId="{10AD6F6A-9A7C-433E-B7B9-838C6D37832A}"/>
          </ac:spMkLst>
        </pc:spChg>
        <pc:grpChg chg="add mod">
          <ac:chgData name="Solal Pirelli" userId="584f3c02d4d36311" providerId="LiveId" clId="{B6F23280-1596-453C-B434-6337F6673497}" dt="2022-03-28T13:33:05.457" v="1830" actId="1076"/>
          <ac:grpSpMkLst>
            <pc:docMk/>
            <pc:sldMk cId="1998010802" sldId="346"/>
            <ac:grpSpMk id="52" creationId="{746033D6-B533-4F72-ACD6-4AC76D1331F3}"/>
          </ac:grpSpMkLst>
        </pc:grpChg>
        <pc:grpChg chg="add mod">
          <ac:chgData name="Solal Pirelli" userId="584f3c02d4d36311" providerId="LiveId" clId="{B6F23280-1596-453C-B434-6337F6673497}" dt="2022-03-29T11:38:57.692" v="3615" actId="164"/>
          <ac:grpSpMkLst>
            <pc:docMk/>
            <pc:sldMk cId="1998010802" sldId="346"/>
            <ac:grpSpMk id="53" creationId="{998EB53E-CACA-405A-A3E1-927747D6C37E}"/>
          </ac:grpSpMkLst>
        </pc:grpChg>
        <pc:grpChg chg="add mod">
          <ac:chgData name="Solal Pirelli" userId="584f3c02d4d36311" providerId="LiveId" clId="{B6F23280-1596-453C-B434-6337F6673497}" dt="2022-03-29T11:39:09.398" v="3617" actId="164"/>
          <ac:grpSpMkLst>
            <pc:docMk/>
            <pc:sldMk cId="1998010802" sldId="346"/>
            <ac:grpSpMk id="54" creationId="{4D35EB1D-E72A-404C-9DC5-EB5F0E1601E3}"/>
          </ac:grpSpMkLst>
        </pc:grpChg>
        <pc:grpChg chg="add mod">
          <ac:chgData name="Solal Pirelli" userId="584f3c02d4d36311" providerId="LiveId" clId="{B6F23280-1596-453C-B434-6337F6673497}" dt="2022-03-29T11:38:57.692" v="3615" actId="164"/>
          <ac:grpSpMkLst>
            <pc:docMk/>
            <pc:sldMk cId="1998010802" sldId="346"/>
            <ac:grpSpMk id="58" creationId="{6B771FA4-0218-427F-87CF-389217A079CA}"/>
          </ac:grpSpMkLst>
        </pc:grpChg>
        <pc:grpChg chg="add mod">
          <ac:chgData name="Solal Pirelli" userId="584f3c02d4d36311" providerId="LiveId" clId="{B6F23280-1596-453C-B434-6337F6673497}" dt="2022-03-29T11:39:09.398" v="3617" actId="164"/>
          <ac:grpSpMkLst>
            <pc:docMk/>
            <pc:sldMk cId="1998010802" sldId="346"/>
            <ac:grpSpMk id="59" creationId="{98F01EAC-78E6-4E09-A3BC-52569A76A711}"/>
          </ac:grpSpMkLst>
        </pc:grpChg>
        <pc:cxnChg chg="add mod">
          <ac:chgData name="Solal Pirelli" userId="584f3c02d4d36311" providerId="LiveId" clId="{B6F23280-1596-453C-B434-6337F6673497}" dt="2022-03-28T13:32:30.427" v="1824" actId="164"/>
          <ac:cxnSpMkLst>
            <pc:docMk/>
            <pc:sldMk cId="1998010802" sldId="346"/>
            <ac:cxnSpMk id="21" creationId="{01A51E75-26B2-465C-ADFF-247EED029E97}"/>
          </ac:cxnSpMkLst>
        </pc:cxnChg>
        <pc:cxnChg chg="add mod">
          <ac:chgData name="Solal Pirelli" userId="584f3c02d4d36311" providerId="LiveId" clId="{B6F23280-1596-453C-B434-6337F6673497}" dt="2022-03-28T13:32:30.427" v="1824" actId="164"/>
          <ac:cxnSpMkLst>
            <pc:docMk/>
            <pc:sldMk cId="1998010802" sldId="346"/>
            <ac:cxnSpMk id="24" creationId="{40D1F382-82D4-49B9-8405-F38E546B3039}"/>
          </ac:cxnSpMkLst>
        </pc:cxnChg>
        <pc:cxnChg chg="add mod">
          <ac:chgData name="Solal Pirelli" userId="584f3c02d4d36311" providerId="LiveId" clId="{B6F23280-1596-453C-B434-6337F6673497}" dt="2022-03-28T13:32:30.427" v="1824" actId="164"/>
          <ac:cxnSpMkLst>
            <pc:docMk/>
            <pc:sldMk cId="1998010802" sldId="346"/>
            <ac:cxnSpMk id="27" creationId="{2A701E1E-9D3D-46DD-A707-8CC58096FC81}"/>
          </ac:cxnSpMkLst>
        </pc:cxnChg>
        <pc:cxnChg chg="add del mod">
          <ac:chgData name="Solal Pirelli" userId="584f3c02d4d36311" providerId="LiveId" clId="{B6F23280-1596-453C-B434-6337F6673497}" dt="2022-03-28T13:31:35.940" v="1800"/>
          <ac:cxnSpMkLst>
            <pc:docMk/>
            <pc:sldMk cId="1998010802" sldId="346"/>
            <ac:cxnSpMk id="30" creationId="{85CD119E-D154-4348-9691-13728FE099AB}"/>
          </ac:cxnSpMkLst>
        </pc:cxnChg>
        <pc:cxnChg chg="add mod">
          <ac:chgData name="Solal Pirelli" userId="584f3c02d4d36311" providerId="LiveId" clId="{B6F23280-1596-453C-B434-6337F6673497}" dt="2022-03-28T13:32:30.427" v="1824" actId="164"/>
          <ac:cxnSpMkLst>
            <pc:docMk/>
            <pc:sldMk cId="1998010802" sldId="346"/>
            <ac:cxnSpMk id="31" creationId="{88A3F713-614D-4644-A108-291B55218D5E}"/>
          </ac:cxnSpMkLst>
        </pc:cxnChg>
        <pc:cxnChg chg="add mod">
          <ac:chgData name="Solal Pirelli" userId="584f3c02d4d36311" providerId="LiveId" clId="{B6F23280-1596-453C-B434-6337F6673497}" dt="2022-03-28T13:32:33.873" v="1825" actId="164"/>
          <ac:cxnSpMkLst>
            <pc:docMk/>
            <pc:sldMk cId="1998010802" sldId="346"/>
            <ac:cxnSpMk id="34" creationId="{CFCB7C2E-5747-473C-86A7-FE1BD2EC8771}"/>
          </ac:cxnSpMkLst>
        </pc:cxnChg>
        <pc:cxnChg chg="add mod">
          <ac:chgData name="Solal Pirelli" userId="584f3c02d4d36311" providerId="LiveId" clId="{B6F23280-1596-453C-B434-6337F6673497}" dt="2022-03-28T13:32:33.873" v="1825" actId="164"/>
          <ac:cxnSpMkLst>
            <pc:docMk/>
            <pc:sldMk cId="1998010802" sldId="346"/>
            <ac:cxnSpMk id="37" creationId="{AD10B573-F839-40B2-B431-7FB34BD9D38E}"/>
          </ac:cxnSpMkLst>
        </pc:cxnChg>
        <pc:cxnChg chg="add mod">
          <ac:chgData name="Solal Pirelli" userId="584f3c02d4d36311" providerId="LiveId" clId="{B6F23280-1596-453C-B434-6337F6673497}" dt="2022-03-28T13:32:33.873" v="1825" actId="164"/>
          <ac:cxnSpMkLst>
            <pc:docMk/>
            <pc:sldMk cId="1998010802" sldId="346"/>
            <ac:cxnSpMk id="40" creationId="{02C2112C-8746-40FD-9F51-B2417AABFF0C}"/>
          </ac:cxnSpMkLst>
        </pc:cxnChg>
        <pc:cxnChg chg="add mod">
          <ac:chgData name="Solal Pirelli" userId="584f3c02d4d36311" providerId="LiveId" clId="{B6F23280-1596-453C-B434-6337F6673497}" dt="2022-03-28T13:32:33.873" v="1825" actId="164"/>
          <ac:cxnSpMkLst>
            <pc:docMk/>
            <pc:sldMk cId="1998010802" sldId="346"/>
            <ac:cxnSpMk id="43" creationId="{81D9387C-279C-48C2-B324-DB4403175DD5}"/>
          </ac:cxnSpMkLst>
        </pc:cxnChg>
        <pc:cxnChg chg="add mod">
          <ac:chgData name="Solal Pirelli" userId="584f3c02d4d36311" providerId="LiveId" clId="{B6F23280-1596-453C-B434-6337F6673497}" dt="2022-03-28T13:32:33.873" v="1825" actId="164"/>
          <ac:cxnSpMkLst>
            <pc:docMk/>
            <pc:sldMk cId="1998010802" sldId="346"/>
            <ac:cxnSpMk id="46" creationId="{13A69BE4-43C9-46CF-B4A5-3FAF8AC07AA8}"/>
          </ac:cxnSpMkLst>
        </pc:cxnChg>
        <pc:cxnChg chg="add mod">
          <ac:chgData name="Solal Pirelli" userId="584f3c02d4d36311" providerId="LiveId" clId="{B6F23280-1596-453C-B434-6337F6673497}" dt="2022-03-28T13:32:37.404" v="1826" actId="164"/>
          <ac:cxnSpMkLst>
            <pc:docMk/>
            <pc:sldMk cId="1998010802" sldId="346"/>
            <ac:cxnSpMk id="49" creationId="{8C6EB2DB-86E4-4204-BA60-00D6DD693BEB}"/>
          </ac:cxnSpMkLst>
        </pc:cxnChg>
      </pc:sldChg>
      <pc:sldChg chg="modSp add mod">
        <pc:chgData name="Solal Pirelli" userId="584f3c02d4d36311" providerId="LiveId" clId="{B6F23280-1596-453C-B434-6337F6673497}" dt="2022-03-29T09:10:34.435" v="2825" actId="20577"/>
        <pc:sldMkLst>
          <pc:docMk/>
          <pc:sldMk cId="4126211655" sldId="347"/>
        </pc:sldMkLst>
        <pc:spChg chg="mod">
          <ac:chgData name="Solal Pirelli" userId="584f3c02d4d36311" providerId="LiveId" clId="{B6F23280-1596-453C-B434-6337F6673497}" dt="2022-03-29T09:10:34.435" v="2825" actId="20577"/>
          <ac:spMkLst>
            <pc:docMk/>
            <pc:sldMk cId="4126211655" sldId="347"/>
            <ac:spMk id="3" creationId="{35C33561-7D35-48CA-B6B7-6B43F80D46DC}"/>
          </ac:spMkLst>
        </pc:spChg>
      </pc:sldChg>
      <pc:sldChg chg="add del">
        <pc:chgData name="Solal Pirelli" userId="584f3c02d4d36311" providerId="LiveId" clId="{B6F23280-1596-453C-B434-6337F6673497}" dt="2022-03-28T14:11:03.545" v="2301" actId="47"/>
        <pc:sldMkLst>
          <pc:docMk/>
          <pc:sldMk cId="4139329610" sldId="348"/>
        </pc:sldMkLst>
      </pc:sldChg>
      <pc:sldChg chg="addSp delSp modSp add mod modAnim modNotesTx">
        <pc:chgData name="Solal Pirelli" userId="584f3c02d4d36311" providerId="LiveId" clId="{B6F23280-1596-453C-B434-6337F6673497}" dt="2022-03-29T11:43:37.212" v="3657" actId="14100"/>
        <pc:sldMkLst>
          <pc:docMk/>
          <pc:sldMk cId="8829248" sldId="349"/>
        </pc:sldMkLst>
        <pc:spChg chg="mod">
          <ac:chgData name="Solal Pirelli" userId="584f3c02d4d36311" providerId="LiveId" clId="{B6F23280-1596-453C-B434-6337F6673497}" dt="2022-03-28T13:53:32.109" v="1929" actId="20577"/>
          <ac:spMkLst>
            <pc:docMk/>
            <pc:sldMk cId="8829248" sldId="349"/>
            <ac:spMk id="2" creationId="{B69E4669-1CEF-46BF-9D5F-1931B29346C5}"/>
          </ac:spMkLst>
        </pc:spChg>
        <pc:spChg chg="add del">
          <ac:chgData name="Solal Pirelli" userId="584f3c02d4d36311" providerId="LiveId" clId="{B6F23280-1596-453C-B434-6337F6673497}" dt="2022-03-28T14:09:54.977" v="2292" actId="21"/>
          <ac:spMkLst>
            <pc:docMk/>
            <pc:sldMk cId="8829248" sldId="349"/>
            <ac:spMk id="4" creationId="{B5D95984-0864-40D0-A4A1-CA7379914F1D}"/>
          </ac:spMkLst>
        </pc:spChg>
        <pc:spChg chg="mod">
          <ac:chgData name="Solal Pirelli" userId="584f3c02d4d36311" providerId="LiveId" clId="{B6F23280-1596-453C-B434-6337F6673497}" dt="2022-03-28T13:56:12.483" v="1981" actId="14100"/>
          <ac:spMkLst>
            <pc:docMk/>
            <pc:sldMk cId="8829248" sldId="349"/>
            <ac:spMk id="5" creationId="{3A0BABA9-6758-41D6-9F6B-0502AD498382}"/>
          </ac:spMkLst>
        </pc:spChg>
        <pc:spChg chg="mod">
          <ac:chgData name="Solal Pirelli" userId="584f3c02d4d36311" providerId="LiveId" clId="{B6F23280-1596-453C-B434-6337F6673497}" dt="2022-03-28T13:56:09.496" v="1980" actId="14100"/>
          <ac:spMkLst>
            <pc:docMk/>
            <pc:sldMk cId="8829248" sldId="349"/>
            <ac:spMk id="6" creationId="{E02ECFFF-88A9-44E3-A73D-02D2709CCDB0}"/>
          </ac:spMkLst>
        </pc:spChg>
        <pc:spChg chg="add mod ord">
          <ac:chgData name="Solal Pirelli" userId="584f3c02d4d36311" providerId="LiveId" clId="{B6F23280-1596-453C-B434-6337F6673497}" dt="2022-03-28T13:58:14.549" v="2023" actId="164"/>
          <ac:spMkLst>
            <pc:docMk/>
            <pc:sldMk cId="8829248" sldId="349"/>
            <ac:spMk id="13" creationId="{EBD3FD01-BE58-40B5-89A2-6E388A3FDBDA}"/>
          </ac:spMkLst>
        </pc:spChg>
        <pc:spChg chg="add mod">
          <ac:chgData name="Solal Pirelli" userId="584f3c02d4d36311" providerId="LiveId" clId="{B6F23280-1596-453C-B434-6337F6673497}" dt="2022-03-28T14:07:56.964" v="2254" actId="1076"/>
          <ac:spMkLst>
            <pc:docMk/>
            <pc:sldMk cId="8829248" sldId="349"/>
            <ac:spMk id="15" creationId="{03F86370-D4EF-4E7D-A1A9-29B3FEC7ED81}"/>
          </ac:spMkLst>
        </pc:spChg>
        <pc:spChg chg="mod">
          <ac:chgData name="Solal Pirelli" userId="584f3c02d4d36311" providerId="LiveId" clId="{B6F23280-1596-453C-B434-6337F6673497}" dt="2022-03-28T14:02:39.560" v="2132" actId="14100"/>
          <ac:spMkLst>
            <pc:docMk/>
            <pc:sldMk cId="8829248" sldId="349"/>
            <ac:spMk id="17" creationId="{1EBAA595-459D-4BF6-B9FF-DF754E977AD3}"/>
          </ac:spMkLst>
        </pc:spChg>
        <pc:spChg chg="add del mod">
          <ac:chgData name="Solal Pirelli" userId="584f3c02d4d36311" providerId="LiveId" clId="{B6F23280-1596-453C-B434-6337F6673497}" dt="2022-03-28T14:10:01.994" v="2294" actId="21"/>
          <ac:spMkLst>
            <pc:docMk/>
            <pc:sldMk cId="8829248" sldId="349"/>
            <ac:spMk id="21" creationId="{549334EB-E4A3-402A-9C38-EBE5750DF618}"/>
          </ac:spMkLst>
        </pc:spChg>
        <pc:spChg chg="add mod">
          <ac:chgData name="Solal Pirelli" userId="584f3c02d4d36311" providerId="LiveId" clId="{B6F23280-1596-453C-B434-6337F6673497}" dt="2022-03-28T13:56:24.531" v="1985" actId="14100"/>
          <ac:spMkLst>
            <pc:docMk/>
            <pc:sldMk cId="8829248" sldId="349"/>
            <ac:spMk id="25" creationId="{623AFCC8-3FF0-4E09-B9C4-DCC0FEAAC6C8}"/>
          </ac:spMkLst>
        </pc:spChg>
        <pc:spChg chg="del mod">
          <ac:chgData name="Solal Pirelli" userId="584f3c02d4d36311" providerId="LiveId" clId="{B6F23280-1596-453C-B434-6337F6673497}" dt="2022-03-28T14:08:30.329" v="2260" actId="478"/>
          <ac:spMkLst>
            <pc:docMk/>
            <pc:sldMk cId="8829248" sldId="349"/>
            <ac:spMk id="29" creationId="{AE3C215A-363F-4150-9C47-7E04D5F75E04}"/>
          </ac:spMkLst>
        </pc:spChg>
        <pc:spChg chg="add del mod">
          <ac:chgData name="Solal Pirelli" userId="584f3c02d4d36311" providerId="LiveId" clId="{B6F23280-1596-453C-B434-6337F6673497}" dt="2022-03-28T14:16:41.805" v="2554" actId="207"/>
          <ac:spMkLst>
            <pc:docMk/>
            <pc:sldMk cId="8829248" sldId="349"/>
            <ac:spMk id="30" creationId="{45D68355-0E08-4B6D-A365-818E65E37C87}"/>
          </ac:spMkLst>
        </pc:spChg>
        <pc:spChg chg="mod ord">
          <ac:chgData name="Solal Pirelli" userId="584f3c02d4d36311" providerId="LiveId" clId="{B6F23280-1596-453C-B434-6337F6673497}" dt="2022-03-28T14:03:02.818" v="2157" actId="1037"/>
          <ac:spMkLst>
            <pc:docMk/>
            <pc:sldMk cId="8829248" sldId="349"/>
            <ac:spMk id="48" creationId="{7DD24B31-B8A2-482E-88E9-6249CC1D7FFB}"/>
          </ac:spMkLst>
        </pc:spChg>
        <pc:spChg chg="mod">
          <ac:chgData name="Solal Pirelli" userId="584f3c02d4d36311" providerId="LiveId" clId="{B6F23280-1596-453C-B434-6337F6673497}" dt="2022-03-28T14:16:36.091" v="2552" actId="207"/>
          <ac:spMkLst>
            <pc:docMk/>
            <pc:sldMk cId="8829248" sldId="349"/>
            <ac:spMk id="52" creationId="{F93DA690-394B-41E5-A251-36C5112EEDEF}"/>
          </ac:spMkLst>
        </pc:spChg>
        <pc:spChg chg="add mod">
          <ac:chgData name="Solal Pirelli" userId="584f3c02d4d36311" providerId="LiveId" clId="{B6F23280-1596-453C-B434-6337F6673497}" dt="2022-03-28T14:16:39.909" v="2553" actId="207"/>
          <ac:spMkLst>
            <pc:docMk/>
            <pc:sldMk cId="8829248" sldId="349"/>
            <ac:spMk id="53" creationId="{25416F55-ACA7-433A-98EF-B11A8D575714}"/>
          </ac:spMkLst>
        </pc:spChg>
        <pc:spChg chg="add mod">
          <ac:chgData name="Solal Pirelli" userId="584f3c02d4d36311" providerId="LiveId" clId="{B6F23280-1596-453C-B434-6337F6673497}" dt="2022-03-28T14:09:33.790" v="2289" actId="164"/>
          <ac:spMkLst>
            <pc:docMk/>
            <pc:sldMk cId="8829248" sldId="349"/>
            <ac:spMk id="67" creationId="{F49F7563-8160-4CC1-9EB9-D61B05F95FF8}"/>
          </ac:spMkLst>
        </pc:spChg>
        <pc:spChg chg="add mod ord">
          <ac:chgData name="Solal Pirelli" userId="584f3c02d4d36311" providerId="LiveId" clId="{B6F23280-1596-453C-B434-6337F6673497}" dt="2022-03-28T14:09:33.790" v="2289" actId="164"/>
          <ac:spMkLst>
            <pc:docMk/>
            <pc:sldMk cId="8829248" sldId="349"/>
            <ac:spMk id="68" creationId="{0FBD875B-1C66-4C0E-8F1A-9C0BD4AD59CF}"/>
          </ac:spMkLst>
        </pc:spChg>
        <pc:spChg chg="add mod ord">
          <ac:chgData name="Solal Pirelli" userId="584f3c02d4d36311" providerId="LiveId" clId="{B6F23280-1596-453C-B434-6337F6673497}" dt="2022-03-28T14:09:33.790" v="2289" actId="164"/>
          <ac:spMkLst>
            <pc:docMk/>
            <pc:sldMk cId="8829248" sldId="349"/>
            <ac:spMk id="69" creationId="{C191137B-FA66-48A6-A28C-1FFE4BCAA761}"/>
          </ac:spMkLst>
        </pc:spChg>
        <pc:grpChg chg="add del mod">
          <ac:chgData name="Solal Pirelli" userId="584f3c02d4d36311" providerId="LiveId" clId="{B6F23280-1596-453C-B434-6337F6673497}" dt="2022-03-28T14:10:01.994" v="2294" actId="21"/>
          <ac:grpSpMkLst>
            <pc:docMk/>
            <pc:sldMk cId="8829248" sldId="349"/>
            <ac:grpSpMk id="14" creationId="{619278D9-B91D-4A8A-BCFF-DDF0A45603E6}"/>
          </ac:grpSpMkLst>
        </pc:grpChg>
        <pc:grpChg chg="del mod">
          <ac:chgData name="Solal Pirelli" userId="584f3c02d4d36311" providerId="LiveId" clId="{B6F23280-1596-453C-B434-6337F6673497}" dt="2022-03-28T13:57:05.102" v="2012" actId="478"/>
          <ac:grpSpMkLst>
            <pc:docMk/>
            <pc:sldMk cId="8829248" sldId="349"/>
            <ac:grpSpMk id="35" creationId="{32F8BEBD-B881-440C-B0F3-C1D2E49AE670}"/>
          </ac:grpSpMkLst>
        </pc:grpChg>
        <pc:grpChg chg="add del mod">
          <ac:chgData name="Solal Pirelli" userId="584f3c02d4d36311" providerId="LiveId" clId="{B6F23280-1596-453C-B434-6337F6673497}" dt="2022-03-28T14:10:46.139" v="2298" actId="1076"/>
          <ac:grpSpMkLst>
            <pc:docMk/>
            <pc:sldMk cId="8829248" sldId="349"/>
            <ac:grpSpMk id="70" creationId="{B2DABD50-FE3A-4993-83B1-2E42A9EC7C1D}"/>
          </ac:grpSpMkLst>
        </pc:grpChg>
        <pc:graphicFrameChg chg="add del mod modGraphic">
          <ac:chgData name="Solal Pirelli" userId="584f3c02d4d36311" providerId="LiveId" clId="{B6F23280-1596-453C-B434-6337F6673497}" dt="2022-03-28T14:10:01.994" v="2294" actId="21"/>
          <ac:graphicFrameMkLst>
            <pc:docMk/>
            <pc:sldMk cId="8829248" sldId="349"/>
            <ac:graphicFrameMk id="43" creationId="{52E00E3F-84AB-455A-B582-F3ADA2E96085}"/>
          </ac:graphicFrameMkLst>
        </pc:graphicFrameChg>
        <pc:picChg chg="mod">
          <ac:chgData name="Solal Pirelli" userId="584f3c02d4d36311" providerId="LiveId" clId="{B6F23280-1596-453C-B434-6337F6673497}" dt="2022-03-28T14:07:46.749" v="2251" actId="1076"/>
          <ac:picMkLst>
            <pc:docMk/>
            <pc:sldMk cId="8829248" sldId="349"/>
            <ac:picMk id="9" creationId="{7FF77767-46FF-4900-919E-1D9DD6D71BF5}"/>
          </ac:picMkLst>
        </pc:picChg>
        <pc:picChg chg="add mod">
          <ac:chgData name="Solal Pirelli" userId="584f3c02d4d36311" providerId="LiveId" clId="{B6F23280-1596-453C-B434-6337F6673497}" dt="2022-03-28T13:58:14.549" v="2023" actId="164"/>
          <ac:picMkLst>
            <pc:docMk/>
            <pc:sldMk cId="8829248" sldId="349"/>
            <ac:picMk id="28" creationId="{B2A16294-F798-43F7-AE17-520D66723988}"/>
          </ac:picMkLst>
        </pc:picChg>
        <pc:cxnChg chg="del mod">
          <ac:chgData name="Solal Pirelli" userId="584f3c02d4d36311" providerId="LiveId" clId="{B6F23280-1596-453C-B434-6337F6673497}" dt="2022-03-28T14:08:11.219" v="2255" actId="478"/>
          <ac:cxnSpMkLst>
            <pc:docMk/>
            <pc:sldMk cId="8829248" sldId="349"/>
            <ac:cxnSpMk id="7" creationId="{6A7ACF80-5BA5-4468-AE28-E35141AD9F54}"/>
          </ac:cxnSpMkLst>
        </pc:cxnChg>
        <pc:cxnChg chg="add del mod">
          <ac:chgData name="Solal Pirelli" userId="584f3c02d4d36311" providerId="LiveId" clId="{B6F23280-1596-453C-B434-6337F6673497}" dt="2022-03-28T14:10:01.994" v="2294" actId="21"/>
          <ac:cxnSpMkLst>
            <pc:docMk/>
            <pc:sldMk cId="8829248" sldId="349"/>
            <ac:cxnSpMk id="18" creationId="{81D76495-F66C-4FA0-B9DD-D30B89A61523}"/>
          </ac:cxnSpMkLst>
        </pc:cxnChg>
        <pc:cxnChg chg="mod">
          <ac:chgData name="Solal Pirelli" userId="584f3c02d4d36311" providerId="LiveId" clId="{B6F23280-1596-453C-B434-6337F6673497}" dt="2022-03-28T14:07:14.546" v="2222" actId="1076"/>
          <ac:cxnSpMkLst>
            <pc:docMk/>
            <pc:sldMk cId="8829248" sldId="349"/>
            <ac:cxnSpMk id="22" creationId="{359785B2-FACA-41E9-B06C-4C2B4DB755D8}"/>
          </ac:cxnSpMkLst>
        </pc:cxnChg>
        <pc:cxnChg chg="add del mod">
          <ac:chgData name="Solal Pirelli" userId="584f3c02d4d36311" providerId="LiveId" clId="{B6F23280-1596-453C-B434-6337F6673497}" dt="2022-03-28T14:10:01.994" v="2294" actId="21"/>
          <ac:cxnSpMkLst>
            <pc:docMk/>
            <pc:sldMk cId="8829248" sldId="349"/>
            <ac:cxnSpMk id="41" creationId="{ED4B848E-88F7-429C-9F6C-22E53C80AD09}"/>
          </ac:cxnSpMkLst>
        </pc:cxnChg>
        <pc:cxnChg chg="add mod">
          <ac:chgData name="Solal Pirelli" userId="584f3c02d4d36311" providerId="LiveId" clId="{B6F23280-1596-453C-B434-6337F6673497}" dt="2022-03-28T14:07:46.749" v="2251" actId="1076"/>
          <ac:cxnSpMkLst>
            <pc:docMk/>
            <pc:sldMk cId="8829248" sldId="349"/>
            <ac:cxnSpMk id="47" creationId="{9FB0483F-A322-44DE-A6CF-354162C9899A}"/>
          </ac:cxnSpMkLst>
        </pc:cxnChg>
        <pc:cxnChg chg="mod">
          <ac:chgData name="Solal Pirelli" userId="584f3c02d4d36311" providerId="LiveId" clId="{B6F23280-1596-453C-B434-6337F6673497}" dt="2022-03-28T14:16:30.476" v="2551" actId="14100"/>
          <ac:cxnSpMkLst>
            <pc:docMk/>
            <pc:sldMk cId="8829248" sldId="349"/>
            <ac:cxnSpMk id="49" creationId="{8A27667B-5A94-4C3A-BB8B-584B846075F9}"/>
          </ac:cxnSpMkLst>
        </pc:cxnChg>
        <pc:cxnChg chg="add mod">
          <ac:chgData name="Solal Pirelli" userId="584f3c02d4d36311" providerId="LiveId" clId="{B6F23280-1596-453C-B434-6337F6673497}" dt="2022-03-29T11:43:37.212" v="3657" actId="14100"/>
          <ac:cxnSpMkLst>
            <pc:docMk/>
            <pc:sldMk cId="8829248" sldId="349"/>
            <ac:cxnSpMk id="58" creationId="{B404920C-BE70-4494-96E3-B54885D68A7F}"/>
          </ac:cxnSpMkLst>
        </pc:cxnChg>
        <pc:cxnChg chg="add del mod">
          <ac:chgData name="Solal Pirelli" userId="584f3c02d4d36311" providerId="LiveId" clId="{B6F23280-1596-453C-B434-6337F6673497}" dt="2022-03-28T14:10:01.994" v="2294" actId="21"/>
          <ac:cxnSpMkLst>
            <pc:docMk/>
            <pc:sldMk cId="8829248" sldId="349"/>
            <ac:cxnSpMk id="64" creationId="{124BCBBF-D192-433E-B741-E1893E1DDE4D}"/>
          </ac:cxnSpMkLst>
        </pc:cxnChg>
      </pc:sldChg>
      <pc:sldChg chg="addSp delSp modSp new mod modAnim">
        <pc:chgData name="Solal Pirelli" userId="584f3c02d4d36311" providerId="LiveId" clId="{B6F23280-1596-453C-B434-6337F6673497}" dt="2022-03-28T14:34:17.024" v="2728" actId="1076"/>
        <pc:sldMkLst>
          <pc:docMk/>
          <pc:sldMk cId="2015615068" sldId="350"/>
        </pc:sldMkLst>
        <pc:spChg chg="mod">
          <ac:chgData name="Solal Pirelli" userId="584f3c02d4d36311" providerId="LiveId" clId="{B6F23280-1596-453C-B434-6337F6673497}" dt="2022-03-28T14:28:45.570" v="2589" actId="1076"/>
          <ac:spMkLst>
            <pc:docMk/>
            <pc:sldMk cId="2015615068" sldId="350"/>
            <ac:spMk id="2" creationId="{1E5D10A3-68BB-43EC-9EF5-56677D096BD9}"/>
          </ac:spMkLst>
        </pc:spChg>
        <pc:spChg chg="del mod">
          <ac:chgData name="Solal Pirelli" userId="584f3c02d4d36311" providerId="LiveId" clId="{B6F23280-1596-453C-B434-6337F6673497}" dt="2022-03-28T14:26:40.849" v="2559" actId="478"/>
          <ac:spMkLst>
            <pc:docMk/>
            <pc:sldMk cId="2015615068" sldId="350"/>
            <ac:spMk id="3" creationId="{5A11E9AA-CC4C-4748-801B-601C497C678F}"/>
          </ac:spMkLst>
        </pc:spChg>
        <pc:spChg chg="add del mod">
          <ac:chgData name="Solal Pirelli" userId="584f3c02d4d36311" providerId="LiveId" clId="{B6F23280-1596-453C-B434-6337F6673497}" dt="2022-03-28T14:26:48.531" v="2562" actId="478"/>
          <ac:spMkLst>
            <pc:docMk/>
            <pc:sldMk cId="2015615068" sldId="350"/>
            <ac:spMk id="6" creationId="{91C34C8E-E86D-4F9F-A3D2-75668AFDEA84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8" creationId="{020BD407-81AB-4295-B85A-9655609D38FD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9" creationId="{F19A09DB-8302-4434-8962-96444AA7A9DC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10" creationId="{A51B9D33-98C0-40A5-AA93-32FA8D9F5149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11" creationId="{45930C40-963A-49F6-AFE3-C98CC47F9ABA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12" creationId="{B7E9627D-20F8-4F8C-84A7-9EE84D6D0CF4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18" creationId="{664DA9A9-0625-424A-9000-EF8FB5E8CB19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19" creationId="{16824FF1-461A-441A-9C12-D1E1EAE13821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20" creationId="{DE6AA6F1-40C8-446F-B265-B7517FCB0EB7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21" creationId="{89A1016E-CB60-4C30-A1FD-165DEAB31031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22" creationId="{A953B826-20E4-4CC6-98EA-4A6F6AC720D2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23" creationId="{D123C7F4-E8ED-44CF-B063-0AB17E6E4EDA}"/>
          </ac:spMkLst>
        </pc:spChg>
        <pc:spChg chg="mod">
          <ac:chgData name="Solal Pirelli" userId="584f3c02d4d36311" providerId="LiveId" clId="{B6F23280-1596-453C-B434-6337F6673497}" dt="2022-03-28T14:26:41.494" v="2560"/>
          <ac:spMkLst>
            <pc:docMk/>
            <pc:sldMk cId="2015615068" sldId="350"/>
            <ac:spMk id="30" creationId="{DFDC87F2-EB45-4C9E-AF95-CAD9E4868561}"/>
          </ac:spMkLst>
        </pc:spChg>
        <pc:spChg chg="mod">
          <ac:chgData name="Solal Pirelli" userId="584f3c02d4d36311" providerId="LiveId" clId="{B6F23280-1596-453C-B434-6337F6673497}" dt="2022-03-28T14:26:49.822" v="2563" actId="20577"/>
          <ac:spMkLst>
            <pc:docMk/>
            <pc:sldMk cId="2015615068" sldId="350"/>
            <ac:spMk id="31" creationId="{3A38E88D-277C-4418-AF26-B892D6CBB242}"/>
          </ac:spMkLst>
        </pc:spChg>
        <pc:spChg chg="add del mod ord">
          <ac:chgData name="Solal Pirelli" userId="584f3c02d4d36311" providerId="LiveId" clId="{B6F23280-1596-453C-B434-6337F6673497}" dt="2022-03-28T14:33:24.812" v="2719" actId="164"/>
          <ac:spMkLst>
            <pc:docMk/>
            <pc:sldMk cId="2015615068" sldId="350"/>
            <ac:spMk id="33" creationId="{EADD46E4-684E-4B4E-85D9-BCDE0C0C55CB}"/>
          </ac:spMkLst>
        </pc:spChg>
        <pc:spChg chg="add mod">
          <ac:chgData name="Solal Pirelli" userId="584f3c02d4d36311" providerId="LiveId" clId="{B6F23280-1596-453C-B434-6337F6673497}" dt="2022-03-28T14:34:06.021" v="2726" actId="1076"/>
          <ac:spMkLst>
            <pc:docMk/>
            <pc:sldMk cId="2015615068" sldId="350"/>
            <ac:spMk id="34" creationId="{00F8A6A1-C181-4AFE-9389-1B1E7D6A9031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36" creationId="{08FAE899-E12A-4946-B447-1B67BAA21DB4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37" creationId="{AD680C0C-23BA-4F7B-AA84-678297EB6242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38" creationId="{64393545-9F2E-4F80-9E9F-350954A6E357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39" creationId="{50343D55-26E8-44E7-98C0-6B311A34B2A5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40" creationId="{F4D403FB-87AF-4F36-8541-0E8E8AE48415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46" creationId="{5A22BE49-997C-4E5E-BC19-07C713855E2D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47" creationId="{EE666ECA-806A-4E61-B333-F5D216323F51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48" creationId="{4036213D-5047-48A5-B872-85FDE87CCCED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49" creationId="{6C2EDC9D-D3A5-4E82-8DA0-BAD5E62DADA3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50" creationId="{C3BE59D6-5C2C-4354-BAC6-56F8B4C5F338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51" creationId="{6F5CDD69-5E8C-4DFA-B51A-6474D1AFFA8A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58" creationId="{FE875CC9-4FF9-43E1-9768-70D4D4F66C53}"/>
          </ac:spMkLst>
        </pc:spChg>
        <pc:spChg chg="mod">
          <ac:chgData name="Solal Pirelli" userId="584f3c02d4d36311" providerId="LiveId" clId="{B6F23280-1596-453C-B434-6337F6673497}" dt="2022-03-28T14:28:24.321" v="2578"/>
          <ac:spMkLst>
            <pc:docMk/>
            <pc:sldMk cId="2015615068" sldId="350"/>
            <ac:spMk id="59" creationId="{9014F8F9-0BD6-4D7F-8201-F6B220E9EC5D}"/>
          </ac:spMkLst>
        </pc:spChg>
        <pc:spChg chg="add mod">
          <ac:chgData name="Solal Pirelli" userId="584f3c02d4d36311" providerId="LiveId" clId="{B6F23280-1596-453C-B434-6337F6673497}" dt="2022-03-28T14:29:49.601" v="2618" actId="1076"/>
          <ac:spMkLst>
            <pc:docMk/>
            <pc:sldMk cId="2015615068" sldId="350"/>
            <ac:spMk id="61" creationId="{877B8892-4348-47D0-90D7-CA8F5DF17B9E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63" creationId="{EADFF91D-5DB3-4DC4-8948-61CB217012D5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64" creationId="{C7D9A84D-B365-40B1-AB59-9106D79406D3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65" creationId="{9C7FB572-2834-44BA-A36C-53F6817BBD1D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66" creationId="{89D890C8-2F9C-4CEE-B912-697342718693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67" creationId="{FED5B178-61CB-4352-B57B-FFD4A62D2924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3" creationId="{1C5A6EF0-A284-44E8-930A-77064A9252DA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4" creationId="{AA98CD33-0267-46BE-BBB8-C06CF3F158C3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5" creationId="{1ABEA48B-55DB-402D-BC46-90D83E93CA88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6" creationId="{CCA76EF7-522C-4E89-A55E-527AA6ABE7DA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7" creationId="{457F1595-15D3-458D-917D-61DD68AB9D34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78" creationId="{70C708BA-F99F-42EC-815A-FB44C6489EA8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85" creationId="{559ECBE8-5E53-4A87-99F8-9F7385877C2C}"/>
          </ac:spMkLst>
        </pc:spChg>
        <pc:spChg chg="mod">
          <ac:chgData name="Solal Pirelli" userId="584f3c02d4d36311" providerId="LiveId" clId="{B6F23280-1596-453C-B434-6337F6673497}" dt="2022-03-28T14:28:26.570" v="2580"/>
          <ac:spMkLst>
            <pc:docMk/>
            <pc:sldMk cId="2015615068" sldId="350"/>
            <ac:spMk id="86" creationId="{60A1A7CD-A9D9-4248-BA21-9E782AE13FD6}"/>
          </ac:spMkLst>
        </pc:spChg>
        <pc:spChg chg="mod">
          <ac:chgData name="Solal Pirelli" userId="584f3c02d4d36311" providerId="LiveId" clId="{B6F23280-1596-453C-B434-6337F6673497}" dt="2022-03-28T14:28:59.571" v="2593"/>
          <ac:spMkLst>
            <pc:docMk/>
            <pc:sldMk cId="2015615068" sldId="350"/>
            <ac:spMk id="89" creationId="{94FE0542-CFCA-42EE-A50F-E13117832DDA}"/>
          </ac:spMkLst>
        </pc:spChg>
        <pc:spChg chg="mod">
          <ac:chgData name="Solal Pirelli" userId="584f3c02d4d36311" providerId="LiveId" clId="{B6F23280-1596-453C-B434-6337F6673497}" dt="2022-03-28T14:28:59.571" v="2593"/>
          <ac:spMkLst>
            <pc:docMk/>
            <pc:sldMk cId="2015615068" sldId="350"/>
            <ac:spMk id="90" creationId="{E5E51318-212D-43AE-86A0-A478B3F126A7}"/>
          </ac:spMkLst>
        </pc:spChg>
        <pc:grpChg chg="add mod">
          <ac:chgData name="Solal Pirelli" userId="584f3c02d4d36311" providerId="LiveId" clId="{B6F23280-1596-453C-B434-6337F6673497}" dt="2022-03-28T14:33:24.812" v="2719" actId="164"/>
          <ac:grpSpMkLst>
            <pc:docMk/>
            <pc:sldMk cId="2015615068" sldId="350"/>
            <ac:grpSpMk id="7" creationId="{8FD92DB5-7459-471E-A7CA-0906BB6BA99A}"/>
          </ac:grpSpMkLst>
        </pc:grpChg>
        <pc:grpChg chg="add del mod">
          <ac:chgData name="Solal Pirelli" userId="584f3c02d4d36311" providerId="LiveId" clId="{B6F23280-1596-453C-B434-6337F6673497}" dt="2022-03-28T14:29:12.186" v="2609" actId="478"/>
          <ac:grpSpMkLst>
            <pc:docMk/>
            <pc:sldMk cId="2015615068" sldId="350"/>
            <ac:grpSpMk id="17" creationId="{212A6DF4-AD13-489B-882A-E4D468E085A2}"/>
          </ac:grpSpMkLst>
        </pc:grpChg>
        <pc:grpChg chg="add del mod">
          <ac:chgData name="Solal Pirelli" userId="584f3c02d4d36311" providerId="LiveId" clId="{B6F23280-1596-453C-B434-6337F6673497}" dt="2022-03-28T14:29:09.165" v="2606" actId="478"/>
          <ac:grpSpMkLst>
            <pc:docMk/>
            <pc:sldMk cId="2015615068" sldId="350"/>
            <ac:grpSpMk id="29" creationId="{8B3F64C1-0780-4E89-A354-82DF85847076}"/>
          </ac:grpSpMkLst>
        </pc:grpChg>
        <pc:grpChg chg="add mod">
          <ac:chgData name="Solal Pirelli" userId="584f3c02d4d36311" providerId="LiveId" clId="{B6F23280-1596-453C-B434-6337F6673497}" dt="2022-03-28T14:29:21.680" v="2611" actId="164"/>
          <ac:grpSpMkLst>
            <pc:docMk/>
            <pc:sldMk cId="2015615068" sldId="350"/>
            <ac:grpSpMk id="35" creationId="{52301241-3AF3-44B9-9D93-C06E7D41D245}"/>
          </ac:grpSpMkLst>
        </pc:grpChg>
        <pc:grpChg chg="add mod">
          <ac:chgData name="Solal Pirelli" userId="584f3c02d4d36311" providerId="LiveId" clId="{B6F23280-1596-453C-B434-6337F6673497}" dt="2022-03-28T14:29:21.680" v="2611" actId="164"/>
          <ac:grpSpMkLst>
            <pc:docMk/>
            <pc:sldMk cId="2015615068" sldId="350"/>
            <ac:grpSpMk id="45" creationId="{F99EF282-509D-49FD-995D-9C119479F1E3}"/>
          </ac:grpSpMkLst>
        </pc:grpChg>
        <pc:grpChg chg="add del mod">
          <ac:chgData name="Solal Pirelli" userId="584f3c02d4d36311" providerId="LiveId" clId="{B6F23280-1596-453C-B434-6337F6673497}" dt="2022-03-28T14:29:21.680" v="2611" actId="164"/>
          <ac:grpSpMkLst>
            <pc:docMk/>
            <pc:sldMk cId="2015615068" sldId="350"/>
            <ac:grpSpMk id="57" creationId="{54108922-4AAA-4535-95D3-5F1FFA7E1388}"/>
          </ac:grpSpMkLst>
        </pc:grpChg>
        <pc:grpChg chg="add mod">
          <ac:chgData name="Solal Pirelli" userId="584f3c02d4d36311" providerId="LiveId" clId="{B6F23280-1596-453C-B434-6337F6673497}" dt="2022-03-28T14:29:46.476" v="2616" actId="164"/>
          <ac:grpSpMkLst>
            <pc:docMk/>
            <pc:sldMk cId="2015615068" sldId="350"/>
            <ac:grpSpMk id="62" creationId="{A86A57C6-ED0A-4F70-A2F5-4409C9461792}"/>
          </ac:grpSpMkLst>
        </pc:grpChg>
        <pc:grpChg chg="add mod">
          <ac:chgData name="Solal Pirelli" userId="584f3c02d4d36311" providerId="LiveId" clId="{B6F23280-1596-453C-B434-6337F6673497}" dt="2022-03-28T14:29:46.476" v="2616" actId="164"/>
          <ac:grpSpMkLst>
            <pc:docMk/>
            <pc:sldMk cId="2015615068" sldId="350"/>
            <ac:grpSpMk id="72" creationId="{27EADF4D-A51A-49B4-B6F0-34DBB5E22B12}"/>
          </ac:grpSpMkLst>
        </pc:grpChg>
        <pc:grpChg chg="add mod">
          <ac:chgData name="Solal Pirelli" userId="584f3c02d4d36311" providerId="LiveId" clId="{B6F23280-1596-453C-B434-6337F6673497}" dt="2022-03-28T14:29:46.476" v="2616" actId="164"/>
          <ac:grpSpMkLst>
            <pc:docMk/>
            <pc:sldMk cId="2015615068" sldId="350"/>
            <ac:grpSpMk id="84" creationId="{F94ED3DF-FF74-4B9F-A9F7-919FF687AD24}"/>
          </ac:grpSpMkLst>
        </pc:grpChg>
        <pc:grpChg chg="add del mod">
          <ac:chgData name="Solal Pirelli" userId="584f3c02d4d36311" providerId="LiveId" clId="{B6F23280-1596-453C-B434-6337F6673497}" dt="2022-03-28T14:29:04.221" v="2596"/>
          <ac:grpSpMkLst>
            <pc:docMk/>
            <pc:sldMk cId="2015615068" sldId="350"/>
            <ac:grpSpMk id="88" creationId="{DA1C1848-A57F-4C51-96F4-4282DA0BEFBB}"/>
          </ac:grpSpMkLst>
        </pc:grpChg>
        <pc:grpChg chg="add mod">
          <ac:chgData name="Solal Pirelli" userId="584f3c02d4d36311" providerId="LiveId" clId="{B6F23280-1596-453C-B434-6337F6673497}" dt="2022-03-28T14:31:19.208" v="2660" actId="164"/>
          <ac:grpSpMkLst>
            <pc:docMk/>
            <pc:sldMk cId="2015615068" sldId="350"/>
            <ac:grpSpMk id="92" creationId="{9365456D-9463-4382-B99C-5687C273AFD5}"/>
          </ac:grpSpMkLst>
        </pc:grpChg>
        <pc:grpChg chg="add mod">
          <ac:chgData name="Solal Pirelli" userId="584f3c02d4d36311" providerId="LiveId" clId="{B6F23280-1596-453C-B434-6337F6673497}" dt="2022-03-28T14:31:23.138" v="2661" actId="164"/>
          <ac:grpSpMkLst>
            <pc:docMk/>
            <pc:sldMk cId="2015615068" sldId="350"/>
            <ac:grpSpMk id="93" creationId="{7697FA1E-56A8-4C88-86DE-A25024572429}"/>
          </ac:grpSpMkLst>
        </pc:grpChg>
        <pc:grpChg chg="add mod">
          <ac:chgData name="Solal Pirelli" userId="584f3c02d4d36311" providerId="LiveId" clId="{B6F23280-1596-453C-B434-6337F6673497}" dt="2022-03-28T14:34:17.024" v="2728" actId="1076"/>
          <ac:grpSpMkLst>
            <pc:docMk/>
            <pc:sldMk cId="2015615068" sldId="350"/>
            <ac:grpSpMk id="100" creationId="{0E66F10B-962E-4CFF-B45F-AA79C384D772}"/>
          </ac:grpSpMkLst>
        </pc:grpChg>
        <pc:grpChg chg="add mod">
          <ac:chgData name="Solal Pirelli" userId="584f3c02d4d36311" providerId="LiveId" clId="{B6F23280-1596-453C-B434-6337F6673497}" dt="2022-03-28T14:31:23.138" v="2661" actId="164"/>
          <ac:grpSpMkLst>
            <pc:docMk/>
            <pc:sldMk cId="2015615068" sldId="350"/>
            <ac:grpSpMk id="101" creationId="{59820345-46B6-4046-B191-A190F7647ADC}"/>
          </ac:grpSpMkLst>
        </pc:grpChg>
        <pc:grpChg chg="add mod">
          <ac:chgData name="Solal Pirelli" userId="584f3c02d4d36311" providerId="LiveId" clId="{B6F23280-1596-453C-B434-6337F6673497}" dt="2022-03-28T14:33:35.292" v="2723" actId="1076"/>
          <ac:grpSpMkLst>
            <pc:docMk/>
            <pc:sldMk cId="2015615068" sldId="350"/>
            <ac:grpSpMk id="107" creationId="{74FEE9BC-6F65-4ECE-811E-F51995A3E48C}"/>
          </ac:grpSpMkLst>
        </pc:grpChg>
        <pc:cxnChg chg="mod">
          <ac:chgData name="Solal Pirelli" userId="584f3c02d4d36311" providerId="LiveId" clId="{B6F23280-1596-453C-B434-6337F6673497}" dt="2022-03-28T14:26:41.494" v="2560"/>
          <ac:cxnSpMkLst>
            <pc:docMk/>
            <pc:sldMk cId="2015615068" sldId="350"/>
            <ac:cxnSpMk id="13" creationId="{CEBB012F-80AD-4030-865C-BC39F64257AC}"/>
          </ac:cxnSpMkLst>
        </pc:cxnChg>
        <pc:cxnChg chg="mod">
          <ac:chgData name="Solal Pirelli" userId="584f3c02d4d36311" providerId="LiveId" clId="{B6F23280-1596-453C-B434-6337F6673497}" dt="2022-03-28T14:26:41.494" v="2560"/>
          <ac:cxnSpMkLst>
            <pc:docMk/>
            <pc:sldMk cId="2015615068" sldId="350"/>
            <ac:cxnSpMk id="14" creationId="{7D11AC7D-D7F0-46B6-ABC3-661A543B35ED}"/>
          </ac:cxnSpMkLst>
        </pc:cxnChg>
        <pc:cxnChg chg="mod">
          <ac:chgData name="Solal Pirelli" userId="584f3c02d4d36311" providerId="LiveId" clId="{B6F23280-1596-453C-B434-6337F6673497}" dt="2022-03-28T14:26:41.494" v="2560"/>
          <ac:cxnSpMkLst>
            <pc:docMk/>
            <pc:sldMk cId="2015615068" sldId="350"/>
            <ac:cxnSpMk id="15" creationId="{A4556278-4DC6-4DA1-BD6E-40CAFCB63C2F}"/>
          </ac:cxnSpMkLst>
        </pc:cxnChg>
        <pc:cxnChg chg="mod">
          <ac:chgData name="Solal Pirelli" userId="584f3c02d4d36311" providerId="LiveId" clId="{B6F23280-1596-453C-B434-6337F6673497}" dt="2022-03-28T14:26:41.494" v="2560"/>
          <ac:cxnSpMkLst>
            <pc:docMk/>
            <pc:sldMk cId="2015615068" sldId="350"/>
            <ac:cxnSpMk id="16" creationId="{FA50FA46-67F1-4835-8340-0419587FF690}"/>
          </ac:cxnSpMkLst>
        </pc:cxnChg>
        <pc:cxnChg chg="mod">
          <ac:chgData name="Solal Pirelli" userId="584f3c02d4d36311" providerId="LiveId" clId="{B6F23280-1596-453C-B434-6337F6673497}" dt="2022-03-28T14:29:12.186" v="2609" actId="478"/>
          <ac:cxnSpMkLst>
            <pc:docMk/>
            <pc:sldMk cId="2015615068" sldId="350"/>
            <ac:cxnSpMk id="24" creationId="{6D1A0E49-4F4B-44A1-8A2C-35461F23F21B}"/>
          </ac:cxnSpMkLst>
        </pc:cxnChg>
        <pc:cxnChg chg="mod">
          <ac:chgData name="Solal Pirelli" userId="584f3c02d4d36311" providerId="LiveId" clId="{B6F23280-1596-453C-B434-6337F6673497}" dt="2022-03-28T14:29:12.186" v="2609" actId="478"/>
          <ac:cxnSpMkLst>
            <pc:docMk/>
            <pc:sldMk cId="2015615068" sldId="350"/>
            <ac:cxnSpMk id="25" creationId="{A3F65163-1F54-4B9C-9CEB-A04BFBEFB13D}"/>
          </ac:cxnSpMkLst>
        </pc:cxnChg>
        <pc:cxnChg chg="mod">
          <ac:chgData name="Solal Pirelli" userId="584f3c02d4d36311" providerId="LiveId" clId="{B6F23280-1596-453C-B434-6337F6673497}" dt="2022-03-28T14:29:12.186" v="2609" actId="478"/>
          <ac:cxnSpMkLst>
            <pc:docMk/>
            <pc:sldMk cId="2015615068" sldId="350"/>
            <ac:cxnSpMk id="26" creationId="{895DFB8E-F1C9-4BB5-B06B-CB5B23C8CF01}"/>
          </ac:cxnSpMkLst>
        </pc:cxnChg>
        <pc:cxnChg chg="mod">
          <ac:chgData name="Solal Pirelli" userId="584f3c02d4d36311" providerId="LiveId" clId="{B6F23280-1596-453C-B434-6337F6673497}" dt="2022-03-28T14:29:12.186" v="2609" actId="478"/>
          <ac:cxnSpMkLst>
            <pc:docMk/>
            <pc:sldMk cId="2015615068" sldId="350"/>
            <ac:cxnSpMk id="27" creationId="{6F27AB26-7B84-4D44-8734-BE155B8FBBCE}"/>
          </ac:cxnSpMkLst>
        </pc:cxnChg>
        <pc:cxnChg chg="mod">
          <ac:chgData name="Solal Pirelli" userId="584f3c02d4d36311" providerId="LiveId" clId="{B6F23280-1596-453C-B434-6337F6673497}" dt="2022-03-28T14:29:12.186" v="2609" actId="478"/>
          <ac:cxnSpMkLst>
            <pc:docMk/>
            <pc:sldMk cId="2015615068" sldId="350"/>
            <ac:cxnSpMk id="28" creationId="{8384BAA6-BFD1-4408-8446-B0D5932DC93F}"/>
          </ac:cxnSpMkLst>
        </pc:cxnChg>
        <pc:cxnChg chg="mod">
          <ac:chgData name="Solal Pirelli" userId="584f3c02d4d36311" providerId="LiveId" clId="{B6F23280-1596-453C-B434-6337F6673497}" dt="2022-03-28T14:29:09.165" v="2606" actId="478"/>
          <ac:cxnSpMkLst>
            <pc:docMk/>
            <pc:sldMk cId="2015615068" sldId="350"/>
            <ac:cxnSpMk id="32" creationId="{567D5C6B-B0BD-47F6-99A9-1209580F209D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41" creationId="{1921EB5E-05B9-404E-9E61-87904952195A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42" creationId="{6F8E6B28-AA3A-4F52-BB15-AD42752D3EC2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43" creationId="{E7FAA514-0DA6-445C-B023-67FF02128E9B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44" creationId="{F0B9D0FA-A468-4943-BCBC-0ADD209B1F72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52" creationId="{BB019411-6137-4280-9236-8C1B3D0B198E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53" creationId="{772A72A8-962C-4836-AF28-40F43D51EA13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54" creationId="{B9C3A90D-2C70-4EB8-BC12-3F7EC5CEF825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55" creationId="{2E47D39E-08B8-4B6D-9F73-F6923ADA2B38}"/>
          </ac:cxnSpMkLst>
        </pc:cxnChg>
        <pc:cxnChg chg="mod">
          <ac:chgData name="Solal Pirelli" userId="584f3c02d4d36311" providerId="LiveId" clId="{B6F23280-1596-453C-B434-6337F6673497}" dt="2022-03-28T14:28:24.321" v="2578"/>
          <ac:cxnSpMkLst>
            <pc:docMk/>
            <pc:sldMk cId="2015615068" sldId="350"/>
            <ac:cxnSpMk id="56" creationId="{8073FF4C-648E-4857-BB55-2E6E7842A37D}"/>
          </ac:cxnSpMkLst>
        </pc:cxnChg>
        <pc:cxnChg chg="mod">
          <ac:chgData name="Solal Pirelli" userId="584f3c02d4d36311" providerId="LiveId" clId="{B6F23280-1596-453C-B434-6337F6673497}" dt="2022-03-28T14:29:07.302" v="2605" actId="478"/>
          <ac:cxnSpMkLst>
            <pc:docMk/>
            <pc:sldMk cId="2015615068" sldId="350"/>
            <ac:cxnSpMk id="60" creationId="{7D55CBEC-3486-4E30-B6DE-C79D90C6DB82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68" creationId="{105791A9-F554-4334-A07B-D41E53AE7DEC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69" creationId="{5F22654D-000D-453E-8469-E9AE0EFCECB3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70" creationId="{91E06E90-02C9-432D-8CEE-F03C3CC3E0DF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71" creationId="{BC34F82D-49DF-4EE0-BB35-49278117937A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79" creationId="{A32A76E6-34E0-4902-B61B-7ABDA35A2CD4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80" creationId="{8162A717-84E9-4139-B5E5-B84601140BBC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81" creationId="{4F99321F-D26B-4D7F-A69F-8EFAC5CC80B3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82" creationId="{B61040EB-133D-4EEF-B1CC-075F244DD1A8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83" creationId="{30DFEC16-9C17-45AE-9829-EB48F79D8045}"/>
          </ac:cxnSpMkLst>
        </pc:cxnChg>
        <pc:cxnChg chg="mod">
          <ac:chgData name="Solal Pirelli" userId="584f3c02d4d36311" providerId="LiveId" clId="{B6F23280-1596-453C-B434-6337F6673497}" dt="2022-03-28T14:28:26.570" v="2580"/>
          <ac:cxnSpMkLst>
            <pc:docMk/>
            <pc:sldMk cId="2015615068" sldId="350"/>
            <ac:cxnSpMk id="87" creationId="{8C081FA1-7670-4C26-9A3A-DEB61B2B8542}"/>
          </ac:cxnSpMkLst>
        </pc:cxnChg>
        <pc:cxnChg chg="mod">
          <ac:chgData name="Solal Pirelli" userId="584f3c02d4d36311" providerId="LiveId" clId="{B6F23280-1596-453C-B434-6337F6673497}" dt="2022-03-28T14:28:59.571" v="2593"/>
          <ac:cxnSpMkLst>
            <pc:docMk/>
            <pc:sldMk cId="2015615068" sldId="350"/>
            <ac:cxnSpMk id="91" creationId="{FE3C5CC0-7F7C-4625-8132-63B2DBF9525C}"/>
          </ac:cxnSpMkLst>
        </pc:cxnChg>
        <pc:cxnChg chg="add mod">
          <ac:chgData name="Solal Pirelli" userId="584f3c02d4d36311" providerId="LiveId" clId="{B6F23280-1596-453C-B434-6337F6673497}" dt="2022-03-28T14:34:06.021" v="2726" actId="1076"/>
          <ac:cxnSpMkLst>
            <pc:docMk/>
            <pc:sldMk cId="2015615068" sldId="350"/>
            <ac:cxnSpMk id="94" creationId="{2194A309-3DC8-43A8-AEDA-3727DB5D3820}"/>
          </ac:cxnSpMkLst>
        </pc:cxnChg>
        <pc:cxnChg chg="add mod">
          <ac:chgData name="Solal Pirelli" userId="584f3c02d4d36311" providerId="LiveId" clId="{B6F23280-1596-453C-B434-6337F6673497}" dt="2022-03-28T14:34:17.024" v="2728" actId="1076"/>
          <ac:cxnSpMkLst>
            <pc:docMk/>
            <pc:sldMk cId="2015615068" sldId="350"/>
            <ac:cxnSpMk id="97" creationId="{200129D0-9DA4-49B5-BA9F-5745728B8719}"/>
          </ac:cxnSpMkLst>
        </pc:cxnChg>
        <pc:cxnChg chg="add mod">
          <ac:chgData name="Solal Pirelli" userId="584f3c02d4d36311" providerId="LiveId" clId="{B6F23280-1596-453C-B434-6337F6673497}" dt="2022-03-28T14:33:37.597" v="2724" actId="14100"/>
          <ac:cxnSpMkLst>
            <pc:docMk/>
            <pc:sldMk cId="2015615068" sldId="350"/>
            <ac:cxnSpMk id="102" creationId="{23CFD1D9-5D26-427D-A53D-2BB65B0E5CAB}"/>
          </ac:cxnSpMkLst>
        </pc:cxnChg>
      </pc:sldChg>
      <pc:sldChg chg="modSp add mod">
        <pc:chgData name="Solal Pirelli" userId="584f3c02d4d36311" providerId="LiveId" clId="{B6F23280-1596-453C-B434-6337F6673497}" dt="2022-03-29T09:10:29.188" v="2811" actId="20577"/>
        <pc:sldMkLst>
          <pc:docMk/>
          <pc:sldMk cId="628400302" sldId="351"/>
        </pc:sldMkLst>
        <pc:spChg chg="mod">
          <ac:chgData name="Solal Pirelli" userId="584f3c02d4d36311" providerId="LiveId" clId="{B6F23280-1596-453C-B434-6337F6673497}" dt="2022-03-29T09:10:29.188" v="2811" actId="20577"/>
          <ac:spMkLst>
            <pc:docMk/>
            <pc:sldMk cId="628400302" sldId="351"/>
            <ac:spMk id="3" creationId="{35C33561-7D35-48CA-B6B7-6B43F80D46DC}"/>
          </ac:spMkLst>
        </pc:spChg>
      </pc:sldChg>
      <pc:sldChg chg="modSp add del mod">
        <pc:chgData name="Solal Pirelli" userId="584f3c02d4d36311" providerId="LiveId" clId="{B6F23280-1596-453C-B434-6337F6673497}" dt="2022-03-31T08:00:27.625" v="4136" actId="47"/>
        <pc:sldMkLst>
          <pc:docMk/>
          <pc:sldMk cId="4277359850" sldId="352"/>
        </pc:sldMkLst>
        <pc:spChg chg="mod">
          <ac:chgData name="Solal Pirelli" userId="584f3c02d4d36311" providerId="LiveId" clId="{B6F23280-1596-453C-B434-6337F6673497}" dt="2022-03-28T16:48:28.802" v="2795" actId="20577"/>
          <ac:spMkLst>
            <pc:docMk/>
            <pc:sldMk cId="4277359850" sldId="352"/>
            <ac:spMk id="3" creationId="{CA72625C-B69C-4D61-94DC-E7D3D6C9CF0A}"/>
          </ac:spMkLst>
        </pc:spChg>
      </pc:sldChg>
      <pc:sldChg chg="modSp add mod">
        <pc:chgData name="Solal Pirelli" userId="584f3c02d4d36311" providerId="LiveId" clId="{B6F23280-1596-453C-B434-6337F6673497}" dt="2022-03-29T13:13:51.912" v="3697" actId="20577"/>
        <pc:sldMkLst>
          <pc:docMk/>
          <pc:sldMk cId="2612146147" sldId="353"/>
        </pc:sldMkLst>
        <pc:spChg chg="mod">
          <ac:chgData name="Solal Pirelli" userId="584f3c02d4d36311" providerId="LiveId" clId="{B6F23280-1596-453C-B434-6337F6673497}" dt="2022-03-29T13:13:51.912" v="3697" actId="20577"/>
          <ac:spMkLst>
            <pc:docMk/>
            <pc:sldMk cId="2612146147" sldId="353"/>
            <ac:spMk id="2" creationId="{87D9E6EB-A1E1-45DD-B667-700C45EF6BA1}"/>
          </ac:spMkLst>
        </pc:spChg>
        <pc:spChg chg="mod">
          <ac:chgData name="Solal Pirelli" userId="584f3c02d4d36311" providerId="LiveId" clId="{B6F23280-1596-453C-B434-6337F6673497}" dt="2022-03-28T14:16:20.382" v="2550" actId="20577"/>
          <ac:spMkLst>
            <pc:docMk/>
            <pc:sldMk cId="2612146147" sldId="353"/>
            <ac:spMk id="3" creationId="{8062CE21-4472-48FA-A7C7-58B27DA4D055}"/>
          </ac:spMkLst>
        </pc:spChg>
      </pc:sldChg>
      <pc:sldChg chg="modSp new mod">
        <pc:chgData name="Solal Pirelli" userId="584f3c02d4d36311" providerId="LiveId" clId="{B6F23280-1596-453C-B434-6337F6673497}" dt="2022-03-29T09:18:15.195" v="3468" actId="27107"/>
        <pc:sldMkLst>
          <pc:docMk/>
          <pc:sldMk cId="2565232330" sldId="354"/>
        </pc:sldMkLst>
        <pc:spChg chg="mod">
          <ac:chgData name="Solal Pirelli" userId="584f3c02d4d36311" providerId="LiveId" clId="{B6F23280-1596-453C-B434-6337F6673497}" dt="2022-03-29T09:17:20.452" v="3295" actId="20577"/>
          <ac:spMkLst>
            <pc:docMk/>
            <pc:sldMk cId="2565232330" sldId="354"/>
            <ac:spMk id="2" creationId="{D3E92531-D296-4555-BEF1-52BB8FD9C0CB}"/>
          </ac:spMkLst>
        </pc:spChg>
        <pc:spChg chg="mod">
          <ac:chgData name="Solal Pirelli" userId="584f3c02d4d36311" providerId="LiveId" clId="{B6F23280-1596-453C-B434-6337F6673497}" dt="2022-03-29T09:18:15.195" v="3468" actId="27107"/>
          <ac:spMkLst>
            <pc:docMk/>
            <pc:sldMk cId="2565232330" sldId="354"/>
            <ac:spMk id="3" creationId="{90868202-3A30-4F66-89A2-B256A25AC905}"/>
          </ac:spMkLst>
        </pc:spChg>
      </pc:sldChg>
      <pc:sldChg chg="addSp delSp modSp new mod modAnim">
        <pc:chgData name="Solal Pirelli" userId="584f3c02d4d36311" providerId="LiveId" clId="{B6F23280-1596-453C-B434-6337F6673497}" dt="2022-03-29T09:21:19.684" v="3505" actId="14100"/>
        <pc:sldMkLst>
          <pc:docMk/>
          <pc:sldMk cId="3094074913" sldId="355"/>
        </pc:sldMkLst>
        <pc:spChg chg="del">
          <ac:chgData name="Solal Pirelli" userId="584f3c02d4d36311" providerId="LiveId" clId="{B6F23280-1596-453C-B434-6337F6673497}" dt="2022-03-29T09:19:46.172" v="3476" actId="478"/>
          <ac:spMkLst>
            <pc:docMk/>
            <pc:sldMk cId="3094074913" sldId="355"/>
            <ac:spMk id="2" creationId="{870F3BBE-E76A-4734-A05B-DC173CAB1A19}"/>
          </ac:spMkLst>
        </pc:spChg>
        <pc:spChg chg="del">
          <ac:chgData name="Solal Pirelli" userId="584f3c02d4d36311" providerId="LiveId" clId="{B6F23280-1596-453C-B434-6337F6673497}" dt="2022-03-29T09:19:45.089" v="3475" actId="478"/>
          <ac:spMkLst>
            <pc:docMk/>
            <pc:sldMk cId="3094074913" sldId="355"/>
            <ac:spMk id="3" creationId="{108826DC-42D1-4873-9ACC-F22FCC80B9CE}"/>
          </ac:spMkLst>
        </pc:spChg>
        <pc:spChg chg="add del">
          <ac:chgData name="Solal Pirelli" userId="584f3c02d4d36311" providerId="LiveId" clId="{B6F23280-1596-453C-B434-6337F6673497}" dt="2022-03-29T09:19:34.978" v="3473" actId="22"/>
          <ac:spMkLst>
            <pc:docMk/>
            <pc:sldMk cId="3094074913" sldId="355"/>
            <ac:spMk id="6" creationId="{6DC2850C-1E53-4CA6-90DA-FA69EF2A3E66}"/>
          </ac:spMkLst>
        </pc:spChg>
        <pc:spChg chg="add mod">
          <ac:chgData name="Solal Pirelli" userId="584f3c02d4d36311" providerId="LiveId" clId="{B6F23280-1596-453C-B434-6337F6673497}" dt="2022-03-29T09:20:31.532" v="3483" actId="1076"/>
          <ac:spMkLst>
            <pc:docMk/>
            <pc:sldMk cId="3094074913" sldId="355"/>
            <ac:spMk id="7" creationId="{C937136C-5DBB-49C9-8248-67E0F40D6F44}"/>
          </ac:spMkLst>
        </pc:spChg>
        <pc:spChg chg="add mod">
          <ac:chgData name="Solal Pirelli" userId="584f3c02d4d36311" providerId="LiveId" clId="{B6F23280-1596-453C-B434-6337F6673497}" dt="2022-03-29T09:20:33.754" v="3484" actId="571"/>
          <ac:spMkLst>
            <pc:docMk/>
            <pc:sldMk cId="3094074913" sldId="355"/>
            <ac:spMk id="8" creationId="{918073AE-A406-4AAB-A834-835E302F9D59}"/>
          </ac:spMkLst>
        </pc:spChg>
        <pc:spChg chg="add mod">
          <ac:chgData name="Solal Pirelli" userId="584f3c02d4d36311" providerId="LiveId" clId="{B6F23280-1596-453C-B434-6337F6673497}" dt="2022-03-29T09:20:35.666" v="3485" actId="571"/>
          <ac:spMkLst>
            <pc:docMk/>
            <pc:sldMk cId="3094074913" sldId="355"/>
            <ac:spMk id="9" creationId="{B184DA92-89C4-4A36-8FA8-61FF38FF3381}"/>
          </ac:spMkLst>
        </pc:spChg>
        <pc:spChg chg="add mod">
          <ac:chgData name="Solal Pirelli" userId="584f3c02d4d36311" providerId="LiveId" clId="{B6F23280-1596-453C-B434-6337F6673497}" dt="2022-03-29T09:20:37.339" v="3486" actId="571"/>
          <ac:spMkLst>
            <pc:docMk/>
            <pc:sldMk cId="3094074913" sldId="355"/>
            <ac:spMk id="10" creationId="{54134B71-D26F-4285-960C-D26E50F793DA}"/>
          </ac:spMkLst>
        </pc:spChg>
        <pc:cxnChg chg="add mod">
          <ac:chgData name="Solal Pirelli" userId="584f3c02d4d36311" providerId="LiveId" clId="{B6F23280-1596-453C-B434-6337F6673497}" dt="2022-03-29T09:20:50.441" v="3490" actId="14100"/>
          <ac:cxnSpMkLst>
            <pc:docMk/>
            <pc:sldMk cId="3094074913" sldId="355"/>
            <ac:cxnSpMk id="11" creationId="{13821A42-9C75-43A8-9A60-4CEC9850896E}"/>
          </ac:cxnSpMkLst>
        </pc:cxnChg>
        <pc:cxnChg chg="add mod">
          <ac:chgData name="Solal Pirelli" userId="584f3c02d4d36311" providerId="LiveId" clId="{B6F23280-1596-453C-B434-6337F6673497}" dt="2022-03-29T09:20:54.970" v="3493" actId="14100"/>
          <ac:cxnSpMkLst>
            <pc:docMk/>
            <pc:sldMk cId="3094074913" sldId="355"/>
            <ac:cxnSpMk id="14" creationId="{08AD4305-DAF4-45C8-81A4-5A2CE711AFF1}"/>
          </ac:cxnSpMkLst>
        </pc:cxnChg>
        <pc:cxnChg chg="add mod">
          <ac:chgData name="Solal Pirelli" userId="584f3c02d4d36311" providerId="LiveId" clId="{B6F23280-1596-453C-B434-6337F6673497}" dt="2022-03-29T09:21:00.656" v="3496" actId="14100"/>
          <ac:cxnSpMkLst>
            <pc:docMk/>
            <pc:sldMk cId="3094074913" sldId="355"/>
            <ac:cxnSpMk id="17" creationId="{5042E476-930D-453F-82F3-39701A740FA1}"/>
          </ac:cxnSpMkLst>
        </pc:cxnChg>
        <pc:cxnChg chg="add mod">
          <ac:chgData name="Solal Pirelli" userId="584f3c02d4d36311" providerId="LiveId" clId="{B6F23280-1596-453C-B434-6337F6673497}" dt="2022-03-29T09:21:05.929" v="3499" actId="14100"/>
          <ac:cxnSpMkLst>
            <pc:docMk/>
            <pc:sldMk cId="3094074913" sldId="355"/>
            <ac:cxnSpMk id="20" creationId="{6EC83C70-D0C2-4B38-ABF7-C4E9241301F5}"/>
          </ac:cxnSpMkLst>
        </pc:cxnChg>
        <pc:cxnChg chg="add mod">
          <ac:chgData name="Solal Pirelli" userId="584f3c02d4d36311" providerId="LiveId" clId="{B6F23280-1596-453C-B434-6337F6673497}" dt="2022-03-29T09:21:13.342" v="3502" actId="14100"/>
          <ac:cxnSpMkLst>
            <pc:docMk/>
            <pc:sldMk cId="3094074913" sldId="355"/>
            <ac:cxnSpMk id="23" creationId="{13F57278-B564-4D4E-8327-35C6CAC6CF25}"/>
          </ac:cxnSpMkLst>
        </pc:cxnChg>
        <pc:cxnChg chg="add mod">
          <ac:chgData name="Solal Pirelli" userId="584f3c02d4d36311" providerId="LiveId" clId="{B6F23280-1596-453C-B434-6337F6673497}" dt="2022-03-29T09:21:19.684" v="3505" actId="14100"/>
          <ac:cxnSpMkLst>
            <pc:docMk/>
            <pc:sldMk cId="3094074913" sldId="355"/>
            <ac:cxnSpMk id="26" creationId="{BEFE7543-2CA2-4416-965D-CA35C22CECCC}"/>
          </ac:cxnSpMkLst>
        </pc:cxnChg>
      </pc:sldChg>
      <pc:sldChg chg="modSp new mod">
        <pc:chgData name="Solal Pirelli" userId="584f3c02d4d36311" providerId="LiveId" clId="{B6F23280-1596-453C-B434-6337F6673497}" dt="2022-03-31T08:00:08.808" v="4135" actId="20577"/>
        <pc:sldMkLst>
          <pc:docMk/>
          <pc:sldMk cId="2694339581" sldId="356"/>
        </pc:sldMkLst>
        <pc:spChg chg="mod">
          <ac:chgData name="Solal Pirelli" userId="584f3c02d4d36311" providerId="LiveId" clId="{B6F23280-1596-453C-B434-6337F6673497}" dt="2022-03-31T07:57:53.367" v="3781" actId="20577"/>
          <ac:spMkLst>
            <pc:docMk/>
            <pc:sldMk cId="2694339581" sldId="356"/>
            <ac:spMk id="2" creationId="{77B7E3F0-10AF-46E3-BF09-C9F96E102B06}"/>
          </ac:spMkLst>
        </pc:spChg>
        <pc:spChg chg="mod">
          <ac:chgData name="Solal Pirelli" userId="584f3c02d4d36311" providerId="LiveId" clId="{B6F23280-1596-453C-B434-6337F6673497}" dt="2022-03-31T08:00:08.808" v="4135" actId="20577"/>
          <ac:spMkLst>
            <pc:docMk/>
            <pc:sldMk cId="2694339581" sldId="356"/>
            <ac:spMk id="3" creationId="{73B8CEDD-5A72-4653-97D5-99DF9E7B25F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70A16-2897-45A6-99AC-C6E8907970A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CH"/>
        </a:p>
      </dgm:t>
    </dgm:pt>
    <dgm:pt modelId="{7972C167-8ADC-4E94-A4BD-A132C3011CBD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1A28B854-B2A8-4035-8863-0DAF332B228C}" type="parTrans" cxnId="{16185BE1-54A0-4974-8874-D807E502D6D6}">
      <dgm:prSet/>
      <dgm:spPr/>
      <dgm:t>
        <a:bodyPr/>
        <a:lstStyle/>
        <a:p>
          <a:endParaRPr lang="en-CH"/>
        </a:p>
      </dgm:t>
    </dgm:pt>
    <dgm:pt modelId="{31179487-CA49-460E-BC92-98942F23554A}" type="sibTrans" cxnId="{16185BE1-54A0-4974-8874-D807E502D6D6}">
      <dgm:prSet/>
      <dgm:spPr/>
      <dgm:t>
        <a:bodyPr/>
        <a:lstStyle/>
        <a:p>
          <a:endParaRPr lang="en-CH"/>
        </a:p>
      </dgm:t>
    </dgm:pt>
    <dgm:pt modelId="{BF4514BB-D57A-4F54-A07C-CEEB77D10F8F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9F9852A3-9113-4D1A-949F-6F0857FA223D}" type="parTrans" cxnId="{2DEC3E26-C141-4FD7-AAC8-8330167EB8A3}">
      <dgm:prSet/>
      <dgm:spPr/>
      <dgm:t>
        <a:bodyPr/>
        <a:lstStyle/>
        <a:p>
          <a:endParaRPr lang="en-CH"/>
        </a:p>
      </dgm:t>
    </dgm:pt>
    <dgm:pt modelId="{3DE7F5AB-C880-4422-8BBF-25420C2263B2}" type="sibTrans" cxnId="{2DEC3E26-C141-4FD7-AAC8-8330167EB8A3}">
      <dgm:prSet/>
      <dgm:spPr/>
      <dgm:t>
        <a:bodyPr/>
        <a:lstStyle/>
        <a:p>
          <a:endParaRPr lang="en-CH"/>
        </a:p>
      </dgm:t>
    </dgm:pt>
    <dgm:pt modelId="{86D74043-7601-411A-A44B-B7A86759ABC5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77D0E17D-99BA-4CB5-BB1B-D8831A614E57}" type="parTrans" cxnId="{5D79F465-19AF-4E65-B669-C87B0D346476}">
      <dgm:prSet/>
      <dgm:spPr/>
      <dgm:t>
        <a:bodyPr/>
        <a:lstStyle/>
        <a:p>
          <a:endParaRPr lang="en-CH"/>
        </a:p>
      </dgm:t>
    </dgm:pt>
    <dgm:pt modelId="{0D68D126-D520-464B-9C0C-5CB3622DE1FF}" type="sibTrans" cxnId="{5D79F465-19AF-4E65-B669-C87B0D346476}">
      <dgm:prSet/>
      <dgm:spPr/>
      <dgm:t>
        <a:bodyPr/>
        <a:lstStyle/>
        <a:p>
          <a:endParaRPr lang="en-CH"/>
        </a:p>
      </dgm:t>
    </dgm:pt>
    <dgm:pt modelId="{6A41E5FE-F393-4429-9C82-37C4BB908957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3CB17DC8-188C-46ED-BCE7-71B39E5970BA}" type="parTrans" cxnId="{CA6DC26C-B2E9-4331-B843-88B659FB4A0D}">
      <dgm:prSet/>
      <dgm:spPr/>
      <dgm:t>
        <a:bodyPr/>
        <a:lstStyle/>
        <a:p>
          <a:endParaRPr lang="en-CH"/>
        </a:p>
      </dgm:t>
    </dgm:pt>
    <dgm:pt modelId="{3FAF9603-6331-4F7E-AEE6-D4F757FD20E6}" type="sibTrans" cxnId="{CA6DC26C-B2E9-4331-B843-88B659FB4A0D}">
      <dgm:prSet/>
      <dgm:spPr/>
      <dgm:t>
        <a:bodyPr/>
        <a:lstStyle/>
        <a:p>
          <a:endParaRPr lang="en-CH"/>
        </a:p>
      </dgm:t>
    </dgm:pt>
    <dgm:pt modelId="{F8DF9832-AFD3-4F25-B8C8-DB5C549C0383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0742122E-B6E8-4543-B2FF-AA199BE4F075}" type="parTrans" cxnId="{A89E5486-923C-4D6D-8D81-BDA867815592}">
      <dgm:prSet/>
      <dgm:spPr/>
      <dgm:t>
        <a:bodyPr/>
        <a:lstStyle/>
        <a:p>
          <a:endParaRPr lang="en-CH"/>
        </a:p>
      </dgm:t>
    </dgm:pt>
    <dgm:pt modelId="{C787A21B-7124-47D8-A757-78E39A9E817B}" type="sibTrans" cxnId="{A89E5486-923C-4D6D-8D81-BDA867815592}">
      <dgm:prSet/>
      <dgm:spPr/>
      <dgm:t>
        <a:bodyPr/>
        <a:lstStyle/>
        <a:p>
          <a:endParaRPr lang="en-CH"/>
        </a:p>
      </dgm:t>
    </dgm:pt>
    <dgm:pt modelId="{58CFE9D0-09A6-4F6C-B66A-A8FE37409628}" type="pres">
      <dgm:prSet presAssocID="{21670A16-2897-45A6-99AC-C6E8907970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333B06F-D2B7-46D8-AEF9-E677B952092C}" type="pres">
      <dgm:prSet presAssocID="{7972C167-8ADC-4E94-A4BD-A132C3011CBD}" presName="root1" presStyleCnt="0"/>
      <dgm:spPr/>
    </dgm:pt>
    <dgm:pt modelId="{B8319734-152F-465C-992F-6A334457B5C8}" type="pres">
      <dgm:prSet presAssocID="{7972C167-8ADC-4E94-A4BD-A132C3011CBD}" presName="LevelOneTextNode" presStyleLbl="node0" presStyleIdx="0" presStyleCnt="1">
        <dgm:presLayoutVars>
          <dgm:chPref val="3"/>
        </dgm:presLayoutVars>
      </dgm:prSet>
      <dgm:spPr/>
    </dgm:pt>
    <dgm:pt modelId="{0BD850BF-855C-471B-B96C-6137C5C64AC6}" type="pres">
      <dgm:prSet presAssocID="{7972C167-8ADC-4E94-A4BD-A132C3011CBD}" presName="level2hierChild" presStyleCnt="0"/>
      <dgm:spPr/>
    </dgm:pt>
    <dgm:pt modelId="{B64AC602-C945-4D59-81B3-20B6641EC12F}" type="pres">
      <dgm:prSet presAssocID="{9F9852A3-9113-4D1A-949F-6F0857FA223D}" presName="conn2-1" presStyleLbl="parChTrans1D2" presStyleIdx="0" presStyleCnt="2"/>
      <dgm:spPr/>
    </dgm:pt>
    <dgm:pt modelId="{2208A1E8-AF2C-4D80-AF59-54E3A53BC5F8}" type="pres">
      <dgm:prSet presAssocID="{9F9852A3-9113-4D1A-949F-6F0857FA223D}" presName="connTx" presStyleLbl="parChTrans1D2" presStyleIdx="0" presStyleCnt="2"/>
      <dgm:spPr/>
    </dgm:pt>
    <dgm:pt modelId="{34DA75DD-C450-4ECE-BE0F-0C6F9483DF01}" type="pres">
      <dgm:prSet presAssocID="{BF4514BB-D57A-4F54-A07C-CEEB77D10F8F}" presName="root2" presStyleCnt="0"/>
      <dgm:spPr/>
    </dgm:pt>
    <dgm:pt modelId="{990CD424-0326-4184-A59D-0F47E7CF0E32}" type="pres">
      <dgm:prSet presAssocID="{BF4514BB-D57A-4F54-A07C-CEEB77D10F8F}" presName="LevelTwoTextNode" presStyleLbl="node2" presStyleIdx="0" presStyleCnt="2">
        <dgm:presLayoutVars>
          <dgm:chPref val="3"/>
        </dgm:presLayoutVars>
      </dgm:prSet>
      <dgm:spPr/>
    </dgm:pt>
    <dgm:pt modelId="{7007880A-5398-472E-BEC6-24326EA95F26}" type="pres">
      <dgm:prSet presAssocID="{BF4514BB-D57A-4F54-A07C-CEEB77D10F8F}" presName="level3hierChild" presStyleCnt="0"/>
      <dgm:spPr/>
    </dgm:pt>
    <dgm:pt modelId="{6F396E13-CDC1-4743-9A7B-EC5EF07E8FBC}" type="pres">
      <dgm:prSet presAssocID="{77D0E17D-99BA-4CB5-BB1B-D8831A614E57}" presName="conn2-1" presStyleLbl="parChTrans1D3" presStyleIdx="0" presStyleCnt="2"/>
      <dgm:spPr/>
    </dgm:pt>
    <dgm:pt modelId="{3A476F65-AFC5-45FD-B922-4CB9849854A9}" type="pres">
      <dgm:prSet presAssocID="{77D0E17D-99BA-4CB5-BB1B-D8831A614E57}" presName="connTx" presStyleLbl="parChTrans1D3" presStyleIdx="0" presStyleCnt="2"/>
      <dgm:spPr/>
    </dgm:pt>
    <dgm:pt modelId="{582CA04F-BC9C-4AC8-9CD5-A4D11F2CBCBF}" type="pres">
      <dgm:prSet presAssocID="{86D74043-7601-411A-A44B-B7A86759ABC5}" presName="root2" presStyleCnt="0"/>
      <dgm:spPr/>
    </dgm:pt>
    <dgm:pt modelId="{59D0D6F2-2199-425B-B70F-7542AA062026}" type="pres">
      <dgm:prSet presAssocID="{86D74043-7601-411A-A44B-B7A86759ABC5}" presName="LevelTwoTextNode" presStyleLbl="node3" presStyleIdx="0" presStyleCnt="2">
        <dgm:presLayoutVars>
          <dgm:chPref val="3"/>
        </dgm:presLayoutVars>
      </dgm:prSet>
      <dgm:spPr/>
    </dgm:pt>
    <dgm:pt modelId="{29223C4A-A2EE-4795-8F73-46B4976AD482}" type="pres">
      <dgm:prSet presAssocID="{86D74043-7601-411A-A44B-B7A86759ABC5}" presName="level3hierChild" presStyleCnt="0"/>
      <dgm:spPr/>
    </dgm:pt>
    <dgm:pt modelId="{A5D6A2A5-7314-4DB5-9359-E8ACCF5F824F}" type="pres">
      <dgm:prSet presAssocID="{3CB17DC8-188C-46ED-BCE7-71B39E5970BA}" presName="conn2-1" presStyleLbl="parChTrans1D3" presStyleIdx="1" presStyleCnt="2"/>
      <dgm:spPr/>
    </dgm:pt>
    <dgm:pt modelId="{A662831E-A996-4654-BAC8-A3588A621949}" type="pres">
      <dgm:prSet presAssocID="{3CB17DC8-188C-46ED-BCE7-71B39E5970BA}" presName="connTx" presStyleLbl="parChTrans1D3" presStyleIdx="1" presStyleCnt="2"/>
      <dgm:spPr/>
    </dgm:pt>
    <dgm:pt modelId="{1A51C0AC-21C2-4F20-8C7B-DDB64592F82D}" type="pres">
      <dgm:prSet presAssocID="{6A41E5FE-F393-4429-9C82-37C4BB908957}" presName="root2" presStyleCnt="0"/>
      <dgm:spPr/>
    </dgm:pt>
    <dgm:pt modelId="{28D24414-6CC6-489A-8166-2CC0F05694D6}" type="pres">
      <dgm:prSet presAssocID="{6A41E5FE-F393-4429-9C82-37C4BB908957}" presName="LevelTwoTextNode" presStyleLbl="node3" presStyleIdx="1" presStyleCnt="2">
        <dgm:presLayoutVars>
          <dgm:chPref val="3"/>
        </dgm:presLayoutVars>
      </dgm:prSet>
      <dgm:spPr/>
    </dgm:pt>
    <dgm:pt modelId="{460E244D-072B-4A96-946C-B6A70ECC5B30}" type="pres">
      <dgm:prSet presAssocID="{6A41E5FE-F393-4429-9C82-37C4BB908957}" presName="level3hierChild" presStyleCnt="0"/>
      <dgm:spPr/>
    </dgm:pt>
    <dgm:pt modelId="{8D02C621-B795-4D2C-8EDC-16CC4FBE21A3}" type="pres">
      <dgm:prSet presAssocID="{0742122E-B6E8-4543-B2FF-AA199BE4F075}" presName="conn2-1" presStyleLbl="parChTrans1D2" presStyleIdx="1" presStyleCnt="2"/>
      <dgm:spPr/>
    </dgm:pt>
    <dgm:pt modelId="{6DC2F1E3-A0C7-4CC0-91DD-9CD4A37F74F1}" type="pres">
      <dgm:prSet presAssocID="{0742122E-B6E8-4543-B2FF-AA199BE4F075}" presName="connTx" presStyleLbl="parChTrans1D2" presStyleIdx="1" presStyleCnt="2"/>
      <dgm:spPr/>
    </dgm:pt>
    <dgm:pt modelId="{25AEAD2A-E7AC-44CA-A655-54C95C270EC6}" type="pres">
      <dgm:prSet presAssocID="{F8DF9832-AFD3-4F25-B8C8-DB5C549C0383}" presName="root2" presStyleCnt="0"/>
      <dgm:spPr/>
    </dgm:pt>
    <dgm:pt modelId="{0DDC241F-B8BF-4C0E-9F47-B87953907F38}" type="pres">
      <dgm:prSet presAssocID="{F8DF9832-AFD3-4F25-B8C8-DB5C549C0383}" presName="LevelTwoTextNode" presStyleLbl="node2" presStyleIdx="1" presStyleCnt="2">
        <dgm:presLayoutVars>
          <dgm:chPref val="3"/>
        </dgm:presLayoutVars>
      </dgm:prSet>
      <dgm:spPr/>
    </dgm:pt>
    <dgm:pt modelId="{88ADDB0C-D496-4469-B396-F813DC030DF8}" type="pres">
      <dgm:prSet presAssocID="{F8DF9832-AFD3-4F25-B8C8-DB5C549C0383}" presName="level3hierChild" presStyleCnt="0"/>
      <dgm:spPr/>
    </dgm:pt>
  </dgm:ptLst>
  <dgm:cxnLst>
    <dgm:cxn modelId="{2BD6B005-EDA5-4E10-8B8E-F53FCFED7143}" type="presOf" srcId="{9F9852A3-9113-4D1A-949F-6F0857FA223D}" destId="{2208A1E8-AF2C-4D80-AF59-54E3A53BC5F8}" srcOrd="1" destOrd="0" presId="urn:microsoft.com/office/officeart/2005/8/layout/hierarchy2"/>
    <dgm:cxn modelId="{B68DF207-5DA8-4E1D-9A73-11F897F44777}" type="presOf" srcId="{77D0E17D-99BA-4CB5-BB1B-D8831A614E57}" destId="{3A476F65-AFC5-45FD-B922-4CB9849854A9}" srcOrd="1" destOrd="0" presId="urn:microsoft.com/office/officeart/2005/8/layout/hierarchy2"/>
    <dgm:cxn modelId="{658B6016-F6A4-423B-8392-34F5284DB25B}" type="presOf" srcId="{9F9852A3-9113-4D1A-949F-6F0857FA223D}" destId="{B64AC602-C945-4D59-81B3-20B6641EC12F}" srcOrd="0" destOrd="0" presId="urn:microsoft.com/office/officeart/2005/8/layout/hierarchy2"/>
    <dgm:cxn modelId="{2DEC3E26-C141-4FD7-AAC8-8330167EB8A3}" srcId="{7972C167-8ADC-4E94-A4BD-A132C3011CBD}" destId="{BF4514BB-D57A-4F54-A07C-CEEB77D10F8F}" srcOrd="0" destOrd="0" parTransId="{9F9852A3-9113-4D1A-949F-6F0857FA223D}" sibTransId="{3DE7F5AB-C880-4422-8BBF-25420C2263B2}"/>
    <dgm:cxn modelId="{5D79F465-19AF-4E65-B669-C87B0D346476}" srcId="{BF4514BB-D57A-4F54-A07C-CEEB77D10F8F}" destId="{86D74043-7601-411A-A44B-B7A86759ABC5}" srcOrd="0" destOrd="0" parTransId="{77D0E17D-99BA-4CB5-BB1B-D8831A614E57}" sibTransId="{0D68D126-D520-464B-9C0C-5CB3622DE1FF}"/>
    <dgm:cxn modelId="{CA6DC26C-B2E9-4331-B843-88B659FB4A0D}" srcId="{BF4514BB-D57A-4F54-A07C-CEEB77D10F8F}" destId="{6A41E5FE-F393-4429-9C82-37C4BB908957}" srcOrd="1" destOrd="0" parTransId="{3CB17DC8-188C-46ED-BCE7-71B39E5970BA}" sibTransId="{3FAF9603-6331-4F7E-AEE6-D4F757FD20E6}"/>
    <dgm:cxn modelId="{42EB3F70-EE67-46B6-B84C-78F490207513}" type="presOf" srcId="{3CB17DC8-188C-46ED-BCE7-71B39E5970BA}" destId="{A5D6A2A5-7314-4DB5-9359-E8ACCF5F824F}" srcOrd="0" destOrd="0" presId="urn:microsoft.com/office/officeart/2005/8/layout/hierarchy2"/>
    <dgm:cxn modelId="{28AC7F71-7113-44BA-91F9-24EEAB498988}" type="presOf" srcId="{BF4514BB-D57A-4F54-A07C-CEEB77D10F8F}" destId="{990CD424-0326-4184-A59D-0F47E7CF0E32}" srcOrd="0" destOrd="0" presId="urn:microsoft.com/office/officeart/2005/8/layout/hierarchy2"/>
    <dgm:cxn modelId="{4296FC54-C8EC-4712-B998-CE4600BE33A3}" type="presOf" srcId="{6A41E5FE-F393-4429-9C82-37C4BB908957}" destId="{28D24414-6CC6-489A-8166-2CC0F05694D6}" srcOrd="0" destOrd="0" presId="urn:microsoft.com/office/officeart/2005/8/layout/hierarchy2"/>
    <dgm:cxn modelId="{CD237A55-109D-4E4E-A151-BC6DDFEE5C52}" type="presOf" srcId="{77D0E17D-99BA-4CB5-BB1B-D8831A614E57}" destId="{6F396E13-CDC1-4743-9A7B-EC5EF07E8FBC}" srcOrd="0" destOrd="0" presId="urn:microsoft.com/office/officeart/2005/8/layout/hierarchy2"/>
    <dgm:cxn modelId="{1F301377-1ED2-4B94-9987-4BA27855B25E}" type="presOf" srcId="{F8DF9832-AFD3-4F25-B8C8-DB5C549C0383}" destId="{0DDC241F-B8BF-4C0E-9F47-B87953907F38}" srcOrd="0" destOrd="0" presId="urn:microsoft.com/office/officeart/2005/8/layout/hierarchy2"/>
    <dgm:cxn modelId="{63D08185-D417-4603-9F5C-E79A1D49B893}" type="presOf" srcId="{3CB17DC8-188C-46ED-BCE7-71B39E5970BA}" destId="{A662831E-A996-4654-BAC8-A3588A621949}" srcOrd="1" destOrd="0" presId="urn:microsoft.com/office/officeart/2005/8/layout/hierarchy2"/>
    <dgm:cxn modelId="{A89E5486-923C-4D6D-8D81-BDA867815592}" srcId="{7972C167-8ADC-4E94-A4BD-A132C3011CBD}" destId="{F8DF9832-AFD3-4F25-B8C8-DB5C549C0383}" srcOrd="1" destOrd="0" parTransId="{0742122E-B6E8-4543-B2FF-AA199BE4F075}" sibTransId="{C787A21B-7124-47D8-A757-78E39A9E817B}"/>
    <dgm:cxn modelId="{B8DE1E88-DEC5-4098-82DB-B1EAF75EA194}" type="presOf" srcId="{21670A16-2897-45A6-99AC-C6E8907970AA}" destId="{58CFE9D0-09A6-4F6C-B66A-A8FE37409628}" srcOrd="0" destOrd="0" presId="urn:microsoft.com/office/officeart/2005/8/layout/hierarchy2"/>
    <dgm:cxn modelId="{117C5D9E-0F5F-48EE-BC73-FD78B1F97BA3}" type="presOf" srcId="{7972C167-8ADC-4E94-A4BD-A132C3011CBD}" destId="{B8319734-152F-465C-992F-6A334457B5C8}" srcOrd="0" destOrd="0" presId="urn:microsoft.com/office/officeart/2005/8/layout/hierarchy2"/>
    <dgm:cxn modelId="{16185BE1-54A0-4974-8874-D807E502D6D6}" srcId="{21670A16-2897-45A6-99AC-C6E8907970AA}" destId="{7972C167-8ADC-4E94-A4BD-A132C3011CBD}" srcOrd="0" destOrd="0" parTransId="{1A28B854-B2A8-4035-8863-0DAF332B228C}" sibTransId="{31179487-CA49-460E-BC92-98942F23554A}"/>
    <dgm:cxn modelId="{0E959CE1-3322-494D-BE06-38B361C5B644}" type="presOf" srcId="{0742122E-B6E8-4543-B2FF-AA199BE4F075}" destId="{8D02C621-B795-4D2C-8EDC-16CC4FBE21A3}" srcOrd="0" destOrd="0" presId="urn:microsoft.com/office/officeart/2005/8/layout/hierarchy2"/>
    <dgm:cxn modelId="{CB6A3AF2-49FF-413F-A877-EE199E501524}" type="presOf" srcId="{86D74043-7601-411A-A44B-B7A86759ABC5}" destId="{59D0D6F2-2199-425B-B70F-7542AA062026}" srcOrd="0" destOrd="0" presId="urn:microsoft.com/office/officeart/2005/8/layout/hierarchy2"/>
    <dgm:cxn modelId="{98AC6AF9-537A-4F3F-996F-52E138579814}" type="presOf" srcId="{0742122E-B6E8-4543-B2FF-AA199BE4F075}" destId="{6DC2F1E3-A0C7-4CC0-91DD-9CD4A37F74F1}" srcOrd="1" destOrd="0" presId="urn:microsoft.com/office/officeart/2005/8/layout/hierarchy2"/>
    <dgm:cxn modelId="{21531E6A-13CD-4849-BA33-EBCD94321086}" type="presParOf" srcId="{58CFE9D0-09A6-4F6C-B66A-A8FE37409628}" destId="{6333B06F-D2B7-46D8-AEF9-E677B952092C}" srcOrd="0" destOrd="0" presId="urn:microsoft.com/office/officeart/2005/8/layout/hierarchy2"/>
    <dgm:cxn modelId="{7429CCA2-F78C-4399-83B9-1DC470C1E9FB}" type="presParOf" srcId="{6333B06F-D2B7-46D8-AEF9-E677B952092C}" destId="{B8319734-152F-465C-992F-6A334457B5C8}" srcOrd="0" destOrd="0" presId="urn:microsoft.com/office/officeart/2005/8/layout/hierarchy2"/>
    <dgm:cxn modelId="{053BD5BA-C058-41EA-B1F5-72645BCC704A}" type="presParOf" srcId="{6333B06F-D2B7-46D8-AEF9-E677B952092C}" destId="{0BD850BF-855C-471B-B96C-6137C5C64AC6}" srcOrd="1" destOrd="0" presId="urn:microsoft.com/office/officeart/2005/8/layout/hierarchy2"/>
    <dgm:cxn modelId="{2AA43C23-F7D0-45EE-B1FF-76221D0D1FD6}" type="presParOf" srcId="{0BD850BF-855C-471B-B96C-6137C5C64AC6}" destId="{B64AC602-C945-4D59-81B3-20B6641EC12F}" srcOrd="0" destOrd="0" presId="urn:microsoft.com/office/officeart/2005/8/layout/hierarchy2"/>
    <dgm:cxn modelId="{C5E1C517-467E-4BAD-952A-206EC980C79B}" type="presParOf" srcId="{B64AC602-C945-4D59-81B3-20B6641EC12F}" destId="{2208A1E8-AF2C-4D80-AF59-54E3A53BC5F8}" srcOrd="0" destOrd="0" presId="urn:microsoft.com/office/officeart/2005/8/layout/hierarchy2"/>
    <dgm:cxn modelId="{B34F3C8D-CB32-49D0-9303-759B9831060B}" type="presParOf" srcId="{0BD850BF-855C-471B-B96C-6137C5C64AC6}" destId="{34DA75DD-C450-4ECE-BE0F-0C6F9483DF01}" srcOrd="1" destOrd="0" presId="urn:microsoft.com/office/officeart/2005/8/layout/hierarchy2"/>
    <dgm:cxn modelId="{25062F71-8633-415C-8774-28B7D33D9F34}" type="presParOf" srcId="{34DA75DD-C450-4ECE-BE0F-0C6F9483DF01}" destId="{990CD424-0326-4184-A59D-0F47E7CF0E32}" srcOrd="0" destOrd="0" presId="urn:microsoft.com/office/officeart/2005/8/layout/hierarchy2"/>
    <dgm:cxn modelId="{28384E2A-CD4E-407A-9DE5-BC5AE6349C00}" type="presParOf" srcId="{34DA75DD-C450-4ECE-BE0F-0C6F9483DF01}" destId="{7007880A-5398-472E-BEC6-24326EA95F26}" srcOrd="1" destOrd="0" presId="urn:microsoft.com/office/officeart/2005/8/layout/hierarchy2"/>
    <dgm:cxn modelId="{B8ECB175-37C2-4E56-B407-6D3BC09C1809}" type="presParOf" srcId="{7007880A-5398-472E-BEC6-24326EA95F26}" destId="{6F396E13-CDC1-4743-9A7B-EC5EF07E8FBC}" srcOrd="0" destOrd="0" presId="urn:microsoft.com/office/officeart/2005/8/layout/hierarchy2"/>
    <dgm:cxn modelId="{0699A3D5-49E1-45DA-93B6-EBE92D64B00D}" type="presParOf" srcId="{6F396E13-CDC1-4743-9A7B-EC5EF07E8FBC}" destId="{3A476F65-AFC5-45FD-B922-4CB9849854A9}" srcOrd="0" destOrd="0" presId="urn:microsoft.com/office/officeart/2005/8/layout/hierarchy2"/>
    <dgm:cxn modelId="{ECE8D713-2573-4F8F-AC8E-4BAF3AFA7CEF}" type="presParOf" srcId="{7007880A-5398-472E-BEC6-24326EA95F26}" destId="{582CA04F-BC9C-4AC8-9CD5-A4D11F2CBCBF}" srcOrd="1" destOrd="0" presId="urn:microsoft.com/office/officeart/2005/8/layout/hierarchy2"/>
    <dgm:cxn modelId="{FDCD9A19-2799-4CC6-8F5D-E5D1CA8907EE}" type="presParOf" srcId="{582CA04F-BC9C-4AC8-9CD5-A4D11F2CBCBF}" destId="{59D0D6F2-2199-425B-B70F-7542AA062026}" srcOrd="0" destOrd="0" presId="urn:microsoft.com/office/officeart/2005/8/layout/hierarchy2"/>
    <dgm:cxn modelId="{DF8C774A-1F79-4DC6-B64E-E823002CD5AD}" type="presParOf" srcId="{582CA04F-BC9C-4AC8-9CD5-A4D11F2CBCBF}" destId="{29223C4A-A2EE-4795-8F73-46B4976AD482}" srcOrd="1" destOrd="0" presId="urn:microsoft.com/office/officeart/2005/8/layout/hierarchy2"/>
    <dgm:cxn modelId="{DAF6DE61-50DC-41B7-8A3A-927F60EE2D0C}" type="presParOf" srcId="{7007880A-5398-472E-BEC6-24326EA95F26}" destId="{A5D6A2A5-7314-4DB5-9359-E8ACCF5F824F}" srcOrd="2" destOrd="0" presId="urn:microsoft.com/office/officeart/2005/8/layout/hierarchy2"/>
    <dgm:cxn modelId="{8FF522B0-8FC7-479E-9031-0EE2CD0B7B20}" type="presParOf" srcId="{A5D6A2A5-7314-4DB5-9359-E8ACCF5F824F}" destId="{A662831E-A996-4654-BAC8-A3588A621949}" srcOrd="0" destOrd="0" presId="urn:microsoft.com/office/officeart/2005/8/layout/hierarchy2"/>
    <dgm:cxn modelId="{4AE5D98B-3D1E-4383-ABF2-997DF8F30530}" type="presParOf" srcId="{7007880A-5398-472E-BEC6-24326EA95F26}" destId="{1A51C0AC-21C2-4F20-8C7B-DDB64592F82D}" srcOrd="3" destOrd="0" presId="urn:microsoft.com/office/officeart/2005/8/layout/hierarchy2"/>
    <dgm:cxn modelId="{5B07983A-E338-4483-80B7-DD67DCB33A2B}" type="presParOf" srcId="{1A51C0AC-21C2-4F20-8C7B-DDB64592F82D}" destId="{28D24414-6CC6-489A-8166-2CC0F05694D6}" srcOrd="0" destOrd="0" presId="urn:microsoft.com/office/officeart/2005/8/layout/hierarchy2"/>
    <dgm:cxn modelId="{921C1C4E-0501-44E2-8AC1-3FE2F8BA3D58}" type="presParOf" srcId="{1A51C0AC-21C2-4F20-8C7B-DDB64592F82D}" destId="{460E244D-072B-4A96-946C-B6A70ECC5B30}" srcOrd="1" destOrd="0" presId="urn:microsoft.com/office/officeart/2005/8/layout/hierarchy2"/>
    <dgm:cxn modelId="{34D2AF9F-0A5E-40B5-BCB0-0809933B08B5}" type="presParOf" srcId="{0BD850BF-855C-471B-B96C-6137C5C64AC6}" destId="{8D02C621-B795-4D2C-8EDC-16CC4FBE21A3}" srcOrd="2" destOrd="0" presId="urn:microsoft.com/office/officeart/2005/8/layout/hierarchy2"/>
    <dgm:cxn modelId="{E412F082-A5CA-4475-929C-6F0D9D22EA2D}" type="presParOf" srcId="{8D02C621-B795-4D2C-8EDC-16CC4FBE21A3}" destId="{6DC2F1E3-A0C7-4CC0-91DD-9CD4A37F74F1}" srcOrd="0" destOrd="0" presId="urn:microsoft.com/office/officeart/2005/8/layout/hierarchy2"/>
    <dgm:cxn modelId="{A1EB8392-A9BC-40D4-B737-4E78AA4A8F10}" type="presParOf" srcId="{0BD850BF-855C-471B-B96C-6137C5C64AC6}" destId="{25AEAD2A-E7AC-44CA-A655-54C95C270EC6}" srcOrd="3" destOrd="0" presId="urn:microsoft.com/office/officeart/2005/8/layout/hierarchy2"/>
    <dgm:cxn modelId="{03B83A26-147E-4D08-A4BC-193A05FE6351}" type="presParOf" srcId="{25AEAD2A-E7AC-44CA-A655-54C95C270EC6}" destId="{0DDC241F-B8BF-4C0E-9F47-B87953907F38}" srcOrd="0" destOrd="0" presId="urn:microsoft.com/office/officeart/2005/8/layout/hierarchy2"/>
    <dgm:cxn modelId="{A66A89E6-2462-44EA-9790-0067685DE8A4}" type="presParOf" srcId="{25AEAD2A-E7AC-44CA-A655-54C95C270EC6}" destId="{88ADDB0C-D496-4469-B396-F813DC030DF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D011A-76C3-4227-AFFC-B3325A618A11}" type="doc">
      <dgm:prSet loTypeId="urn:microsoft.com/office/officeart/2005/8/layout/cycle5" loCatId="cycl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CH"/>
        </a:p>
      </dgm:t>
    </dgm:pt>
    <dgm:pt modelId="{EA66E182-73DF-47F4-8152-6A428CA7C634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DCD7E8C2-FEA5-49F6-A5D3-A3EFBF225E89}" type="parTrans" cxnId="{066E3428-F754-4110-941A-5E6316A9DB24}">
      <dgm:prSet/>
      <dgm:spPr/>
      <dgm:t>
        <a:bodyPr/>
        <a:lstStyle/>
        <a:p>
          <a:endParaRPr lang="en-CH"/>
        </a:p>
      </dgm:t>
    </dgm:pt>
    <dgm:pt modelId="{4B6EA2AE-1638-42C6-B73A-2FF5C222D071}" type="sibTrans" cxnId="{066E3428-F754-4110-941A-5E6316A9DB24}">
      <dgm:prSet/>
      <dgm:spPr/>
      <dgm:t>
        <a:bodyPr/>
        <a:lstStyle/>
        <a:p>
          <a:endParaRPr lang="en-CH"/>
        </a:p>
      </dgm:t>
    </dgm:pt>
    <dgm:pt modelId="{D6B45737-B25C-4479-B43A-11DA67DCD7CF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D42BDBC5-11D9-4998-8C4B-B230B2C959F7}" type="parTrans" cxnId="{6FA97A3A-2FB2-478E-AB53-DE9F69ACAC64}">
      <dgm:prSet/>
      <dgm:spPr/>
      <dgm:t>
        <a:bodyPr/>
        <a:lstStyle/>
        <a:p>
          <a:endParaRPr lang="en-CH"/>
        </a:p>
      </dgm:t>
    </dgm:pt>
    <dgm:pt modelId="{4132592B-821F-455D-9825-5CD98FCCEA74}" type="sibTrans" cxnId="{6FA97A3A-2FB2-478E-AB53-DE9F69ACAC64}">
      <dgm:prSet/>
      <dgm:spPr/>
      <dgm:t>
        <a:bodyPr/>
        <a:lstStyle/>
        <a:p>
          <a:endParaRPr lang="en-CH"/>
        </a:p>
      </dgm:t>
    </dgm:pt>
    <dgm:pt modelId="{C69DC10E-2639-49DA-8764-EB7A26294386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3EBF17A9-7BCE-43E6-8247-8DAEF1AA7C13}" type="parTrans" cxnId="{A9749B82-3B0E-43B1-B2CE-30181CA07808}">
      <dgm:prSet/>
      <dgm:spPr/>
      <dgm:t>
        <a:bodyPr/>
        <a:lstStyle/>
        <a:p>
          <a:endParaRPr lang="en-CH"/>
        </a:p>
      </dgm:t>
    </dgm:pt>
    <dgm:pt modelId="{B38238B5-494C-4A6A-86D9-2036ECA6CF56}" type="sibTrans" cxnId="{A9749B82-3B0E-43B1-B2CE-30181CA07808}">
      <dgm:prSet/>
      <dgm:spPr/>
      <dgm:t>
        <a:bodyPr/>
        <a:lstStyle/>
        <a:p>
          <a:endParaRPr lang="en-CH"/>
        </a:p>
      </dgm:t>
    </dgm:pt>
    <dgm:pt modelId="{767F8A2D-A869-4A78-BE96-8E986D79C65A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A66F262C-5536-4CF9-958D-A5B66188ED93}" type="parTrans" cxnId="{BFBBAEB0-3350-431D-8C45-CF431D672A8E}">
      <dgm:prSet/>
      <dgm:spPr/>
      <dgm:t>
        <a:bodyPr/>
        <a:lstStyle/>
        <a:p>
          <a:endParaRPr lang="en-CH"/>
        </a:p>
      </dgm:t>
    </dgm:pt>
    <dgm:pt modelId="{B93BACF3-507F-46AF-9C93-426FB9969EF1}" type="sibTrans" cxnId="{BFBBAEB0-3350-431D-8C45-CF431D672A8E}">
      <dgm:prSet/>
      <dgm:spPr/>
      <dgm:t>
        <a:bodyPr/>
        <a:lstStyle/>
        <a:p>
          <a:endParaRPr lang="en-CH"/>
        </a:p>
      </dgm:t>
    </dgm:pt>
    <dgm:pt modelId="{A4CCC77B-4200-4B42-A4C1-17E3E29C7037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65A6E718-6E6E-42FF-AEB8-E5FF68DDF615}" type="parTrans" cxnId="{A7A6E2BA-3FF0-4E0E-BE8A-74A1E19115FB}">
      <dgm:prSet/>
      <dgm:spPr/>
      <dgm:t>
        <a:bodyPr/>
        <a:lstStyle/>
        <a:p>
          <a:endParaRPr lang="en-CH"/>
        </a:p>
      </dgm:t>
    </dgm:pt>
    <dgm:pt modelId="{2D63E0B4-2922-41AC-9007-A75497AC0695}" type="sibTrans" cxnId="{A7A6E2BA-3FF0-4E0E-BE8A-74A1E19115FB}">
      <dgm:prSet/>
      <dgm:spPr/>
      <dgm:t>
        <a:bodyPr/>
        <a:lstStyle/>
        <a:p>
          <a:endParaRPr lang="en-CH"/>
        </a:p>
      </dgm:t>
    </dgm:pt>
    <dgm:pt modelId="{AA8049DE-914E-4188-A9C8-45014150FF39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4DA867F5-C31D-4B80-8E9D-7DFCE367A6B9}" type="parTrans" cxnId="{2C61163A-D2E5-4ECD-A7AC-3BD02C088E56}">
      <dgm:prSet/>
      <dgm:spPr/>
      <dgm:t>
        <a:bodyPr/>
        <a:lstStyle/>
        <a:p>
          <a:endParaRPr lang="en-CH"/>
        </a:p>
      </dgm:t>
    </dgm:pt>
    <dgm:pt modelId="{408BA5BC-F05F-4E13-AD06-B5223B2C96F6}" type="sibTrans" cxnId="{2C61163A-D2E5-4ECD-A7AC-3BD02C088E56}">
      <dgm:prSet/>
      <dgm:spPr/>
      <dgm:t>
        <a:bodyPr/>
        <a:lstStyle/>
        <a:p>
          <a:endParaRPr lang="en-CH"/>
        </a:p>
      </dgm:t>
    </dgm:pt>
    <dgm:pt modelId="{57941E3C-1DB0-4567-B508-28BC3FF54CAF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F468A51D-3989-495B-B101-27346BBC7F00}" type="parTrans" cxnId="{D01EFD7E-B527-465F-95E7-D23370E4BA57}">
      <dgm:prSet/>
      <dgm:spPr/>
      <dgm:t>
        <a:bodyPr/>
        <a:lstStyle/>
        <a:p>
          <a:endParaRPr lang="en-CH"/>
        </a:p>
      </dgm:t>
    </dgm:pt>
    <dgm:pt modelId="{F1164F43-C613-4EC4-A513-039DC3468CD4}" type="sibTrans" cxnId="{D01EFD7E-B527-465F-95E7-D23370E4BA57}">
      <dgm:prSet/>
      <dgm:spPr/>
      <dgm:t>
        <a:bodyPr/>
        <a:lstStyle/>
        <a:p>
          <a:endParaRPr lang="en-CH"/>
        </a:p>
      </dgm:t>
    </dgm:pt>
    <dgm:pt modelId="{F0658EF2-438E-4047-BCD1-B501525DDAB4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7DB977EA-86F2-4161-AC73-BCB914AD0337}" type="parTrans" cxnId="{95E48FF5-9075-4557-B07B-FDC0DC9909E5}">
      <dgm:prSet/>
      <dgm:spPr/>
      <dgm:t>
        <a:bodyPr/>
        <a:lstStyle/>
        <a:p>
          <a:endParaRPr lang="en-CH"/>
        </a:p>
      </dgm:t>
    </dgm:pt>
    <dgm:pt modelId="{732DC65B-D392-4277-BA6F-2F9F90891255}" type="sibTrans" cxnId="{95E48FF5-9075-4557-B07B-FDC0DC9909E5}">
      <dgm:prSet/>
      <dgm:spPr/>
      <dgm:t>
        <a:bodyPr/>
        <a:lstStyle/>
        <a:p>
          <a:endParaRPr lang="en-CH"/>
        </a:p>
      </dgm:t>
    </dgm:pt>
    <dgm:pt modelId="{A2AEE025-F626-4908-BB6B-152328F7617C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233674FB-2609-46BD-913C-58FD5FBDD422}" type="parTrans" cxnId="{619C0DDF-5E60-44DB-9102-DA2DB378A339}">
      <dgm:prSet/>
      <dgm:spPr/>
      <dgm:t>
        <a:bodyPr/>
        <a:lstStyle/>
        <a:p>
          <a:endParaRPr lang="en-CH"/>
        </a:p>
      </dgm:t>
    </dgm:pt>
    <dgm:pt modelId="{146E79FD-C0BA-4513-91EA-05350B5177FF}" type="sibTrans" cxnId="{619C0DDF-5E60-44DB-9102-DA2DB378A339}">
      <dgm:prSet/>
      <dgm:spPr/>
      <dgm:t>
        <a:bodyPr/>
        <a:lstStyle/>
        <a:p>
          <a:endParaRPr lang="en-CH"/>
        </a:p>
      </dgm:t>
    </dgm:pt>
    <dgm:pt modelId="{699C876E-4447-418B-AEE7-E552117E1540}" type="pres">
      <dgm:prSet presAssocID="{B4FD011A-76C3-4227-AFFC-B3325A618A11}" presName="cycle" presStyleCnt="0">
        <dgm:presLayoutVars>
          <dgm:dir/>
          <dgm:resizeHandles val="exact"/>
        </dgm:presLayoutVars>
      </dgm:prSet>
      <dgm:spPr/>
    </dgm:pt>
    <dgm:pt modelId="{E92B9F3C-E98D-4A08-BE5E-29C8B6BDE20A}" type="pres">
      <dgm:prSet presAssocID="{EA66E182-73DF-47F4-8152-6A428CA7C634}" presName="node" presStyleLbl="node1" presStyleIdx="0" presStyleCnt="9">
        <dgm:presLayoutVars>
          <dgm:bulletEnabled val="1"/>
        </dgm:presLayoutVars>
      </dgm:prSet>
      <dgm:spPr/>
    </dgm:pt>
    <dgm:pt modelId="{56C4F9E3-FE21-4CC4-9E51-272636476CE9}" type="pres">
      <dgm:prSet presAssocID="{EA66E182-73DF-47F4-8152-6A428CA7C634}" presName="spNode" presStyleCnt="0"/>
      <dgm:spPr/>
    </dgm:pt>
    <dgm:pt modelId="{2272AE80-AE65-4299-BF9D-8F9D89D30FF9}" type="pres">
      <dgm:prSet presAssocID="{4B6EA2AE-1638-42C6-B73A-2FF5C222D071}" presName="sibTrans" presStyleLbl="sibTrans1D1" presStyleIdx="0" presStyleCnt="9"/>
      <dgm:spPr/>
    </dgm:pt>
    <dgm:pt modelId="{874C1FAF-4494-4285-BDF8-904064C2F45A}" type="pres">
      <dgm:prSet presAssocID="{D6B45737-B25C-4479-B43A-11DA67DCD7CF}" presName="node" presStyleLbl="node1" presStyleIdx="1" presStyleCnt="9">
        <dgm:presLayoutVars>
          <dgm:bulletEnabled val="1"/>
        </dgm:presLayoutVars>
      </dgm:prSet>
      <dgm:spPr/>
    </dgm:pt>
    <dgm:pt modelId="{31AA7CC9-F938-43F5-9692-43E902E7C15D}" type="pres">
      <dgm:prSet presAssocID="{D6B45737-B25C-4479-B43A-11DA67DCD7CF}" presName="spNode" presStyleCnt="0"/>
      <dgm:spPr/>
    </dgm:pt>
    <dgm:pt modelId="{67A66848-130B-474D-B1F3-0729933E6617}" type="pres">
      <dgm:prSet presAssocID="{4132592B-821F-455D-9825-5CD98FCCEA74}" presName="sibTrans" presStyleLbl="sibTrans1D1" presStyleIdx="1" presStyleCnt="9"/>
      <dgm:spPr/>
    </dgm:pt>
    <dgm:pt modelId="{3165E2EF-0B9B-4F7D-97E6-225E4CD8383F}" type="pres">
      <dgm:prSet presAssocID="{C69DC10E-2639-49DA-8764-EB7A26294386}" presName="node" presStyleLbl="node1" presStyleIdx="2" presStyleCnt="9">
        <dgm:presLayoutVars>
          <dgm:bulletEnabled val="1"/>
        </dgm:presLayoutVars>
      </dgm:prSet>
      <dgm:spPr/>
    </dgm:pt>
    <dgm:pt modelId="{42730BF1-5BAB-4ADA-804C-B1B691EB10C6}" type="pres">
      <dgm:prSet presAssocID="{C69DC10E-2639-49DA-8764-EB7A26294386}" presName="spNode" presStyleCnt="0"/>
      <dgm:spPr/>
    </dgm:pt>
    <dgm:pt modelId="{2E092F6B-91E2-4A79-9FF1-33C99C36369E}" type="pres">
      <dgm:prSet presAssocID="{B38238B5-494C-4A6A-86D9-2036ECA6CF56}" presName="sibTrans" presStyleLbl="sibTrans1D1" presStyleIdx="2" presStyleCnt="9"/>
      <dgm:spPr/>
    </dgm:pt>
    <dgm:pt modelId="{13312CA2-4C13-43ED-BBBE-BB8985AFD5B1}" type="pres">
      <dgm:prSet presAssocID="{767F8A2D-A869-4A78-BE96-8E986D79C65A}" presName="node" presStyleLbl="node1" presStyleIdx="3" presStyleCnt="9">
        <dgm:presLayoutVars>
          <dgm:bulletEnabled val="1"/>
        </dgm:presLayoutVars>
      </dgm:prSet>
      <dgm:spPr/>
    </dgm:pt>
    <dgm:pt modelId="{34D142C9-898E-4E12-B5F9-634867B8572E}" type="pres">
      <dgm:prSet presAssocID="{767F8A2D-A869-4A78-BE96-8E986D79C65A}" presName="spNode" presStyleCnt="0"/>
      <dgm:spPr/>
    </dgm:pt>
    <dgm:pt modelId="{BC974F38-EE40-452F-A521-7645136A0C50}" type="pres">
      <dgm:prSet presAssocID="{B93BACF3-507F-46AF-9C93-426FB9969EF1}" presName="sibTrans" presStyleLbl="sibTrans1D1" presStyleIdx="3" presStyleCnt="9"/>
      <dgm:spPr/>
    </dgm:pt>
    <dgm:pt modelId="{514C6511-5664-448B-91D1-E3525589DA0C}" type="pres">
      <dgm:prSet presAssocID="{A4CCC77B-4200-4B42-A4C1-17E3E29C7037}" presName="node" presStyleLbl="node1" presStyleIdx="4" presStyleCnt="9">
        <dgm:presLayoutVars>
          <dgm:bulletEnabled val="1"/>
        </dgm:presLayoutVars>
      </dgm:prSet>
      <dgm:spPr/>
    </dgm:pt>
    <dgm:pt modelId="{CC383E20-8EBF-4143-BC16-595D30EE369E}" type="pres">
      <dgm:prSet presAssocID="{A4CCC77B-4200-4B42-A4C1-17E3E29C7037}" presName="spNode" presStyleCnt="0"/>
      <dgm:spPr/>
    </dgm:pt>
    <dgm:pt modelId="{89F17699-AC70-4F78-A87D-09B9DEC0690C}" type="pres">
      <dgm:prSet presAssocID="{2D63E0B4-2922-41AC-9007-A75497AC0695}" presName="sibTrans" presStyleLbl="sibTrans1D1" presStyleIdx="4" presStyleCnt="9"/>
      <dgm:spPr/>
    </dgm:pt>
    <dgm:pt modelId="{09863385-F091-4850-96A0-E008C5F040AD}" type="pres">
      <dgm:prSet presAssocID="{AA8049DE-914E-4188-A9C8-45014150FF39}" presName="node" presStyleLbl="node1" presStyleIdx="5" presStyleCnt="9">
        <dgm:presLayoutVars>
          <dgm:bulletEnabled val="1"/>
        </dgm:presLayoutVars>
      </dgm:prSet>
      <dgm:spPr/>
    </dgm:pt>
    <dgm:pt modelId="{F49DDBC0-441F-4F97-8ED0-3E85A52F27F3}" type="pres">
      <dgm:prSet presAssocID="{AA8049DE-914E-4188-A9C8-45014150FF39}" presName="spNode" presStyleCnt="0"/>
      <dgm:spPr/>
    </dgm:pt>
    <dgm:pt modelId="{920F5CBB-8600-452C-AADB-4A22266B939D}" type="pres">
      <dgm:prSet presAssocID="{408BA5BC-F05F-4E13-AD06-B5223B2C96F6}" presName="sibTrans" presStyleLbl="sibTrans1D1" presStyleIdx="5" presStyleCnt="9"/>
      <dgm:spPr/>
    </dgm:pt>
    <dgm:pt modelId="{CE0D2542-4B91-4016-BE30-7B92A9A6D53B}" type="pres">
      <dgm:prSet presAssocID="{57941E3C-1DB0-4567-B508-28BC3FF54CAF}" presName="node" presStyleLbl="node1" presStyleIdx="6" presStyleCnt="9">
        <dgm:presLayoutVars>
          <dgm:bulletEnabled val="1"/>
        </dgm:presLayoutVars>
      </dgm:prSet>
      <dgm:spPr/>
    </dgm:pt>
    <dgm:pt modelId="{39B2A187-A4B0-4BE5-8F67-EDCEADDA1B03}" type="pres">
      <dgm:prSet presAssocID="{57941E3C-1DB0-4567-B508-28BC3FF54CAF}" presName="spNode" presStyleCnt="0"/>
      <dgm:spPr/>
    </dgm:pt>
    <dgm:pt modelId="{D42E77E9-D4FD-4C38-B81D-46176DF8B8A7}" type="pres">
      <dgm:prSet presAssocID="{F1164F43-C613-4EC4-A513-039DC3468CD4}" presName="sibTrans" presStyleLbl="sibTrans1D1" presStyleIdx="6" presStyleCnt="9"/>
      <dgm:spPr/>
    </dgm:pt>
    <dgm:pt modelId="{6F26F308-A878-4B30-BF30-9D01C3187801}" type="pres">
      <dgm:prSet presAssocID="{F0658EF2-438E-4047-BCD1-B501525DDAB4}" presName="node" presStyleLbl="node1" presStyleIdx="7" presStyleCnt="9">
        <dgm:presLayoutVars>
          <dgm:bulletEnabled val="1"/>
        </dgm:presLayoutVars>
      </dgm:prSet>
      <dgm:spPr/>
    </dgm:pt>
    <dgm:pt modelId="{70C3A6DC-6938-4591-AF19-A1A829FE52C7}" type="pres">
      <dgm:prSet presAssocID="{F0658EF2-438E-4047-BCD1-B501525DDAB4}" presName="spNode" presStyleCnt="0"/>
      <dgm:spPr/>
    </dgm:pt>
    <dgm:pt modelId="{C256B029-A2D7-43F6-9462-CD7B705AD3E7}" type="pres">
      <dgm:prSet presAssocID="{732DC65B-D392-4277-BA6F-2F9F90891255}" presName="sibTrans" presStyleLbl="sibTrans1D1" presStyleIdx="7" presStyleCnt="9"/>
      <dgm:spPr/>
    </dgm:pt>
    <dgm:pt modelId="{5D1026B3-67AB-4799-8BE6-B2AB3526DC56}" type="pres">
      <dgm:prSet presAssocID="{A2AEE025-F626-4908-BB6B-152328F7617C}" presName="node" presStyleLbl="node1" presStyleIdx="8" presStyleCnt="9">
        <dgm:presLayoutVars>
          <dgm:bulletEnabled val="1"/>
        </dgm:presLayoutVars>
      </dgm:prSet>
      <dgm:spPr/>
    </dgm:pt>
    <dgm:pt modelId="{9BB87EA8-A8F3-4996-8CF9-5C3456C04902}" type="pres">
      <dgm:prSet presAssocID="{A2AEE025-F626-4908-BB6B-152328F7617C}" presName="spNode" presStyleCnt="0"/>
      <dgm:spPr/>
    </dgm:pt>
    <dgm:pt modelId="{605EA629-4033-4846-8903-82A7D721D728}" type="pres">
      <dgm:prSet presAssocID="{146E79FD-C0BA-4513-91EA-05350B5177FF}" presName="sibTrans" presStyleLbl="sibTrans1D1" presStyleIdx="8" presStyleCnt="9"/>
      <dgm:spPr/>
    </dgm:pt>
  </dgm:ptLst>
  <dgm:cxnLst>
    <dgm:cxn modelId="{2D51650A-91EB-4159-A082-A8F73E730B00}" type="presOf" srcId="{408BA5BC-F05F-4E13-AD06-B5223B2C96F6}" destId="{920F5CBB-8600-452C-AADB-4A22266B939D}" srcOrd="0" destOrd="0" presId="urn:microsoft.com/office/officeart/2005/8/layout/cycle5"/>
    <dgm:cxn modelId="{D5386A1A-105D-468E-A5D3-8FAABFF1CCCD}" type="presOf" srcId="{B93BACF3-507F-46AF-9C93-426FB9969EF1}" destId="{BC974F38-EE40-452F-A521-7645136A0C50}" srcOrd="0" destOrd="0" presId="urn:microsoft.com/office/officeart/2005/8/layout/cycle5"/>
    <dgm:cxn modelId="{57AA6C1D-8DF6-4BE4-8DBD-5F12250E4638}" type="presOf" srcId="{C69DC10E-2639-49DA-8764-EB7A26294386}" destId="{3165E2EF-0B9B-4F7D-97E6-225E4CD8383F}" srcOrd="0" destOrd="0" presId="urn:microsoft.com/office/officeart/2005/8/layout/cycle5"/>
    <dgm:cxn modelId="{A87CCE1D-3FAA-40D6-815C-9F6C4CBA862A}" type="presOf" srcId="{B4FD011A-76C3-4227-AFFC-B3325A618A11}" destId="{699C876E-4447-418B-AEE7-E552117E1540}" srcOrd="0" destOrd="0" presId="urn:microsoft.com/office/officeart/2005/8/layout/cycle5"/>
    <dgm:cxn modelId="{357A141F-357D-44FE-9052-140214B3F3DF}" type="presOf" srcId="{F1164F43-C613-4EC4-A513-039DC3468CD4}" destId="{D42E77E9-D4FD-4C38-B81D-46176DF8B8A7}" srcOrd="0" destOrd="0" presId="urn:microsoft.com/office/officeart/2005/8/layout/cycle5"/>
    <dgm:cxn modelId="{066E3428-F754-4110-941A-5E6316A9DB24}" srcId="{B4FD011A-76C3-4227-AFFC-B3325A618A11}" destId="{EA66E182-73DF-47F4-8152-6A428CA7C634}" srcOrd="0" destOrd="0" parTransId="{DCD7E8C2-FEA5-49F6-A5D3-A3EFBF225E89}" sibTransId="{4B6EA2AE-1638-42C6-B73A-2FF5C222D071}"/>
    <dgm:cxn modelId="{2C61163A-D2E5-4ECD-A7AC-3BD02C088E56}" srcId="{B4FD011A-76C3-4227-AFFC-B3325A618A11}" destId="{AA8049DE-914E-4188-A9C8-45014150FF39}" srcOrd="5" destOrd="0" parTransId="{4DA867F5-C31D-4B80-8E9D-7DFCE367A6B9}" sibTransId="{408BA5BC-F05F-4E13-AD06-B5223B2C96F6}"/>
    <dgm:cxn modelId="{6FA97A3A-2FB2-478E-AB53-DE9F69ACAC64}" srcId="{B4FD011A-76C3-4227-AFFC-B3325A618A11}" destId="{D6B45737-B25C-4479-B43A-11DA67DCD7CF}" srcOrd="1" destOrd="0" parTransId="{D42BDBC5-11D9-4998-8C4B-B230B2C959F7}" sibTransId="{4132592B-821F-455D-9825-5CD98FCCEA74}"/>
    <dgm:cxn modelId="{E4E0195D-A72A-4936-B6FF-F7EEA114B33F}" type="presOf" srcId="{AA8049DE-914E-4188-A9C8-45014150FF39}" destId="{09863385-F091-4850-96A0-E008C5F040AD}" srcOrd="0" destOrd="0" presId="urn:microsoft.com/office/officeart/2005/8/layout/cycle5"/>
    <dgm:cxn modelId="{BD9EC24B-AB26-498D-BE4A-B3B98033DEF7}" type="presOf" srcId="{A2AEE025-F626-4908-BB6B-152328F7617C}" destId="{5D1026B3-67AB-4799-8BE6-B2AB3526DC56}" srcOrd="0" destOrd="0" presId="urn:microsoft.com/office/officeart/2005/8/layout/cycle5"/>
    <dgm:cxn modelId="{4F4B3350-B228-4260-B3FF-B1DE2D784A9A}" type="presOf" srcId="{D6B45737-B25C-4479-B43A-11DA67DCD7CF}" destId="{874C1FAF-4494-4285-BDF8-904064C2F45A}" srcOrd="0" destOrd="0" presId="urn:microsoft.com/office/officeart/2005/8/layout/cycle5"/>
    <dgm:cxn modelId="{0D3CE558-CE02-4C6E-A583-5D4980914DCD}" type="presOf" srcId="{A4CCC77B-4200-4B42-A4C1-17E3E29C7037}" destId="{514C6511-5664-448B-91D1-E3525589DA0C}" srcOrd="0" destOrd="0" presId="urn:microsoft.com/office/officeart/2005/8/layout/cycle5"/>
    <dgm:cxn modelId="{5484977D-F1AF-4118-AF65-5768426B4ABC}" type="presOf" srcId="{4B6EA2AE-1638-42C6-B73A-2FF5C222D071}" destId="{2272AE80-AE65-4299-BF9D-8F9D89D30FF9}" srcOrd="0" destOrd="0" presId="urn:microsoft.com/office/officeart/2005/8/layout/cycle5"/>
    <dgm:cxn modelId="{D01EFD7E-B527-465F-95E7-D23370E4BA57}" srcId="{B4FD011A-76C3-4227-AFFC-B3325A618A11}" destId="{57941E3C-1DB0-4567-B508-28BC3FF54CAF}" srcOrd="6" destOrd="0" parTransId="{F468A51D-3989-495B-B101-27346BBC7F00}" sibTransId="{F1164F43-C613-4EC4-A513-039DC3468CD4}"/>
    <dgm:cxn modelId="{A9749B82-3B0E-43B1-B2CE-30181CA07808}" srcId="{B4FD011A-76C3-4227-AFFC-B3325A618A11}" destId="{C69DC10E-2639-49DA-8764-EB7A26294386}" srcOrd="2" destOrd="0" parTransId="{3EBF17A9-7BCE-43E6-8247-8DAEF1AA7C13}" sibTransId="{B38238B5-494C-4A6A-86D9-2036ECA6CF56}"/>
    <dgm:cxn modelId="{C8293986-660C-4C2D-A87E-34FCAC55F6EA}" type="presOf" srcId="{F0658EF2-438E-4047-BCD1-B501525DDAB4}" destId="{6F26F308-A878-4B30-BF30-9D01C3187801}" srcOrd="0" destOrd="0" presId="urn:microsoft.com/office/officeart/2005/8/layout/cycle5"/>
    <dgm:cxn modelId="{9DC73687-A2E2-4D1A-B0F4-D75276E4E113}" type="presOf" srcId="{767F8A2D-A869-4A78-BE96-8E986D79C65A}" destId="{13312CA2-4C13-43ED-BBBE-BB8985AFD5B1}" srcOrd="0" destOrd="0" presId="urn:microsoft.com/office/officeart/2005/8/layout/cycle5"/>
    <dgm:cxn modelId="{3285AB8F-4FE9-4230-A04C-05F5DF690DF5}" type="presOf" srcId="{B38238B5-494C-4A6A-86D9-2036ECA6CF56}" destId="{2E092F6B-91E2-4A79-9FF1-33C99C36369E}" srcOrd="0" destOrd="0" presId="urn:microsoft.com/office/officeart/2005/8/layout/cycle5"/>
    <dgm:cxn modelId="{436679A4-57F9-4E89-91E9-F997C584BB3E}" type="presOf" srcId="{146E79FD-C0BA-4513-91EA-05350B5177FF}" destId="{605EA629-4033-4846-8903-82A7D721D728}" srcOrd="0" destOrd="0" presId="urn:microsoft.com/office/officeart/2005/8/layout/cycle5"/>
    <dgm:cxn modelId="{BFBBAEB0-3350-431D-8C45-CF431D672A8E}" srcId="{B4FD011A-76C3-4227-AFFC-B3325A618A11}" destId="{767F8A2D-A869-4A78-BE96-8E986D79C65A}" srcOrd="3" destOrd="0" parTransId="{A66F262C-5536-4CF9-958D-A5B66188ED93}" sibTransId="{B93BACF3-507F-46AF-9C93-426FB9969EF1}"/>
    <dgm:cxn modelId="{6A0F53B1-7058-4A2C-8F09-0570A2CFB068}" type="presOf" srcId="{2D63E0B4-2922-41AC-9007-A75497AC0695}" destId="{89F17699-AC70-4F78-A87D-09B9DEC0690C}" srcOrd="0" destOrd="0" presId="urn:microsoft.com/office/officeart/2005/8/layout/cycle5"/>
    <dgm:cxn modelId="{5EEEADB4-7FB6-4070-B943-22841E940849}" type="presOf" srcId="{EA66E182-73DF-47F4-8152-6A428CA7C634}" destId="{E92B9F3C-E98D-4A08-BE5E-29C8B6BDE20A}" srcOrd="0" destOrd="0" presId="urn:microsoft.com/office/officeart/2005/8/layout/cycle5"/>
    <dgm:cxn modelId="{A7A6E2BA-3FF0-4E0E-BE8A-74A1E19115FB}" srcId="{B4FD011A-76C3-4227-AFFC-B3325A618A11}" destId="{A4CCC77B-4200-4B42-A4C1-17E3E29C7037}" srcOrd="4" destOrd="0" parTransId="{65A6E718-6E6E-42FF-AEB8-E5FF68DDF615}" sibTransId="{2D63E0B4-2922-41AC-9007-A75497AC0695}"/>
    <dgm:cxn modelId="{76CC57CB-35ED-4D6C-BBD6-0D2C02A5C530}" type="presOf" srcId="{4132592B-821F-455D-9825-5CD98FCCEA74}" destId="{67A66848-130B-474D-B1F3-0729933E6617}" srcOrd="0" destOrd="0" presId="urn:microsoft.com/office/officeart/2005/8/layout/cycle5"/>
    <dgm:cxn modelId="{D7BB71CF-9C66-487D-A47E-F9D2D0CF0783}" type="presOf" srcId="{732DC65B-D392-4277-BA6F-2F9F90891255}" destId="{C256B029-A2D7-43F6-9462-CD7B705AD3E7}" srcOrd="0" destOrd="0" presId="urn:microsoft.com/office/officeart/2005/8/layout/cycle5"/>
    <dgm:cxn modelId="{619C0DDF-5E60-44DB-9102-DA2DB378A339}" srcId="{B4FD011A-76C3-4227-AFFC-B3325A618A11}" destId="{A2AEE025-F626-4908-BB6B-152328F7617C}" srcOrd="8" destOrd="0" parTransId="{233674FB-2609-46BD-913C-58FD5FBDD422}" sibTransId="{146E79FD-C0BA-4513-91EA-05350B5177FF}"/>
    <dgm:cxn modelId="{462820E4-9CEE-4719-8FE2-64F9607ABAFC}" type="presOf" srcId="{57941E3C-1DB0-4567-B508-28BC3FF54CAF}" destId="{CE0D2542-4B91-4016-BE30-7B92A9A6D53B}" srcOrd="0" destOrd="0" presId="urn:microsoft.com/office/officeart/2005/8/layout/cycle5"/>
    <dgm:cxn modelId="{95E48FF5-9075-4557-B07B-FDC0DC9909E5}" srcId="{B4FD011A-76C3-4227-AFFC-B3325A618A11}" destId="{F0658EF2-438E-4047-BCD1-B501525DDAB4}" srcOrd="7" destOrd="0" parTransId="{7DB977EA-86F2-4161-AC73-BCB914AD0337}" sibTransId="{732DC65B-D392-4277-BA6F-2F9F90891255}"/>
    <dgm:cxn modelId="{1938DBF3-5CE9-46DE-91DC-CF966AD78F6A}" type="presParOf" srcId="{699C876E-4447-418B-AEE7-E552117E1540}" destId="{E92B9F3C-E98D-4A08-BE5E-29C8B6BDE20A}" srcOrd="0" destOrd="0" presId="urn:microsoft.com/office/officeart/2005/8/layout/cycle5"/>
    <dgm:cxn modelId="{A2262CAF-43B4-41D6-A200-3B85EEA880E8}" type="presParOf" srcId="{699C876E-4447-418B-AEE7-E552117E1540}" destId="{56C4F9E3-FE21-4CC4-9E51-272636476CE9}" srcOrd="1" destOrd="0" presId="urn:microsoft.com/office/officeart/2005/8/layout/cycle5"/>
    <dgm:cxn modelId="{4F6B4B97-2190-446D-8FB4-554646D0F924}" type="presParOf" srcId="{699C876E-4447-418B-AEE7-E552117E1540}" destId="{2272AE80-AE65-4299-BF9D-8F9D89D30FF9}" srcOrd="2" destOrd="0" presId="urn:microsoft.com/office/officeart/2005/8/layout/cycle5"/>
    <dgm:cxn modelId="{996C8DD4-AB5A-4457-8B10-13DAA332D13A}" type="presParOf" srcId="{699C876E-4447-418B-AEE7-E552117E1540}" destId="{874C1FAF-4494-4285-BDF8-904064C2F45A}" srcOrd="3" destOrd="0" presId="urn:microsoft.com/office/officeart/2005/8/layout/cycle5"/>
    <dgm:cxn modelId="{EC87E58A-21BD-4FD2-97BD-108D77F2C5F8}" type="presParOf" srcId="{699C876E-4447-418B-AEE7-E552117E1540}" destId="{31AA7CC9-F938-43F5-9692-43E902E7C15D}" srcOrd="4" destOrd="0" presId="urn:microsoft.com/office/officeart/2005/8/layout/cycle5"/>
    <dgm:cxn modelId="{606B133D-5C22-47C0-975B-86EE61397630}" type="presParOf" srcId="{699C876E-4447-418B-AEE7-E552117E1540}" destId="{67A66848-130B-474D-B1F3-0729933E6617}" srcOrd="5" destOrd="0" presId="urn:microsoft.com/office/officeart/2005/8/layout/cycle5"/>
    <dgm:cxn modelId="{34BAB968-3BFE-4B6D-A100-7908ECCCBBC9}" type="presParOf" srcId="{699C876E-4447-418B-AEE7-E552117E1540}" destId="{3165E2EF-0B9B-4F7D-97E6-225E4CD8383F}" srcOrd="6" destOrd="0" presId="urn:microsoft.com/office/officeart/2005/8/layout/cycle5"/>
    <dgm:cxn modelId="{CB5ADC29-5199-413E-BA70-BA00226CCFDA}" type="presParOf" srcId="{699C876E-4447-418B-AEE7-E552117E1540}" destId="{42730BF1-5BAB-4ADA-804C-B1B691EB10C6}" srcOrd="7" destOrd="0" presId="urn:microsoft.com/office/officeart/2005/8/layout/cycle5"/>
    <dgm:cxn modelId="{A1FC83B2-3780-4AD5-99AC-B183DA45E7AC}" type="presParOf" srcId="{699C876E-4447-418B-AEE7-E552117E1540}" destId="{2E092F6B-91E2-4A79-9FF1-33C99C36369E}" srcOrd="8" destOrd="0" presId="urn:microsoft.com/office/officeart/2005/8/layout/cycle5"/>
    <dgm:cxn modelId="{A06C5AD4-E0DC-438B-A4EB-18CECAD97DB7}" type="presParOf" srcId="{699C876E-4447-418B-AEE7-E552117E1540}" destId="{13312CA2-4C13-43ED-BBBE-BB8985AFD5B1}" srcOrd="9" destOrd="0" presId="urn:microsoft.com/office/officeart/2005/8/layout/cycle5"/>
    <dgm:cxn modelId="{4D46DCF5-03F6-4AE2-BC9F-8C2B98DF2729}" type="presParOf" srcId="{699C876E-4447-418B-AEE7-E552117E1540}" destId="{34D142C9-898E-4E12-B5F9-634867B8572E}" srcOrd="10" destOrd="0" presId="urn:microsoft.com/office/officeart/2005/8/layout/cycle5"/>
    <dgm:cxn modelId="{F81D185B-4D93-428F-BF85-22E5737A35D8}" type="presParOf" srcId="{699C876E-4447-418B-AEE7-E552117E1540}" destId="{BC974F38-EE40-452F-A521-7645136A0C50}" srcOrd="11" destOrd="0" presId="urn:microsoft.com/office/officeart/2005/8/layout/cycle5"/>
    <dgm:cxn modelId="{104D4334-6824-4A94-A777-CBE983F1A6F3}" type="presParOf" srcId="{699C876E-4447-418B-AEE7-E552117E1540}" destId="{514C6511-5664-448B-91D1-E3525589DA0C}" srcOrd="12" destOrd="0" presId="urn:microsoft.com/office/officeart/2005/8/layout/cycle5"/>
    <dgm:cxn modelId="{BCD3432D-8214-4C5D-8BD2-DAC70B7E627E}" type="presParOf" srcId="{699C876E-4447-418B-AEE7-E552117E1540}" destId="{CC383E20-8EBF-4143-BC16-595D30EE369E}" srcOrd="13" destOrd="0" presId="urn:microsoft.com/office/officeart/2005/8/layout/cycle5"/>
    <dgm:cxn modelId="{F4A8FF9F-2B12-4827-84D1-E0457D046038}" type="presParOf" srcId="{699C876E-4447-418B-AEE7-E552117E1540}" destId="{89F17699-AC70-4F78-A87D-09B9DEC0690C}" srcOrd="14" destOrd="0" presId="urn:microsoft.com/office/officeart/2005/8/layout/cycle5"/>
    <dgm:cxn modelId="{8CF733AE-B5A8-4FBB-AD82-B06E99FDB6C6}" type="presParOf" srcId="{699C876E-4447-418B-AEE7-E552117E1540}" destId="{09863385-F091-4850-96A0-E008C5F040AD}" srcOrd="15" destOrd="0" presId="urn:microsoft.com/office/officeart/2005/8/layout/cycle5"/>
    <dgm:cxn modelId="{D4B608B8-0265-4122-A475-D373A61BD1BA}" type="presParOf" srcId="{699C876E-4447-418B-AEE7-E552117E1540}" destId="{F49DDBC0-441F-4F97-8ED0-3E85A52F27F3}" srcOrd="16" destOrd="0" presId="urn:microsoft.com/office/officeart/2005/8/layout/cycle5"/>
    <dgm:cxn modelId="{5E5C833D-7FF4-406B-937D-F21DD8329A22}" type="presParOf" srcId="{699C876E-4447-418B-AEE7-E552117E1540}" destId="{920F5CBB-8600-452C-AADB-4A22266B939D}" srcOrd="17" destOrd="0" presId="urn:microsoft.com/office/officeart/2005/8/layout/cycle5"/>
    <dgm:cxn modelId="{80065C05-E4E6-44A6-A49B-43BC5BFEA5BA}" type="presParOf" srcId="{699C876E-4447-418B-AEE7-E552117E1540}" destId="{CE0D2542-4B91-4016-BE30-7B92A9A6D53B}" srcOrd="18" destOrd="0" presId="urn:microsoft.com/office/officeart/2005/8/layout/cycle5"/>
    <dgm:cxn modelId="{3239B7E7-7123-48E3-A987-74874696815A}" type="presParOf" srcId="{699C876E-4447-418B-AEE7-E552117E1540}" destId="{39B2A187-A4B0-4BE5-8F67-EDCEADDA1B03}" srcOrd="19" destOrd="0" presId="urn:microsoft.com/office/officeart/2005/8/layout/cycle5"/>
    <dgm:cxn modelId="{7C20B101-7161-4669-B314-8F174A2917AB}" type="presParOf" srcId="{699C876E-4447-418B-AEE7-E552117E1540}" destId="{D42E77E9-D4FD-4C38-B81D-46176DF8B8A7}" srcOrd="20" destOrd="0" presId="urn:microsoft.com/office/officeart/2005/8/layout/cycle5"/>
    <dgm:cxn modelId="{D375FDD7-FE57-4419-811E-EFC9A90085B8}" type="presParOf" srcId="{699C876E-4447-418B-AEE7-E552117E1540}" destId="{6F26F308-A878-4B30-BF30-9D01C3187801}" srcOrd="21" destOrd="0" presId="urn:microsoft.com/office/officeart/2005/8/layout/cycle5"/>
    <dgm:cxn modelId="{C3852E9A-1954-43DD-990D-8EAC55B17021}" type="presParOf" srcId="{699C876E-4447-418B-AEE7-E552117E1540}" destId="{70C3A6DC-6938-4591-AF19-A1A829FE52C7}" srcOrd="22" destOrd="0" presId="urn:microsoft.com/office/officeart/2005/8/layout/cycle5"/>
    <dgm:cxn modelId="{0344800A-5C57-4D99-BF7D-95C10E402603}" type="presParOf" srcId="{699C876E-4447-418B-AEE7-E552117E1540}" destId="{C256B029-A2D7-43F6-9462-CD7B705AD3E7}" srcOrd="23" destOrd="0" presId="urn:microsoft.com/office/officeart/2005/8/layout/cycle5"/>
    <dgm:cxn modelId="{276DBA4F-D368-4F55-8BA3-D5E2EA8BBA8D}" type="presParOf" srcId="{699C876E-4447-418B-AEE7-E552117E1540}" destId="{5D1026B3-67AB-4799-8BE6-B2AB3526DC56}" srcOrd="24" destOrd="0" presId="urn:microsoft.com/office/officeart/2005/8/layout/cycle5"/>
    <dgm:cxn modelId="{5386D01A-3F9C-47DF-9FB2-536592333158}" type="presParOf" srcId="{699C876E-4447-418B-AEE7-E552117E1540}" destId="{9BB87EA8-A8F3-4996-8CF9-5C3456C04902}" srcOrd="25" destOrd="0" presId="urn:microsoft.com/office/officeart/2005/8/layout/cycle5"/>
    <dgm:cxn modelId="{C3C8FF7A-10AA-47EF-A7D1-C601179CEF82}" type="presParOf" srcId="{699C876E-4447-418B-AEE7-E552117E1540}" destId="{605EA629-4033-4846-8903-82A7D721D728}" srcOrd="26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7D08D-CE45-4D25-BC75-0C9A5A42AA0E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CH"/>
        </a:p>
      </dgm:t>
    </dgm:pt>
    <dgm:pt modelId="{CCB0E256-FB19-434A-9513-B4025898905A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65C5219E-ABC6-45DA-A6FE-4A41149162D8}" type="parTrans" cxnId="{8E7B0795-53A1-4652-9755-AA709617A95F}">
      <dgm:prSet/>
      <dgm:spPr/>
      <dgm:t>
        <a:bodyPr/>
        <a:lstStyle/>
        <a:p>
          <a:endParaRPr lang="en-CH"/>
        </a:p>
      </dgm:t>
    </dgm:pt>
    <dgm:pt modelId="{CFB269DA-4398-48CE-B8EE-43CDFB6EB662}" type="sibTrans" cxnId="{8E7B0795-53A1-4652-9755-AA709617A95F}">
      <dgm:prSet/>
      <dgm:spPr/>
      <dgm:t>
        <a:bodyPr/>
        <a:lstStyle/>
        <a:p>
          <a:endParaRPr lang="en-CH"/>
        </a:p>
      </dgm:t>
    </dgm:pt>
    <dgm:pt modelId="{645C0309-515D-4CB3-803A-AB4BDC1A4DB3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8B539AAC-4D96-4D08-8174-E2298FF60411}" type="parTrans" cxnId="{120DFE66-2F31-4EC6-8EAA-82247E34C5DA}">
      <dgm:prSet/>
      <dgm:spPr/>
      <dgm:t>
        <a:bodyPr/>
        <a:lstStyle/>
        <a:p>
          <a:endParaRPr lang="en-CH"/>
        </a:p>
      </dgm:t>
    </dgm:pt>
    <dgm:pt modelId="{88ABF8D7-926F-4A62-AC63-E21F7C57AB6A}" type="sibTrans" cxnId="{120DFE66-2F31-4EC6-8EAA-82247E34C5DA}">
      <dgm:prSet/>
      <dgm:spPr/>
      <dgm:t>
        <a:bodyPr/>
        <a:lstStyle/>
        <a:p>
          <a:endParaRPr lang="en-CH"/>
        </a:p>
      </dgm:t>
    </dgm:pt>
    <dgm:pt modelId="{595A28D7-88F4-4288-9223-3FF35D8120FF}">
      <dgm:prSet phldrT="[Text]"/>
      <dgm:spPr/>
      <dgm:t>
        <a:bodyPr/>
        <a:lstStyle/>
        <a:p>
          <a:r>
            <a:rPr lang="en-US" dirty="0"/>
            <a:t> </a:t>
          </a:r>
          <a:endParaRPr lang="en-CH" dirty="0"/>
        </a:p>
      </dgm:t>
    </dgm:pt>
    <dgm:pt modelId="{3569820F-3318-47C2-AE41-A7A7E0304A16}" type="parTrans" cxnId="{2A9A90D8-123A-4494-872D-9CBEAF647A93}">
      <dgm:prSet/>
      <dgm:spPr/>
      <dgm:t>
        <a:bodyPr/>
        <a:lstStyle/>
        <a:p>
          <a:endParaRPr lang="en-CH"/>
        </a:p>
      </dgm:t>
    </dgm:pt>
    <dgm:pt modelId="{DEE8EB9A-2391-4715-910C-B09BDD6F8E72}" type="sibTrans" cxnId="{2A9A90D8-123A-4494-872D-9CBEAF647A93}">
      <dgm:prSet/>
      <dgm:spPr/>
      <dgm:t>
        <a:bodyPr/>
        <a:lstStyle/>
        <a:p>
          <a:endParaRPr lang="en-CH"/>
        </a:p>
      </dgm:t>
    </dgm:pt>
    <dgm:pt modelId="{D7505E71-5D02-4D23-9BA5-72FFFC287627}">
      <dgm:prSet phldrT="[Text]"/>
      <dgm:spPr/>
      <dgm:t>
        <a:bodyPr/>
        <a:lstStyle/>
        <a:p>
          <a:endParaRPr lang="en-CH" dirty="0"/>
        </a:p>
      </dgm:t>
    </dgm:pt>
    <dgm:pt modelId="{282F9206-F064-4F11-8D91-63B8521EF465}" type="parTrans" cxnId="{5EEE1A67-0334-439B-9943-9E156A17B9CA}">
      <dgm:prSet/>
      <dgm:spPr/>
      <dgm:t>
        <a:bodyPr/>
        <a:lstStyle/>
        <a:p>
          <a:endParaRPr lang="en-CH"/>
        </a:p>
      </dgm:t>
    </dgm:pt>
    <dgm:pt modelId="{BCB328F6-5598-422E-97EA-362132AC67FF}" type="sibTrans" cxnId="{5EEE1A67-0334-439B-9943-9E156A17B9CA}">
      <dgm:prSet/>
      <dgm:spPr/>
      <dgm:t>
        <a:bodyPr/>
        <a:lstStyle/>
        <a:p>
          <a:endParaRPr lang="en-CH"/>
        </a:p>
      </dgm:t>
    </dgm:pt>
    <dgm:pt modelId="{5B07FF30-1C29-45B4-BD76-8B07051695C2}" type="pres">
      <dgm:prSet presAssocID="{B4A7D08D-CE45-4D25-BC75-0C9A5A42AA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9790DF-DFAE-44AE-A589-9A60BFA3C505}" type="pres">
      <dgm:prSet presAssocID="{CCB0E256-FB19-434A-9513-B4025898905A}" presName="vertOne" presStyleCnt="0"/>
      <dgm:spPr/>
    </dgm:pt>
    <dgm:pt modelId="{3BF5A083-9A69-4745-AAFE-48209AC09D39}" type="pres">
      <dgm:prSet presAssocID="{CCB0E256-FB19-434A-9513-B4025898905A}" presName="txOne" presStyleLbl="node0" presStyleIdx="0" presStyleCnt="1">
        <dgm:presLayoutVars>
          <dgm:chPref val="3"/>
        </dgm:presLayoutVars>
      </dgm:prSet>
      <dgm:spPr/>
    </dgm:pt>
    <dgm:pt modelId="{19A1A049-2E2C-4B1D-8907-259054F4258F}" type="pres">
      <dgm:prSet presAssocID="{CCB0E256-FB19-434A-9513-B4025898905A}" presName="parTransOne" presStyleCnt="0"/>
      <dgm:spPr/>
    </dgm:pt>
    <dgm:pt modelId="{3B3F26C1-6A96-483D-8C20-404B96BF5151}" type="pres">
      <dgm:prSet presAssocID="{CCB0E256-FB19-434A-9513-B4025898905A}" presName="horzOne" presStyleCnt="0"/>
      <dgm:spPr/>
    </dgm:pt>
    <dgm:pt modelId="{ECE2F36A-65B9-4E28-A2C2-A4D582A67330}" type="pres">
      <dgm:prSet presAssocID="{645C0309-515D-4CB3-803A-AB4BDC1A4DB3}" presName="vertTwo" presStyleCnt="0"/>
      <dgm:spPr/>
    </dgm:pt>
    <dgm:pt modelId="{66A79E19-3A0E-4CF6-8630-0B616964D8F9}" type="pres">
      <dgm:prSet presAssocID="{645C0309-515D-4CB3-803A-AB4BDC1A4DB3}" presName="txTwo" presStyleLbl="node2" presStyleIdx="0" presStyleCnt="1">
        <dgm:presLayoutVars>
          <dgm:chPref val="3"/>
        </dgm:presLayoutVars>
      </dgm:prSet>
      <dgm:spPr/>
    </dgm:pt>
    <dgm:pt modelId="{005DBB4A-0E30-4BAA-94E5-A03591CE5A3A}" type="pres">
      <dgm:prSet presAssocID="{645C0309-515D-4CB3-803A-AB4BDC1A4DB3}" presName="parTransTwo" presStyleCnt="0"/>
      <dgm:spPr/>
    </dgm:pt>
    <dgm:pt modelId="{370F1588-B506-4164-9D3C-73C339FF5BC1}" type="pres">
      <dgm:prSet presAssocID="{645C0309-515D-4CB3-803A-AB4BDC1A4DB3}" presName="horzTwo" presStyleCnt="0"/>
      <dgm:spPr/>
    </dgm:pt>
    <dgm:pt modelId="{546FDD54-8B45-4D8E-9EAC-426126CA91A1}" type="pres">
      <dgm:prSet presAssocID="{595A28D7-88F4-4288-9223-3FF35D8120FF}" presName="vertThree" presStyleCnt="0"/>
      <dgm:spPr/>
    </dgm:pt>
    <dgm:pt modelId="{05C9D448-4646-4EBD-A38D-9E59E98B3CCF}" type="pres">
      <dgm:prSet presAssocID="{595A28D7-88F4-4288-9223-3FF35D8120FF}" presName="txThree" presStyleLbl="node3" presStyleIdx="0" presStyleCnt="1">
        <dgm:presLayoutVars>
          <dgm:chPref val="3"/>
        </dgm:presLayoutVars>
      </dgm:prSet>
      <dgm:spPr/>
    </dgm:pt>
    <dgm:pt modelId="{75C1D412-F70D-440C-90FA-F536C252BDE6}" type="pres">
      <dgm:prSet presAssocID="{595A28D7-88F4-4288-9223-3FF35D8120FF}" presName="parTransThree" presStyleCnt="0"/>
      <dgm:spPr/>
    </dgm:pt>
    <dgm:pt modelId="{9CB21D27-F65B-4C20-BA96-BF89E429B4F7}" type="pres">
      <dgm:prSet presAssocID="{595A28D7-88F4-4288-9223-3FF35D8120FF}" presName="horzThree" presStyleCnt="0"/>
      <dgm:spPr/>
    </dgm:pt>
    <dgm:pt modelId="{8981C12C-B3D5-4F56-9638-B1A2C396BDCF}" type="pres">
      <dgm:prSet presAssocID="{D7505E71-5D02-4D23-9BA5-72FFFC287627}" presName="vertFour" presStyleCnt="0">
        <dgm:presLayoutVars>
          <dgm:chPref val="3"/>
        </dgm:presLayoutVars>
      </dgm:prSet>
      <dgm:spPr/>
    </dgm:pt>
    <dgm:pt modelId="{0E81E152-C6D4-43A2-87A3-BB462D1657DE}" type="pres">
      <dgm:prSet presAssocID="{D7505E71-5D02-4D23-9BA5-72FFFC287627}" presName="txFour" presStyleLbl="node4" presStyleIdx="0" presStyleCnt="1">
        <dgm:presLayoutVars>
          <dgm:chPref val="3"/>
        </dgm:presLayoutVars>
      </dgm:prSet>
      <dgm:spPr/>
    </dgm:pt>
    <dgm:pt modelId="{BB9F7FEF-B076-46B4-B6E6-04C3A3BE11B3}" type="pres">
      <dgm:prSet presAssocID="{D7505E71-5D02-4D23-9BA5-72FFFC287627}" presName="horzFour" presStyleCnt="0"/>
      <dgm:spPr/>
    </dgm:pt>
  </dgm:ptLst>
  <dgm:cxnLst>
    <dgm:cxn modelId="{F099D346-0568-4B86-BDEF-594D1E5AED9A}" type="presOf" srcId="{D7505E71-5D02-4D23-9BA5-72FFFC287627}" destId="{0E81E152-C6D4-43A2-87A3-BB462D1657DE}" srcOrd="0" destOrd="0" presId="urn:microsoft.com/office/officeart/2005/8/layout/hierarchy4"/>
    <dgm:cxn modelId="{120DFE66-2F31-4EC6-8EAA-82247E34C5DA}" srcId="{CCB0E256-FB19-434A-9513-B4025898905A}" destId="{645C0309-515D-4CB3-803A-AB4BDC1A4DB3}" srcOrd="0" destOrd="0" parTransId="{8B539AAC-4D96-4D08-8174-E2298FF60411}" sibTransId="{88ABF8D7-926F-4A62-AC63-E21F7C57AB6A}"/>
    <dgm:cxn modelId="{5EEE1A67-0334-439B-9943-9E156A17B9CA}" srcId="{595A28D7-88F4-4288-9223-3FF35D8120FF}" destId="{D7505E71-5D02-4D23-9BA5-72FFFC287627}" srcOrd="0" destOrd="0" parTransId="{282F9206-F064-4F11-8D91-63B8521EF465}" sibTransId="{BCB328F6-5598-422E-97EA-362132AC67FF}"/>
    <dgm:cxn modelId="{175E5650-75FC-4FB7-926A-F4DF2C5ED2E0}" type="presOf" srcId="{645C0309-515D-4CB3-803A-AB4BDC1A4DB3}" destId="{66A79E19-3A0E-4CF6-8630-0B616964D8F9}" srcOrd="0" destOrd="0" presId="urn:microsoft.com/office/officeart/2005/8/layout/hierarchy4"/>
    <dgm:cxn modelId="{47704789-8BAB-43F2-8591-BDC0F3206C0E}" type="presOf" srcId="{CCB0E256-FB19-434A-9513-B4025898905A}" destId="{3BF5A083-9A69-4745-AAFE-48209AC09D39}" srcOrd="0" destOrd="0" presId="urn:microsoft.com/office/officeart/2005/8/layout/hierarchy4"/>
    <dgm:cxn modelId="{8E7B0795-53A1-4652-9755-AA709617A95F}" srcId="{B4A7D08D-CE45-4D25-BC75-0C9A5A42AA0E}" destId="{CCB0E256-FB19-434A-9513-B4025898905A}" srcOrd="0" destOrd="0" parTransId="{65C5219E-ABC6-45DA-A6FE-4A41149162D8}" sibTransId="{CFB269DA-4398-48CE-B8EE-43CDFB6EB662}"/>
    <dgm:cxn modelId="{BE094DC3-3B7D-47DD-9CFC-EDD0B8D85784}" type="presOf" srcId="{595A28D7-88F4-4288-9223-3FF35D8120FF}" destId="{05C9D448-4646-4EBD-A38D-9E59E98B3CCF}" srcOrd="0" destOrd="0" presId="urn:microsoft.com/office/officeart/2005/8/layout/hierarchy4"/>
    <dgm:cxn modelId="{2A9A90D8-123A-4494-872D-9CBEAF647A93}" srcId="{645C0309-515D-4CB3-803A-AB4BDC1A4DB3}" destId="{595A28D7-88F4-4288-9223-3FF35D8120FF}" srcOrd="0" destOrd="0" parTransId="{3569820F-3318-47C2-AE41-A7A7E0304A16}" sibTransId="{DEE8EB9A-2391-4715-910C-B09BDD6F8E72}"/>
    <dgm:cxn modelId="{1364C2EE-91C3-43FA-B4E7-B6166C7688D9}" type="presOf" srcId="{B4A7D08D-CE45-4D25-BC75-0C9A5A42AA0E}" destId="{5B07FF30-1C29-45B4-BD76-8B07051695C2}" srcOrd="0" destOrd="0" presId="urn:microsoft.com/office/officeart/2005/8/layout/hierarchy4"/>
    <dgm:cxn modelId="{10D5FA76-508E-4686-A440-B835B1FD4E80}" type="presParOf" srcId="{5B07FF30-1C29-45B4-BD76-8B07051695C2}" destId="{039790DF-DFAE-44AE-A589-9A60BFA3C505}" srcOrd="0" destOrd="0" presId="urn:microsoft.com/office/officeart/2005/8/layout/hierarchy4"/>
    <dgm:cxn modelId="{DBE61E58-095F-4CAB-8CCF-C1ACE5C9A303}" type="presParOf" srcId="{039790DF-DFAE-44AE-A589-9A60BFA3C505}" destId="{3BF5A083-9A69-4745-AAFE-48209AC09D39}" srcOrd="0" destOrd="0" presId="urn:microsoft.com/office/officeart/2005/8/layout/hierarchy4"/>
    <dgm:cxn modelId="{0560F072-D558-49CB-B3F9-AB2328D52560}" type="presParOf" srcId="{039790DF-DFAE-44AE-A589-9A60BFA3C505}" destId="{19A1A049-2E2C-4B1D-8907-259054F4258F}" srcOrd="1" destOrd="0" presId="urn:microsoft.com/office/officeart/2005/8/layout/hierarchy4"/>
    <dgm:cxn modelId="{2AD9D445-8335-4304-953F-B5255BDDCE2B}" type="presParOf" srcId="{039790DF-DFAE-44AE-A589-9A60BFA3C505}" destId="{3B3F26C1-6A96-483D-8C20-404B96BF5151}" srcOrd="2" destOrd="0" presId="urn:microsoft.com/office/officeart/2005/8/layout/hierarchy4"/>
    <dgm:cxn modelId="{B28727BD-0106-4521-8D84-8CCA6D1AF628}" type="presParOf" srcId="{3B3F26C1-6A96-483D-8C20-404B96BF5151}" destId="{ECE2F36A-65B9-4E28-A2C2-A4D582A67330}" srcOrd="0" destOrd="0" presId="urn:microsoft.com/office/officeart/2005/8/layout/hierarchy4"/>
    <dgm:cxn modelId="{B9C99484-7229-4988-9701-0FA732F348E1}" type="presParOf" srcId="{ECE2F36A-65B9-4E28-A2C2-A4D582A67330}" destId="{66A79E19-3A0E-4CF6-8630-0B616964D8F9}" srcOrd="0" destOrd="0" presId="urn:microsoft.com/office/officeart/2005/8/layout/hierarchy4"/>
    <dgm:cxn modelId="{EA249EF3-B11E-4DB0-8B31-B8EDF095557C}" type="presParOf" srcId="{ECE2F36A-65B9-4E28-A2C2-A4D582A67330}" destId="{005DBB4A-0E30-4BAA-94E5-A03591CE5A3A}" srcOrd="1" destOrd="0" presId="urn:microsoft.com/office/officeart/2005/8/layout/hierarchy4"/>
    <dgm:cxn modelId="{24148612-753E-4321-B247-3FC0CBCB1DC7}" type="presParOf" srcId="{ECE2F36A-65B9-4E28-A2C2-A4D582A67330}" destId="{370F1588-B506-4164-9D3C-73C339FF5BC1}" srcOrd="2" destOrd="0" presId="urn:microsoft.com/office/officeart/2005/8/layout/hierarchy4"/>
    <dgm:cxn modelId="{ECA4B432-4D09-43EB-9C17-51E5D9C81242}" type="presParOf" srcId="{370F1588-B506-4164-9D3C-73C339FF5BC1}" destId="{546FDD54-8B45-4D8E-9EAC-426126CA91A1}" srcOrd="0" destOrd="0" presId="urn:microsoft.com/office/officeart/2005/8/layout/hierarchy4"/>
    <dgm:cxn modelId="{BCA6A009-F0DB-4C26-869D-BDB33B68FFCD}" type="presParOf" srcId="{546FDD54-8B45-4D8E-9EAC-426126CA91A1}" destId="{05C9D448-4646-4EBD-A38D-9E59E98B3CCF}" srcOrd="0" destOrd="0" presId="urn:microsoft.com/office/officeart/2005/8/layout/hierarchy4"/>
    <dgm:cxn modelId="{A2CD1A1E-9091-433D-B9B6-751B8435B82A}" type="presParOf" srcId="{546FDD54-8B45-4D8E-9EAC-426126CA91A1}" destId="{75C1D412-F70D-440C-90FA-F536C252BDE6}" srcOrd="1" destOrd="0" presId="urn:microsoft.com/office/officeart/2005/8/layout/hierarchy4"/>
    <dgm:cxn modelId="{5F4AD254-81E6-414C-9992-49EED55CBEF3}" type="presParOf" srcId="{546FDD54-8B45-4D8E-9EAC-426126CA91A1}" destId="{9CB21D27-F65B-4C20-BA96-BF89E429B4F7}" srcOrd="2" destOrd="0" presId="urn:microsoft.com/office/officeart/2005/8/layout/hierarchy4"/>
    <dgm:cxn modelId="{C10862F5-2C3F-47C0-8D01-BD6F82627DB7}" type="presParOf" srcId="{9CB21D27-F65B-4C20-BA96-BF89E429B4F7}" destId="{8981C12C-B3D5-4F56-9638-B1A2C396BDCF}" srcOrd="0" destOrd="0" presId="urn:microsoft.com/office/officeart/2005/8/layout/hierarchy4"/>
    <dgm:cxn modelId="{57A412DA-2413-4A5B-A937-761CDA61D121}" type="presParOf" srcId="{8981C12C-B3D5-4F56-9638-B1A2C396BDCF}" destId="{0E81E152-C6D4-43A2-87A3-BB462D1657DE}" srcOrd="0" destOrd="0" presId="urn:microsoft.com/office/officeart/2005/8/layout/hierarchy4"/>
    <dgm:cxn modelId="{EF2CB1D9-6485-4FD2-B393-7E3950EF7B96}" type="presParOf" srcId="{8981C12C-B3D5-4F56-9638-B1A2C396BDCF}" destId="{BB9F7FEF-B076-46B4-B6E6-04C3A3BE11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19734-152F-465C-992F-6A334457B5C8}">
      <dsp:nvSpPr>
        <dsp:cNvPr id="0" name=""/>
        <dsp:cNvSpPr/>
      </dsp:nvSpPr>
      <dsp:spPr>
        <a:xfrm>
          <a:off x="1963" y="1096254"/>
          <a:ext cx="1083626" cy="541813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endParaRPr lang="en-CH" sz="3300" kern="1200" dirty="0"/>
        </a:p>
      </dsp:txBody>
      <dsp:txXfrm>
        <a:off x="17832" y="1112123"/>
        <a:ext cx="1051888" cy="510075"/>
      </dsp:txXfrm>
    </dsp:sp>
    <dsp:sp modelId="{B64AC602-C945-4D59-81B3-20B6641EC12F}">
      <dsp:nvSpPr>
        <dsp:cNvPr id="0" name=""/>
        <dsp:cNvSpPr/>
      </dsp:nvSpPr>
      <dsp:spPr>
        <a:xfrm rot="19457599">
          <a:off x="1035417" y="1191263"/>
          <a:ext cx="5337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533795" y="201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1288970" y="1198045"/>
        <a:ext cx="26689" cy="26689"/>
      </dsp:txXfrm>
    </dsp:sp>
    <dsp:sp modelId="{990CD424-0326-4184-A59D-0F47E7CF0E32}">
      <dsp:nvSpPr>
        <dsp:cNvPr id="0" name=""/>
        <dsp:cNvSpPr/>
      </dsp:nvSpPr>
      <dsp:spPr>
        <a:xfrm>
          <a:off x="1519040" y="784712"/>
          <a:ext cx="1083626" cy="541813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endParaRPr lang="en-CH" sz="3300" kern="1200" dirty="0"/>
        </a:p>
      </dsp:txBody>
      <dsp:txXfrm>
        <a:off x="1534909" y="800581"/>
        <a:ext cx="1051888" cy="510075"/>
      </dsp:txXfrm>
    </dsp:sp>
    <dsp:sp modelId="{6F396E13-CDC1-4743-9A7B-EC5EF07E8FBC}">
      <dsp:nvSpPr>
        <dsp:cNvPr id="0" name=""/>
        <dsp:cNvSpPr/>
      </dsp:nvSpPr>
      <dsp:spPr>
        <a:xfrm rot="19457599">
          <a:off x="2552493" y="879720"/>
          <a:ext cx="5337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533795" y="201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2806046" y="886502"/>
        <a:ext cx="26689" cy="26689"/>
      </dsp:txXfrm>
    </dsp:sp>
    <dsp:sp modelId="{59D0D6F2-2199-425B-B70F-7542AA062026}">
      <dsp:nvSpPr>
        <dsp:cNvPr id="0" name=""/>
        <dsp:cNvSpPr/>
      </dsp:nvSpPr>
      <dsp:spPr>
        <a:xfrm>
          <a:off x="3036117" y="473169"/>
          <a:ext cx="1083626" cy="541813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endParaRPr lang="en-CH" sz="3300" kern="1200" dirty="0"/>
        </a:p>
      </dsp:txBody>
      <dsp:txXfrm>
        <a:off x="3051986" y="489038"/>
        <a:ext cx="1051888" cy="510075"/>
      </dsp:txXfrm>
    </dsp:sp>
    <dsp:sp modelId="{A5D6A2A5-7314-4DB5-9359-E8ACCF5F824F}">
      <dsp:nvSpPr>
        <dsp:cNvPr id="0" name=""/>
        <dsp:cNvSpPr/>
      </dsp:nvSpPr>
      <dsp:spPr>
        <a:xfrm rot="2142401">
          <a:off x="2552493" y="1191263"/>
          <a:ext cx="5337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533795" y="20126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2806046" y="1198045"/>
        <a:ext cx="26689" cy="26689"/>
      </dsp:txXfrm>
    </dsp:sp>
    <dsp:sp modelId="{28D24414-6CC6-489A-8166-2CC0F05694D6}">
      <dsp:nvSpPr>
        <dsp:cNvPr id="0" name=""/>
        <dsp:cNvSpPr/>
      </dsp:nvSpPr>
      <dsp:spPr>
        <a:xfrm>
          <a:off x="3036117" y="1096254"/>
          <a:ext cx="1083626" cy="541813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endParaRPr lang="en-CH" sz="3300" kern="1200" dirty="0"/>
        </a:p>
      </dsp:txBody>
      <dsp:txXfrm>
        <a:off x="3051986" y="1112123"/>
        <a:ext cx="1051888" cy="510075"/>
      </dsp:txXfrm>
    </dsp:sp>
    <dsp:sp modelId="{8D02C621-B795-4D2C-8EDC-16CC4FBE21A3}">
      <dsp:nvSpPr>
        <dsp:cNvPr id="0" name=""/>
        <dsp:cNvSpPr/>
      </dsp:nvSpPr>
      <dsp:spPr>
        <a:xfrm rot="2142401">
          <a:off x="1035417" y="1502805"/>
          <a:ext cx="533795" cy="40253"/>
        </a:xfrm>
        <a:custGeom>
          <a:avLst/>
          <a:gdLst/>
          <a:ahLst/>
          <a:cxnLst/>
          <a:rect l="0" t="0" r="0" b="0"/>
          <a:pathLst>
            <a:path>
              <a:moveTo>
                <a:pt x="0" y="20126"/>
              </a:moveTo>
              <a:lnTo>
                <a:pt x="533795" y="2012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500" kern="1200"/>
        </a:p>
      </dsp:txBody>
      <dsp:txXfrm>
        <a:off x="1288970" y="1509587"/>
        <a:ext cx="26689" cy="26689"/>
      </dsp:txXfrm>
    </dsp:sp>
    <dsp:sp modelId="{0DDC241F-B8BF-4C0E-9F47-B87953907F38}">
      <dsp:nvSpPr>
        <dsp:cNvPr id="0" name=""/>
        <dsp:cNvSpPr/>
      </dsp:nvSpPr>
      <dsp:spPr>
        <a:xfrm>
          <a:off x="1519040" y="1407797"/>
          <a:ext cx="1083626" cy="541813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 </a:t>
          </a:r>
          <a:endParaRPr lang="en-CH" sz="3300" kern="1200" dirty="0"/>
        </a:p>
      </dsp:txBody>
      <dsp:txXfrm>
        <a:off x="1534909" y="1423666"/>
        <a:ext cx="1051888" cy="510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B9F3C-E98D-4A08-BE5E-29C8B6BDE20A}">
      <dsp:nvSpPr>
        <dsp:cNvPr id="0" name=""/>
        <dsp:cNvSpPr/>
      </dsp:nvSpPr>
      <dsp:spPr>
        <a:xfrm>
          <a:off x="1099660" y="1947"/>
          <a:ext cx="430874" cy="28006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1113332" y="15619"/>
        <a:ext cx="403530" cy="252724"/>
      </dsp:txXfrm>
    </dsp:sp>
    <dsp:sp modelId="{2272AE80-AE65-4299-BF9D-8F9D89D30FF9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1344032" y="34263"/>
              </a:moveTo>
              <a:arcTo wR="1074810" hR="1074810" stAng="17070366" swAng="5322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C1FAF-4494-4285-BDF8-904064C2F45A}">
      <dsp:nvSpPr>
        <dsp:cNvPr id="0" name=""/>
        <dsp:cNvSpPr/>
      </dsp:nvSpPr>
      <dsp:spPr>
        <a:xfrm>
          <a:off x="1790535" y="253405"/>
          <a:ext cx="430874" cy="280068"/>
        </a:xfrm>
        <a:prstGeom prst="roundRect">
          <a:avLst/>
        </a:prstGeom>
        <a:solidFill>
          <a:schemeClr val="accent1">
            <a:shade val="80000"/>
            <a:hueOff val="43660"/>
            <a:satOff val="-782"/>
            <a:lumOff val="33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1804207" y="267077"/>
        <a:ext cx="403530" cy="252724"/>
      </dsp:txXfrm>
    </dsp:sp>
    <dsp:sp modelId="{67A66848-130B-474D-B1F3-0729933E6617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1953670" y="456083"/>
              </a:moveTo>
              <a:arcTo wR="1074810" hR="1074810" stAng="19491243" swAng="787295"/>
            </a:path>
          </a:pathLst>
        </a:custGeom>
        <a:noFill/>
        <a:ln w="6350" cap="flat" cmpd="sng" algn="ctr">
          <a:solidFill>
            <a:schemeClr val="accent1">
              <a:shade val="90000"/>
              <a:hueOff val="43653"/>
              <a:satOff val="-748"/>
              <a:lumOff val="299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5E2EF-0B9B-4F7D-97E6-225E4CD8383F}">
      <dsp:nvSpPr>
        <dsp:cNvPr id="0" name=""/>
        <dsp:cNvSpPr/>
      </dsp:nvSpPr>
      <dsp:spPr>
        <a:xfrm>
          <a:off x="2158142" y="890119"/>
          <a:ext cx="430874" cy="280068"/>
        </a:xfrm>
        <a:prstGeom prst="roundRect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2171814" y="903791"/>
        <a:ext cx="403530" cy="252724"/>
      </dsp:txXfrm>
    </dsp:sp>
    <dsp:sp modelId="{2E092F6B-91E2-4A79-9FF1-33C99C36369E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2148743" y="1118237"/>
              </a:moveTo>
              <a:arcTo wR="1074810" hR="1074810" stAng="21738937" swAng="874889"/>
            </a:path>
          </a:pathLst>
        </a:custGeom>
        <a:noFill/>
        <a:ln w="6350" cap="flat" cmpd="sng" algn="ctr">
          <a:solidFill>
            <a:schemeClr val="accent1">
              <a:shade val="90000"/>
              <a:hueOff val="87306"/>
              <a:satOff val="-1495"/>
              <a:lumOff val="59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12CA2-4C13-43ED-BBBE-BB8985AFD5B1}">
      <dsp:nvSpPr>
        <dsp:cNvPr id="0" name=""/>
        <dsp:cNvSpPr/>
      </dsp:nvSpPr>
      <dsp:spPr>
        <a:xfrm>
          <a:off x="2030473" y="1614163"/>
          <a:ext cx="430874" cy="280068"/>
        </a:xfrm>
        <a:prstGeom prst="roundRect">
          <a:avLst/>
        </a:prstGeom>
        <a:solidFill>
          <a:schemeClr val="accent1">
            <a:shade val="80000"/>
            <a:hueOff val="130981"/>
            <a:satOff val="-2346"/>
            <a:lumOff val="99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2044145" y="1627835"/>
        <a:ext cx="403530" cy="252724"/>
      </dsp:txXfrm>
    </dsp:sp>
    <dsp:sp modelId="{BC974F38-EE40-452F-A521-7645136A0C50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1865063" y="1803314"/>
              </a:moveTo>
              <a:arcTo wR="1074810" hR="1074810" stAng="2560308" swAng="652579"/>
            </a:path>
          </a:pathLst>
        </a:custGeom>
        <a:noFill/>
        <a:ln w="6350" cap="flat" cmpd="sng" algn="ctr">
          <a:solidFill>
            <a:schemeClr val="accent1">
              <a:shade val="90000"/>
              <a:hueOff val="130959"/>
              <a:satOff val="-2243"/>
              <a:lumOff val="89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C6511-5664-448B-91D1-E3525589DA0C}">
      <dsp:nvSpPr>
        <dsp:cNvPr id="0" name=""/>
        <dsp:cNvSpPr/>
      </dsp:nvSpPr>
      <dsp:spPr>
        <a:xfrm>
          <a:off x="1467267" y="2086749"/>
          <a:ext cx="430874" cy="280068"/>
        </a:xfrm>
        <a:prstGeom prst="round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1480939" y="2100421"/>
        <a:ext cx="403530" cy="252724"/>
      </dsp:txXfrm>
    </dsp:sp>
    <dsp:sp modelId="{89F17699-AC70-4F78-A87D-09B9DEC0690C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1166513" y="2145701"/>
              </a:moveTo>
              <a:arcTo wR="1074810" hR="1074810" stAng="5106333" swAng="587333"/>
            </a:path>
          </a:pathLst>
        </a:custGeom>
        <a:noFill/>
        <a:ln w="6350" cap="flat" cmpd="sng" algn="ctr">
          <a:solidFill>
            <a:schemeClr val="accent1">
              <a:shade val="90000"/>
              <a:hueOff val="174613"/>
              <a:satOff val="-2991"/>
              <a:lumOff val="1198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63385-F091-4850-96A0-E008C5F040AD}">
      <dsp:nvSpPr>
        <dsp:cNvPr id="0" name=""/>
        <dsp:cNvSpPr/>
      </dsp:nvSpPr>
      <dsp:spPr>
        <a:xfrm>
          <a:off x="732053" y="2086749"/>
          <a:ext cx="430874" cy="280068"/>
        </a:xfrm>
        <a:prstGeom prst="roundRect">
          <a:avLst/>
        </a:prstGeom>
        <a:solidFill>
          <a:schemeClr val="accent1">
            <a:shade val="80000"/>
            <a:hueOff val="218302"/>
            <a:satOff val="-3910"/>
            <a:lumOff val="166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745725" y="2100421"/>
        <a:ext cx="403530" cy="252724"/>
      </dsp:txXfrm>
    </dsp:sp>
    <dsp:sp modelId="{920F5CBB-8600-452C-AADB-4A22266B939D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436214" y="1939340"/>
              </a:moveTo>
              <a:arcTo wR="1074810" hR="1074810" stAng="7587113" swAng="652579"/>
            </a:path>
          </a:pathLst>
        </a:custGeom>
        <a:noFill/>
        <a:ln w="6350" cap="flat" cmpd="sng" algn="ctr">
          <a:solidFill>
            <a:schemeClr val="accent1">
              <a:shade val="90000"/>
              <a:hueOff val="218266"/>
              <a:satOff val="-3738"/>
              <a:lumOff val="1497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D2542-4B91-4016-BE30-7B92A9A6D53B}">
      <dsp:nvSpPr>
        <dsp:cNvPr id="0" name=""/>
        <dsp:cNvSpPr/>
      </dsp:nvSpPr>
      <dsp:spPr>
        <a:xfrm>
          <a:off x="168847" y="1614163"/>
          <a:ext cx="430874" cy="280068"/>
        </a:xfrm>
        <a:prstGeom prst="roundRect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182519" y="1627835"/>
        <a:ext cx="403530" cy="252724"/>
      </dsp:txXfrm>
    </dsp:sp>
    <dsp:sp modelId="{D42E77E9-D4FD-4C38-B81D-46176DF8B8A7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46401" y="1387208"/>
              </a:moveTo>
              <a:arcTo wR="1074810" hR="1074810" stAng="9786174" swAng="874889"/>
            </a:path>
          </a:pathLst>
        </a:custGeom>
        <a:noFill/>
        <a:ln w="6350" cap="flat" cmpd="sng" algn="ctr">
          <a:solidFill>
            <a:schemeClr val="accent1">
              <a:shade val="90000"/>
              <a:hueOff val="261919"/>
              <a:satOff val="-4486"/>
              <a:lumOff val="179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6F308-A878-4B30-BF30-9D01C3187801}">
      <dsp:nvSpPr>
        <dsp:cNvPr id="0" name=""/>
        <dsp:cNvSpPr/>
      </dsp:nvSpPr>
      <dsp:spPr>
        <a:xfrm>
          <a:off x="41179" y="890119"/>
          <a:ext cx="430874" cy="280068"/>
        </a:xfrm>
        <a:prstGeom prst="roundRect">
          <a:avLst/>
        </a:prstGeom>
        <a:solidFill>
          <a:schemeClr val="accent1">
            <a:shade val="80000"/>
            <a:hueOff val="305622"/>
            <a:satOff val="-5474"/>
            <a:lumOff val="23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54851" y="903791"/>
        <a:ext cx="403530" cy="252724"/>
      </dsp:txXfrm>
    </dsp:sp>
    <dsp:sp modelId="{C256B029-A2D7-43F6-9462-CD7B705AD3E7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78434" y="671755"/>
              </a:moveTo>
              <a:arcTo wR="1074810" hR="1074810" stAng="12121461" swAng="787295"/>
            </a:path>
          </a:pathLst>
        </a:custGeom>
        <a:noFill/>
        <a:ln w="6350" cap="flat" cmpd="sng" algn="ctr">
          <a:solidFill>
            <a:schemeClr val="accent1">
              <a:shade val="90000"/>
              <a:hueOff val="305572"/>
              <a:satOff val="-5233"/>
              <a:lumOff val="209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026B3-67AB-4799-8BE6-B2AB3526DC56}">
      <dsp:nvSpPr>
        <dsp:cNvPr id="0" name=""/>
        <dsp:cNvSpPr/>
      </dsp:nvSpPr>
      <dsp:spPr>
        <a:xfrm>
          <a:off x="408785" y="253405"/>
          <a:ext cx="430874" cy="280068"/>
        </a:xfrm>
        <a:prstGeom prst="round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</a:t>
          </a:r>
          <a:endParaRPr lang="en-CH" sz="1100" kern="1200" dirty="0"/>
        </a:p>
      </dsp:txBody>
      <dsp:txXfrm>
        <a:off x="422457" y="267077"/>
        <a:ext cx="403530" cy="252724"/>
      </dsp:txXfrm>
    </dsp:sp>
    <dsp:sp modelId="{605EA629-4033-4846-8903-82A7D721D728}">
      <dsp:nvSpPr>
        <dsp:cNvPr id="0" name=""/>
        <dsp:cNvSpPr/>
      </dsp:nvSpPr>
      <dsp:spPr>
        <a:xfrm>
          <a:off x="240287" y="141982"/>
          <a:ext cx="2149620" cy="2149620"/>
        </a:xfrm>
        <a:custGeom>
          <a:avLst/>
          <a:gdLst/>
          <a:ahLst/>
          <a:cxnLst/>
          <a:rect l="0" t="0" r="0" b="0"/>
          <a:pathLst>
            <a:path>
              <a:moveTo>
                <a:pt x="648352" y="88224"/>
              </a:moveTo>
              <a:arcTo wR="1074810" hR="1074810" stAng="14797398" swAng="532237"/>
            </a:path>
          </a:pathLst>
        </a:custGeom>
        <a:noFill/>
        <a:ln w="6350" cap="flat" cmpd="sng" algn="ctr">
          <a:solidFill>
            <a:schemeClr val="accent1">
              <a:shade val="90000"/>
              <a:hueOff val="349225"/>
              <a:satOff val="-5981"/>
              <a:lumOff val="239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5A083-9A69-4745-AAFE-48209AC09D39}">
      <dsp:nvSpPr>
        <dsp:cNvPr id="0" name=""/>
        <dsp:cNvSpPr/>
      </dsp:nvSpPr>
      <dsp:spPr>
        <a:xfrm>
          <a:off x="663" y="772"/>
          <a:ext cx="1357831" cy="426360"/>
        </a:xfrm>
        <a:prstGeom prst="roundRect">
          <a:avLst>
            <a:gd name="adj" fmla="val 10000"/>
          </a:avLst>
        </a:prstGeom>
        <a:solidFill>
          <a:schemeClr val="accent1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endParaRPr lang="en-CH" sz="1800" kern="1200" dirty="0"/>
        </a:p>
      </dsp:txBody>
      <dsp:txXfrm>
        <a:off x="13151" y="13260"/>
        <a:ext cx="1332855" cy="401384"/>
      </dsp:txXfrm>
    </dsp:sp>
    <dsp:sp modelId="{66A79E19-3A0E-4CF6-8630-0B616964D8F9}">
      <dsp:nvSpPr>
        <dsp:cNvPr id="0" name=""/>
        <dsp:cNvSpPr/>
      </dsp:nvSpPr>
      <dsp:spPr>
        <a:xfrm>
          <a:off x="663" y="445547"/>
          <a:ext cx="1357831" cy="426360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endParaRPr lang="en-CH" sz="1800" kern="1200" dirty="0"/>
        </a:p>
      </dsp:txBody>
      <dsp:txXfrm>
        <a:off x="13151" y="458035"/>
        <a:ext cx="1332855" cy="401384"/>
      </dsp:txXfrm>
    </dsp:sp>
    <dsp:sp modelId="{05C9D448-4646-4EBD-A38D-9E59E98B3CCF}">
      <dsp:nvSpPr>
        <dsp:cNvPr id="0" name=""/>
        <dsp:cNvSpPr/>
      </dsp:nvSpPr>
      <dsp:spPr>
        <a:xfrm>
          <a:off x="663" y="890323"/>
          <a:ext cx="1357831" cy="426360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endParaRPr lang="en-CH" sz="1800" kern="1200" dirty="0"/>
        </a:p>
      </dsp:txBody>
      <dsp:txXfrm>
        <a:off x="13151" y="902811"/>
        <a:ext cx="1332855" cy="401384"/>
      </dsp:txXfrm>
    </dsp:sp>
    <dsp:sp modelId="{0E81E152-C6D4-43A2-87A3-BB462D1657DE}">
      <dsp:nvSpPr>
        <dsp:cNvPr id="0" name=""/>
        <dsp:cNvSpPr/>
      </dsp:nvSpPr>
      <dsp:spPr>
        <a:xfrm>
          <a:off x="663" y="1335098"/>
          <a:ext cx="1357831" cy="426360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H" sz="1800" kern="1200" dirty="0"/>
        </a:p>
      </dsp:txBody>
      <dsp:txXfrm>
        <a:off x="13151" y="1347586"/>
        <a:ext cx="1332855" cy="401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769926-1E91-4BE2-9B73-F6C4D6EF3A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033E6-8F83-477B-A68C-C9BAD95DB3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D6D26-35BC-4943-B60C-EC190B8EB0CA}" type="datetimeFigureOut">
              <a:rPr lang="en-CH" smtClean="0"/>
              <a:t>05/04/2022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17EDF-A2A3-408D-A8F0-B8F6F859A4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6D9C3-73B4-4DED-B240-67CD106DB9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E543D-F9CC-47EC-B2AD-F684073177C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262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CC57-472A-4C06-BAEE-E5AA35461CD1}" type="datetimeFigureOut">
              <a:rPr lang="en-CH" smtClean="0"/>
              <a:t>05/04/2022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5DB7-AF3B-4760-8299-B572C6561AC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08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*Automatically* verify *binaries*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760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728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7717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33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7983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043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509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078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32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9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038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IMPLICIT invariant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331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9167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how they’re implemented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335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116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USING diff 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842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interesting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75DB7-AF3B-4760-8299-B572C6561AC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457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0BA0-6757-47CC-96CD-8D689E1B1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829"/>
            <a:ext cx="9144000" cy="2903134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99D9D-CDA7-4C2D-B799-F9E84806D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108"/>
            <a:ext cx="9144000" cy="1267691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E4DD-C58A-465B-A795-FB1F5D28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232F-371F-4CD8-BD92-678E4CEE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AED7E-1A64-4717-8536-D43B4BA1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9839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B9C4-3BAB-4BE0-AE05-DF1A3436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E07B8-BB95-46C9-A44A-D67454FBA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16E6-77A7-4ACD-BBC8-8CD1DCD3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7A30B-A9B4-462A-A15A-FC778799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A951-0BC5-4E29-B033-BB3F8714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51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B5A65-E5A5-494F-9A0A-08BE40A00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5AE1-CD9D-458B-8D55-AD9F1C20E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E43A-F053-4C89-9DBB-3B9ECD69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D1CB-87B5-483D-B9B6-6725AD0A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16D3-8A13-4FBA-964F-B94B639A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634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13DF-DAE7-41B9-BBD2-368818C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0B9F-5F20-47D4-B7CD-916AC06F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3118-C790-4127-907A-1A33FC08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EB2B-615F-4FBB-ADE7-9B2C4710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6AA9-FE93-40A7-942A-905DE123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312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F61E-70D7-418B-A277-807409CA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97526"/>
            <a:ext cx="10515600" cy="493776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0F462-DDBA-48E7-867A-F3ADBBAD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F480-4126-4D6C-8EC2-4B0C093E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F30C-483D-4522-BC9C-0FE5008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772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5CB4-8873-44E7-9702-855A4031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7845-53B7-4679-BE90-F867768D5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E767-E2F9-434F-B0FA-1B52BE74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17F54-4C8D-46E3-BB0B-08C2E3B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63AE-A073-4B4D-840F-6C3818EF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59B0-5361-44C2-BDE4-A1A669B0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875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137-6E5C-4C4C-B893-75C5476D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E7F59-1674-446B-B5C5-9494C671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E7962-BB08-4CB5-8528-75C5D336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CE68-D19B-4CB7-B9F7-15E4146F0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9EF0C-0FEF-4EA7-BE42-85C8F195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BF67-A312-4517-9CE5-5D4B077E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D83A-D3F3-46E8-9990-2EBDDB3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F256C-203C-4812-86C0-AE9A2979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098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27C8-E824-4CE4-961B-C190C12F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AA66F-48EB-489C-84E7-46D441B6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39746-1273-47E6-B39D-7810A009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EAB26-0E65-47A4-8FD1-010CB33E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163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C13F3-42E4-4B37-8482-36D5F178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C8DBA-5345-4F5F-8575-966CCCA5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2A2EA-1073-47B2-8094-C1A33F4C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53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9993-D4E0-41B7-A446-E227205C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37B2-B616-4631-83A3-A01ECD52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51F5-D577-432B-A8DB-1163F746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441FC-AC18-4E33-8A53-B98017F1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8C81-816E-4D07-90F2-EF93CD25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C26D0-A4FB-4372-87E6-AFA0BA0C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6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F8C0-BA23-442B-8F27-DF349238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19AF0-4AB8-491E-905F-977677D55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EBF2-3820-4018-8D12-B53A9E80F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A9020-7668-41F2-9BAB-951B1E72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H"/>
              <a:t>S. Pirelli &amp; G. Candea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C5FB3-DDE9-493E-AB1B-F646F9BC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Simpler and Faster NIC Driver Model for Network Functions</a:t>
            </a:r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B041-FD2B-413A-AB0E-FCAD37E3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FD7F37-2372-4B63-9179-6C03AFA00E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115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B8F93-DD93-4083-B0AF-4D36BB1A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2939-C18E-4800-9D61-71AD7881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D16CA-0DA5-44F0-8839-D258B6566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H"/>
              <a:t>S. Pirelli &amp; G. Candea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5BE75-1574-47C5-95BB-FD614D215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 Simpler and Faster NIC Driver Model for Network Functions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C69F-FAC1-4B93-82AA-4E51C66A1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D7F37-2372-4B63-9179-6C03AFA00E0C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706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D3BA-49F4-498F-B51A-1882EBBE8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0141"/>
            <a:ext cx="12192000" cy="2826934"/>
          </a:xfrm>
        </p:spPr>
        <p:txBody>
          <a:bodyPr>
            <a:normAutofit/>
          </a:bodyPr>
          <a:lstStyle/>
          <a:p>
            <a:r>
              <a:rPr lang="en-US" dirty="0"/>
              <a:t>Automated Verification</a:t>
            </a:r>
            <a:br>
              <a:rPr lang="en-US" dirty="0"/>
            </a:br>
            <a:r>
              <a:rPr lang="en-US" dirty="0"/>
              <a:t>of Network Function</a:t>
            </a:r>
            <a:r>
              <a:rPr lang="en-CH" dirty="0"/>
              <a:t> </a:t>
            </a:r>
            <a:r>
              <a:rPr lang="en-US" dirty="0"/>
              <a:t>Binaries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11BB6-A72B-4CC9-A8CE-01FC7B5D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69307"/>
            <a:ext cx="12191999" cy="126769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Solal Pirelli</a:t>
            </a:r>
            <a:r>
              <a:rPr lang="en-US" dirty="0"/>
              <a:t>,</a:t>
            </a:r>
          </a:p>
          <a:p>
            <a:r>
              <a:rPr lang="lt-LT" dirty="0"/>
              <a:t>Akvilė Valentukonytė</a:t>
            </a:r>
            <a:r>
              <a:rPr lang="en-US" dirty="0"/>
              <a:t>, Katerina Argyraki, George </a:t>
            </a:r>
            <a:r>
              <a:rPr lang="en-US" dirty="0" err="1"/>
              <a:t>Candea</a:t>
            </a:r>
            <a:endParaRPr lang="en-CH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7821-5918-4299-8742-43698D0AC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3040" y="5559216"/>
            <a:ext cx="2145917" cy="6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E4C5-B1A2-4E86-9326-179B359C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2585-D94B-42E0-BE0B-5ECC276FB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operations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en-US" dirty="0"/>
              <a:t> decidable solver queries</a:t>
            </a:r>
          </a:p>
          <a:p>
            <a:endParaRPr lang="en-US" dirty="0"/>
          </a:p>
          <a:p>
            <a:r>
              <a:rPr lang="en-US" b="1" dirty="0"/>
              <a:t>Problem</a:t>
            </a:r>
            <a:r>
              <a:rPr lang="en-US" dirty="0"/>
              <a:t>: map size is </a:t>
            </a:r>
            <a:r>
              <a:rPr lang="en-CH" dirty="0"/>
              <a:t>unknown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Insight</a:t>
            </a:r>
            <a:r>
              <a:rPr lang="en-US" dirty="0"/>
              <a:t>: few operations per packet</a:t>
            </a:r>
            <a:endParaRPr lang="en-C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B69D-DD73-4F1B-9467-780874E2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93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C72-F21C-44B1-BA4F-EC988FDD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CB95-3CCC-499D-84B7-5970EC98A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Track </a:t>
                </a:r>
                <a:r>
                  <a:rPr lang="en-US" b="1" dirty="0"/>
                  <a:t>known</a:t>
                </a:r>
                <a:r>
                  <a:rPr lang="en-US" dirty="0"/>
                  <a:t> items explicitly,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n-US" b="1" dirty="0"/>
                  <a:t>unknown</a:t>
                </a:r>
                <a:r>
                  <a:rPr lang="en-US" dirty="0"/>
                  <a:t> items as an invariant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get(M,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remove(M,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2CB95-3CCC-499D-84B7-5970EC98A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46DCE-9953-4A96-B3DA-7699ADC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11</a:t>
            </a:fld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1585-3315-4C07-9B81-045C12F1513F}"/>
                  </a:ext>
                </a:extLst>
              </p:cNvPr>
              <p:cNvSpPr/>
              <p:nvPr/>
            </p:nvSpPr>
            <p:spPr>
              <a:xfrm>
                <a:off x="5019868" y="3240849"/>
                <a:ext cx="3461657" cy="8210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present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  <a:endParaRPr lang="en-CH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1585-3315-4C07-9B81-045C12F15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68" y="3240849"/>
                <a:ext cx="3461657" cy="821094"/>
              </a:xfrm>
              <a:prstGeom prst="rect">
                <a:avLst/>
              </a:prstGeom>
              <a:blipFill>
                <a:blip r:embed="rId3"/>
                <a:stretch>
                  <a:fillRect l="-880" r="-880" b="-97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123379-CD84-4A58-856A-FB9BF2507AE3}"/>
                  </a:ext>
                </a:extLst>
              </p:cNvPr>
              <p:cNvSpPr/>
              <p:nvPr/>
            </p:nvSpPr>
            <p:spPr>
              <a:xfrm>
                <a:off x="5019868" y="4355388"/>
                <a:ext cx="3461657" cy="8210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_, </a:t>
                </a:r>
                <a: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absent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)</a:t>
                </a:r>
                <a:endParaRPr lang="en-CH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123379-CD84-4A58-856A-FB9BF2507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68" y="4355388"/>
                <a:ext cx="3461657" cy="821094"/>
              </a:xfrm>
              <a:prstGeom prst="rect">
                <a:avLst/>
              </a:prstGeom>
              <a:blipFill>
                <a:blip r:embed="rId4"/>
                <a:stretch>
                  <a:fillRect b="-96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62D1CFE-4627-4523-8777-018816A277D6}"/>
              </a:ext>
            </a:extLst>
          </p:cNvPr>
          <p:cNvSpPr/>
          <p:nvPr/>
        </p:nvSpPr>
        <p:spPr>
          <a:xfrm>
            <a:off x="5019867" y="5469927"/>
            <a:ext cx="3461657" cy="8210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others:   </a:t>
            </a:r>
            <a:r>
              <a:rPr lang="el-GR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</a:t>
            </a:r>
            <a:r>
              <a:rPr lang="en-US" sz="3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k,v</a:t>
            </a:r>
            <a:r>
              <a:rPr lang="en-CH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,p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CH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endParaRPr lang="en-CH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2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D1BC-EE8D-4B13-B604-929B45A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invariants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65552-D108-4505-8A30-D8C0B042B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b="1" dirty="0"/>
                  <a:t>known</a:t>
                </a:r>
                <a:r>
                  <a:rPr lang="en-US" dirty="0"/>
                  <a:t> items as templates:</a:t>
                </a:r>
              </a:p>
              <a:p>
                <a:r>
                  <a:rPr lang="en-US" dirty="0"/>
                  <a:t>	“Values in M are &gt; X”</a:t>
                </a:r>
              </a:p>
              <a:p>
                <a:r>
                  <a:rPr lang="en-US" dirty="0"/>
                  <a:t>	“Values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keys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	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65552-D108-4505-8A30-D8C0B042B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09642-1D24-4C23-82EC-F4F8C79D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9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1D2-20E6-4323-A80A-2C4C89BB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3561-7D35-48CA-B6B7-6B43F80D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Abstracting data structures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Handling binaries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Evaluation &amp; Limitations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4D37-213A-4262-8270-2A69A77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61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B54-B669-4107-A45C-0460D5C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Functions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A05B-1DEF-4BFB-996F-C859F8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14</a:t>
            </a:fld>
            <a:endParaRPr lang="en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571B4-DD33-4489-A89C-2E9C11ABC20C}"/>
              </a:ext>
            </a:extLst>
          </p:cNvPr>
          <p:cNvGrpSpPr/>
          <p:nvPr/>
        </p:nvGrpSpPr>
        <p:grpSpPr>
          <a:xfrm>
            <a:off x="6851771" y="2794509"/>
            <a:ext cx="3696509" cy="2403629"/>
            <a:chOff x="5979576" y="4075856"/>
            <a:chExt cx="3696509" cy="24036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B9AC-92E9-4754-B486-3F2AF2960D9F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C44F30-4A98-46DD-98E0-C9986D6319CF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55D055-F88F-4680-8F78-424C7F4ED97E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A174E0-E8A3-495E-A811-6034C820B294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CEC25-0AB5-4719-8A1B-8E917D19A6DF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structures</a:t>
                </a:r>
                <a:endParaRPr lang="en-CH" sz="3200" dirty="0"/>
              </a:p>
            </p:txBody>
          </p:sp>
        </p:grp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3478FB-5F14-44BD-9625-B23606E97B9C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4527018" y="3996324"/>
            <a:ext cx="2324753" cy="114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3DEB31-8EFC-4109-AEF0-F41B15130D8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139309" y="1816894"/>
            <a:ext cx="0" cy="139182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EEF234-61F3-4390-AD8A-23D610FB19A5}"/>
              </a:ext>
            </a:extLst>
          </p:cNvPr>
          <p:cNvSpPr/>
          <p:nvPr/>
        </p:nvSpPr>
        <p:spPr>
          <a:xfrm>
            <a:off x="1751599" y="3208715"/>
            <a:ext cx="2775419" cy="1598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 code</a:t>
            </a:r>
            <a:endParaRPr lang="en-CH" sz="3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D6A467-E51A-479C-B3F7-C8D93BD89EE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39309" y="4806859"/>
            <a:ext cx="0" cy="134886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9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B54-B669-4107-A45C-0460D5C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 c</a:t>
            </a:r>
            <a:r>
              <a:rPr lang="en-US" dirty="0"/>
              <a:t>ode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A05B-1DEF-4BFB-996F-C859F8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15</a:t>
            </a:fld>
            <a:endParaRPr lang="en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571B4-DD33-4489-A89C-2E9C11ABC20C}"/>
              </a:ext>
            </a:extLst>
          </p:cNvPr>
          <p:cNvGrpSpPr/>
          <p:nvPr/>
        </p:nvGrpSpPr>
        <p:grpSpPr>
          <a:xfrm>
            <a:off x="6877313" y="2291658"/>
            <a:ext cx="3696509" cy="2403629"/>
            <a:chOff x="5979576" y="4075856"/>
            <a:chExt cx="3696509" cy="24036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B9AC-92E9-4754-B486-3F2AF2960D9F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C44F30-4A98-46DD-98E0-C9986D6319CF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55D055-F88F-4680-8F78-424C7F4ED97E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A174E0-E8A3-495E-A811-6034C820B294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CEC25-0AB5-4719-8A1B-8E917D19A6DF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structures</a:t>
                </a:r>
                <a:endParaRPr lang="en-CH" sz="3200" dirty="0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1EEF234-61F3-4390-AD8A-23D610FB19A5}"/>
              </a:ext>
            </a:extLst>
          </p:cNvPr>
          <p:cNvSpPr/>
          <p:nvPr/>
        </p:nvSpPr>
        <p:spPr>
          <a:xfrm>
            <a:off x="838201" y="1690688"/>
            <a:ext cx="3688818" cy="46656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9B4B7-7809-4061-A548-706F0474A5E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58710" y="1690688"/>
            <a:ext cx="0" cy="42278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0C862-A087-4628-BE2B-995183ED3621}"/>
              </a:ext>
            </a:extLst>
          </p:cNvPr>
          <p:cNvSpPr/>
          <p:nvPr/>
        </p:nvSpPr>
        <p:spPr>
          <a:xfrm>
            <a:off x="1023938" y="2113470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17924-35B3-43E2-AB34-861E4439238F}"/>
              </a:ext>
            </a:extLst>
          </p:cNvPr>
          <p:cNvSpPr/>
          <p:nvPr/>
        </p:nvSpPr>
        <p:spPr>
          <a:xfrm>
            <a:off x="2301220" y="3141901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42D83-2E07-41BE-85B0-8DC2F2784D84}"/>
              </a:ext>
            </a:extLst>
          </p:cNvPr>
          <p:cNvSpPr/>
          <p:nvPr/>
        </p:nvSpPr>
        <p:spPr>
          <a:xfrm>
            <a:off x="1023938" y="4170332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CBE4D-CCB7-4240-BBCE-DA58DCB73F61}"/>
              </a:ext>
            </a:extLst>
          </p:cNvPr>
          <p:cNvSpPr/>
          <p:nvPr/>
        </p:nvSpPr>
        <p:spPr>
          <a:xfrm>
            <a:off x="1023938" y="5198138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FA0A95-CE2D-412B-90F5-0815AAB57646}"/>
              </a:ext>
            </a:extLst>
          </p:cNvPr>
          <p:cNvCxnSpPr>
            <a:cxnSpLocks/>
          </p:cNvCxnSpPr>
          <p:nvPr/>
        </p:nvCxnSpPr>
        <p:spPr>
          <a:xfrm>
            <a:off x="1958710" y="5723093"/>
            <a:ext cx="0" cy="63325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DB0E82-99EC-4FBE-8559-1E559E7F778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958710" y="4695287"/>
            <a:ext cx="0" cy="50285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2593A2-2157-4F7A-85C4-02643133132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958710" y="2638425"/>
            <a:ext cx="0" cy="153190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21907B-EC25-4D8A-BCFC-C89B8CD40A04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1958710" y="2638425"/>
            <a:ext cx="1277282" cy="50347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310F1F-6AEB-49DD-9167-626B3ADEC89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958710" y="3666856"/>
            <a:ext cx="1277282" cy="50347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F17506-12B5-40F1-B56A-789ABB8FB06F}"/>
              </a:ext>
            </a:extLst>
          </p:cNvPr>
          <p:cNvGrpSpPr/>
          <p:nvPr/>
        </p:nvGrpSpPr>
        <p:grpSpPr>
          <a:xfrm>
            <a:off x="6877313" y="4822100"/>
            <a:ext cx="2920071" cy="1668257"/>
            <a:chOff x="5979576" y="4075856"/>
            <a:chExt cx="3696509" cy="240362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8FE290-E8B5-4CFF-91F8-6CA76781CE1C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899358-CB53-44E9-8346-78A644635536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40F2F03-05CD-4256-B0EA-1F79CD2A61AD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DFA06-42F3-48FE-9146-35301A9F43CC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CB946D-4F14-4360-8FE1-3821C3D61A6E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Network primitives</a:t>
                </a:r>
                <a:endParaRPr lang="en-CH" sz="3200" dirty="0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0C1965F-F7D1-4846-972D-4C9994622A4D}"/>
              </a:ext>
            </a:extLst>
          </p:cNvPr>
          <p:cNvGrpSpPr/>
          <p:nvPr/>
        </p:nvGrpSpPr>
        <p:grpSpPr>
          <a:xfrm>
            <a:off x="4527019" y="3996026"/>
            <a:ext cx="2350294" cy="1660203"/>
            <a:chOff x="4527019" y="3996026"/>
            <a:chExt cx="2350294" cy="166020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6205E24-0DB3-4B31-840F-1E88CA93CE3D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4527019" y="3996026"/>
              <a:ext cx="2350294" cy="27493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EC4A80-F1CD-4B3C-B8D9-609D07FDFA95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4527019" y="5656229"/>
              <a:ext cx="2350294" cy="0"/>
            </a:xfrm>
            <a:prstGeom prst="straightConnector1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31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739E-8D0C-4964-83C7-D396B71D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Exhaustive s</a:t>
            </a:r>
            <a:r>
              <a:rPr lang="en-US" dirty="0" err="1"/>
              <a:t>ymbolic</a:t>
            </a:r>
            <a:r>
              <a:rPr lang="en-US" dirty="0"/>
              <a:t> execution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A2517-7E57-419F-BBE5-FB0DF194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16</a:t>
            </a:fld>
            <a:endParaRPr lang="en-CH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6033D6-B533-4F72-ACD6-4AC76D1331F3}"/>
              </a:ext>
            </a:extLst>
          </p:cNvPr>
          <p:cNvGrpSpPr/>
          <p:nvPr/>
        </p:nvGrpSpPr>
        <p:grpSpPr>
          <a:xfrm>
            <a:off x="1023938" y="2168806"/>
            <a:ext cx="1869544" cy="3460015"/>
            <a:chOff x="1023938" y="2168806"/>
            <a:chExt cx="1869544" cy="3460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BFB152-03C4-4459-B262-9CDD5DF0492E}"/>
                </a:ext>
              </a:extLst>
            </p:cNvPr>
            <p:cNvSpPr/>
            <p:nvPr/>
          </p:nvSpPr>
          <p:spPr>
            <a:xfrm>
              <a:off x="1023938" y="2168806"/>
              <a:ext cx="1869544" cy="524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D5201B-51AE-4E0B-ADF8-5FB857E5EBE6}"/>
                </a:ext>
              </a:extLst>
            </p:cNvPr>
            <p:cNvSpPr/>
            <p:nvPr/>
          </p:nvSpPr>
          <p:spPr>
            <a:xfrm>
              <a:off x="1023938" y="2904045"/>
              <a:ext cx="1869544" cy="5249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83DE55-0BA1-464F-BE63-3A3117437D4C}"/>
                </a:ext>
              </a:extLst>
            </p:cNvPr>
            <p:cNvSpPr/>
            <p:nvPr/>
          </p:nvSpPr>
          <p:spPr>
            <a:xfrm>
              <a:off x="1023938" y="5103866"/>
              <a:ext cx="1869544" cy="5249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761A25-DC0D-419A-BB2D-9B1F2CA0249C}"/>
                </a:ext>
              </a:extLst>
            </p:cNvPr>
            <p:cNvSpPr/>
            <p:nvPr/>
          </p:nvSpPr>
          <p:spPr>
            <a:xfrm>
              <a:off x="1023938" y="3639284"/>
              <a:ext cx="1869544" cy="524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838A1B-72C7-45A4-89A6-9AB3988AD13E}"/>
                </a:ext>
              </a:extLst>
            </p:cNvPr>
            <p:cNvSpPr/>
            <p:nvPr/>
          </p:nvSpPr>
          <p:spPr>
            <a:xfrm>
              <a:off x="1023938" y="4371575"/>
              <a:ext cx="1869544" cy="524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1A51E75-26B2-465C-ADFF-247EED029E9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1958710" y="2693761"/>
              <a:ext cx="0" cy="21028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D1F382-82D4-49B9-8405-F38E546B303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1958710" y="3429000"/>
              <a:ext cx="0" cy="210284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701E1E-9D3D-46DD-A707-8CC58096FC8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958710" y="4164239"/>
              <a:ext cx="0" cy="207336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8A3F713-614D-4644-A108-291B55218D5E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>
              <a:off x="1958710" y="4896530"/>
              <a:ext cx="0" cy="207336"/>
            </a:xfrm>
            <a:prstGeom prst="straightConnector1">
              <a:avLst/>
            </a:prstGeom>
            <a:ln w="762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77FFDA2-83F8-4559-9099-99EBF8ED2056}"/>
              </a:ext>
            </a:extLst>
          </p:cNvPr>
          <p:cNvSpPr txBox="1"/>
          <p:nvPr/>
        </p:nvSpPr>
        <p:spPr>
          <a:xfrm>
            <a:off x="863335" y="1689784"/>
            <a:ext cx="220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pkt_is_ipv4 ∧ …</a:t>
            </a:r>
            <a:endParaRPr lang="en-CH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B771FA4-0218-427F-87CF-389217A079CA}"/>
              </a:ext>
            </a:extLst>
          </p:cNvPr>
          <p:cNvGrpSpPr/>
          <p:nvPr/>
        </p:nvGrpSpPr>
        <p:grpSpPr>
          <a:xfrm>
            <a:off x="3934552" y="1689784"/>
            <a:ext cx="2466843" cy="4674276"/>
            <a:chOff x="3934552" y="1689784"/>
            <a:chExt cx="2466843" cy="467427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98EB53E-CACA-405A-A3E1-927747D6C37E}"/>
                </a:ext>
              </a:extLst>
            </p:cNvPr>
            <p:cNvGrpSpPr/>
            <p:nvPr/>
          </p:nvGrpSpPr>
          <p:grpSpPr>
            <a:xfrm>
              <a:off x="4233202" y="2168806"/>
              <a:ext cx="1869544" cy="4195254"/>
              <a:chOff x="3814763" y="2168806"/>
              <a:chExt cx="1869544" cy="419525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808B0B-89DF-4160-B05E-B2DD53663904}"/>
                  </a:ext>
                </a:extLst>
              </p:cNvPr>
              <p:cNvSpPr/>
              <p:nvPr/>
            </p:nvSpPr>
            <p:spPr>
              <a:xfrm>
                <a:off x="3814763" y="2168806"/>
                <a:ext cx="1869544" cy="5249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6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9150EA-E415-41E0-9066-1174AACCCEFE}"/>
                  </a:ext>
                </a:extLst>
              </p:cNvPr>
              <p:cNvSpPr/>
              <p:nvPr/>
            </p:nvSpPr>
            <p:spPr>
              <a:xfrm>
                <a:off x="3814763" y="3639284"/>
                <a:ext cx="1869544" cy="5249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7035C2-2D9F-489B-8CCD-27A903DBCB43}"/>
                  </a:ext>
                </a:extLst>
              </p:cNvPr>
              <p:cNvSpPr/>
              <p:nvPr/>
            </p:nvSpPr>
            <p:spPr>
              <a:xfrm>
                <a:off x="3814763" y="5839105"/>
                <a:ext cx="1869544" cy="52495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E1FF09-899C-487C-8585-B2C73B46A9BE}"/>
                  </a:ext>
                </a:extLst>
              </p:cNvPr>
              <p:cNvSpPr/>
              <p:nvPr/>
            </p:nvSpPr>
            <p:spPr>
              <a:xfrm>
                <a:off x="3814763" y="4374523"/>
                <a:ext cx="1869544" cy="5249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6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E3559FB-D3B3-47D6-8D4D-F74E8947A859}"/>
                  </a:ext>
                </a:extLst>
              </p:cNvPr>
              <p:cNvSpPr/>
              <p:nvPr/>
            </p:nvSpPr>
            <p:spPr>
              <a:xfrm>
                <a:off x="3814763" y="5106814"/>
                <a:ext cx="1869544" cy="5249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6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D6B417-4868-4542-AAFC-7EE6DAA317C7}"/>
                  </a:ext>
                </a:extLst>
              </p:cNvPr>
              <p:cNvSpPr/>
              <p:nvPr/>
            </p:nvSpPr>
            <p:spPr>
              <a:xfrm>
                <a:off x="3814763" y="2904045"/>
                <a:ext cx="1869544" cy="5249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600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FCB7C2E-5747-473C-86A7-FE1BD2EC8771}"/>
                  </a:ext>
                </a:extLst>
              </p:cNvPr>
              <p:cNvCxnSpPr>
                <a:cxnSpLocks/>
                <a:stCxn id="13" idx="2"/>
                <a:endCxn id="18" idx="0"/>
              </p:cNvCxnSpPr>
              <p:nvPr/>
            </p:nvCxnSpPr>
            <p:spPr>
              <a:xfrm>
                <a:off x="4749535" y="2693761"/>
                <a:ext cx="0" cy="210284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D10B573-F839-40B2-B431-7FB34BD9D38E}"/>
                  </a:ext>
                </a:extLst>
              </p:cNvPr>
              <p:cNvCxnSpPr>
                <a:cxnSpLocks/>
                <a:stCxn id="18" idx="2"/>
                <a:endCxn id="14" idx="0"/>
              </p:cNvCxnSpPr>
              <p:nvPr/>
            </p:nvCxnSpPr>
            <p:spPr>
              <a:xfrm>
                <a:off x="4749535" y="3429000"/>
                <a:ext cx="0" cy="210284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2C2112C-8746-40FD-9F51-B2417AABFF0C}"/>
                  </a:ext>
                </a:extLst>
              </p:cNvPr>
              <p:cNvCxnSpPr>
                <a:cxnSpLocks/>
                <a:stCxn id="14" idx="2"/>
                <a:endCxn id="16" idx="0"/>
              </p:cNvCxnSpPr>
              <p:nvPr/>
            </p:nvCxnSpPr>
            <p:spPr>
              <a:xfrm>
                <a:off x="4749535" y="4164239"/>
                <a:ext cx="0" cy="210284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1D9387C-279C-48C2-B324-DB4403175DD5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4749535" y="4899478"/>
                <a:ext cx="0" cy="207336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3A69BE4-43C9-46CF-B4A5-3FAF8AC07AA8}"/>
                  </a:ext>
                </a:extLst>
              </p:cNvPr>
              <p:cNvCxnSpPr>
                <a:cxnSpLocks/>
                <a:stCxn id="17" idx="2"/>
                <a:endCxn id="15" idx="0"/>
              </p:cNvCxnSpPr>
              <p:nvPr/>
            </p:nvCxnSpPr>
            <p:spPr>
              <a:xfrm>
                <a:off x="4749535" y="5631769"/>
                <a:ext cx="0" cy="207336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4FD6F9F-1926-4030-81A4-D70B05693C2C}"/>
                </a:ext>
              </a:extLst>
            </p:cNvPr>
            <p:cNvSpPr txBox="1"/>
            <p:nvPr/>
          </p:nvSpPr>
          <p:spPr>
            <a:xfrm>
              <a:off x="3934552" y="1689784"/>
              <a:ext cx="24668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!pkt_is_ipv4 ∧ …</a:t>
              </a:r>
              <a:endParaRPr lang="en-CH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8F01EAC-78E6-4E09-A3BC-52569A76A711}"/>
              </a:ext>
            </a:extLst>
          </p:cNvPr>
          <p:cNvGrpSpPr/>
          <p:nvPr/>
        </p:nvGrpSpPr>
        <p:grpSpPr>
          <a:xfrm>
            <a:off x="7442466" y="1646259"/>
            <a:ext cx="1869544" cy="1782741"/>
            <a:chOff x="7442466" y="1646259"/>
            <a:chExt cx="1869544" cy="178274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35EB1D-E72A-404C-9DC5-EB5F0E1601E3}"/>
                </a:ext>
              </a:extLst>
            </p:cNvPr>
            <p:cNvGrpSpPr/>
            <p:nvPr/>
          </p:nvGrpSpPr>
          <p:grpSpPr>
            <a:xfrm>
              <a:off x="7442466" y="2171214"/>
              <a:ext cx="1869544" cy="1257786"/>
              <a:chOff x="6605588" y="2171214"/>
              <a:chExt cx="1869544" cy="125778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B42CF1-91F0-4928-A430-A0A0BD8E17FC}"/>
                  </a:ext>
                </a:extLst>
              </p:cNvPr>
              <p:cNvSpPr/>
              <p:nvPr/>
            </p:nvSpPr>
            <p:spPr>
              <a:xfrm>
                <a:off x="6605588" y="2171214"/>
                <a:ext cx="1869544" cy="52495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6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4160A9E-9AC8-4481-8FEC-75286EA921E9}"/>
                  </a:ext>
                </a:extLst>
              </p:cNvPr>
              <p:cNvSpPr/>
              <p:nvPr/>
            </p:nvSpPr>
            <p:spPr>
              <a:xfrm>
                <a:off x="6605588" y="2904045"/>
                <a:ext cx="1869544" cy="52495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…</a:t>
                </a:r>
                <a:endParaRPr lang="en-CH" sz="2400" dirty="0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6EB2DB-86E4-4204-BA60-00D6DD693BEB}"/>
                  </a:ext>
                </a:extLst>
              </p:cNvPr>
              <p:cNvCxnSpPr>
                <a:cxnSpLocks/>
                <a:stCxn id="19" idx="2"/>
                <a:endCxn id="20" idx="0"/>
              </p:cNvCxnSpPr>
              <p:nvPr/>
            </p:nvCxnSpPr>
            <p:spPr>
              <a:xfrm>
                <a:off x="7540360" y="2696169"/>
                <a:ext cx="0" cy="207876"/>
              </a:xfrm>
              <a:prstGeom prst="straightConnector1">
                <a:avLst/>
              </a:prstGeom>
              <a:ln w="762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AD6F6A-9A7C-433E-B7B9-838C6D37832A}"/>
                </a:ext>
              </a:extLst>
            </p:cNvPr>
            <p:cNvSpPr txBox="1"/>
            <p:nvPr/>
          </p:nvSpPr>
          <p:spPr>
            <a:xfrm>
              <a:off x="7442467" y="1646259"/>
              <a:ext cx="1828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" panose="02040503050406030204" pitchFamily="18" charset="0"/>
                  <a:ea typeface="Cambria" panose="02040503050406030204" pitchFamily="18" charset="0"/>
                </a:rPr>
                <a:t>…</a:t>
              </a:r>
              <a:endParaRPr lang="en-CH" sz="2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0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B54-B669-4107-A45C-0460D5C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Binaries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A05B-1DEF-4BFB-996F-C859F8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17</a:t>
            </a:fld>
            <a:endParaRPr lang="en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571B4-DD33-4489-A89C-2E9C11ABC20C}"/>
              </a:ext>
            </a:extLst>
          </p:cNvPr>
          <p:cNvGrpSpPr/>
          <p:nvPr/>
        </p:nvGrpSpPr>
        <p:grpSpPr>
          <a:xfrm>
            <a:off x="6877313" y="2291658"/>
            <a:ext cx="3696509" cy="2403629"/>
            <a:chOff x="5979576" y="4075856"/>
            <a:chExt cx="3696509" cy="24036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B9AC-92E9-4754-B486-3F2AF2960D9F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C44F30-4A98-46DD-98E0-C9986D6319CF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55D055-F88F-4680-8F78-424C7F4ED97E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A174E0-E8A3-495E-A811-6034C820B294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 1</a:t>
                </a:r>
                <a:br>
                  <a:rPr lang="en-US" sz="3200" dirty="0"/>
                </a:br>
                <a:endParaRPr lang="en-CH" sz="3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CEC25-0AB5-4719-8A1B-8E917D19A6DF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structures</a:t>
                </a:r>
                <a:endParaRPr lang="en-CH" sz="3200" dirty="0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1EEF234-61F3-4390-AD8A-23D610FB19A5}"/>
              </a:ext>
            </a:extLst>
          </p:cNvPr>
          <p:cNvSpPr/>
          <p:nvPr/>
        </p:nvSpPr>
        <p:spPr>
          <a:xfrm>
            <a:off x="838201" y="1690688"/>
            <a:ext cx="3688818" cy="46656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9B4B7-7809-4061-A548-706F0474A5E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955969" y="1690688"/>
            <a:ext cx="0" cy="441565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F0C862-A087-4628-BE2B-995183ED3621}"/>
              </a:ext>
            </a:extLst>
          </p:cNvPr>
          <p:cNvSpPr/>
          <p:nvPr/>
        </p:nvSpPr>
        <p:spPr>
          <a:xfrm rot="789324">
            <a:off x="961459" y="2125365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517924-35B3-43E2-AB34-861E4439238F}"/>
              </a:ext>
            </a:extLst>
          </p:cNvPr>
          <p:cNvSpPr/>
          <p:nvPr/>
        </p:nvSpPr>
        <p:spPr>
          <a:xfrm rot="19251721">
            <a:off x="3630830" y="2385158"/>
            <a:ext cx="753215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42D83-2E07-41BE-85B0-8DC2F2784D84}"/>
              </a:ext>
            </a:extLst>
          </p:cNvPr>
          <p:cNvSpPr/>
          <p:nvPr/>
        </p:nvSpPr>
        <p:spPr>
          <a:xfrm rot="898269">
            <a:off x="2114794" y="3217864"/>
            <a:ext cx="1502832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CBE4D-CCB7-4240-BBCE-DA58DCB73F61}"/>
              </a:ext>
            </a:extLst>
          </p:cNvPr>
          <p:cNvSpPr/>
          <p:nvPr/>
        </p:nvSpPr>
        <p:spPr>
          <a:xfrm>
            <a:off x="2514826" y="5187353"/>
            <a:ext cx="1869544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4F17506-12B5-40F1-B56A-789ABB8FB06F}"/>
              </a:ext>
            </a:extLst>
          </p:cNvPr>
          <p:cNvGrpSpPr/>
          <p:nvPr/>
        </p:nvGrpSpPr>
        <p:grpSpPr>
          <a:xfrm>
            <a:off x="6877313" y="4822100"/>
            <a:ext cx="2920071" cy="1668257"/>
            <a:chOff x="5979576" y="4075856"/>
            <a:chExt cx="3696509" cy="240362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8FE290-E8B5-4CFF-91F8-6CA76781CE1C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899358-CB53-44E9-8346-78A644635536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40F2F03-05CD-4256-B0EA-1F79CD2A61AD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F6DFA06-42F3-48FE-9146-35301A9F43CC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5CB946D-4F14-4360-8FE1-3821C3D61A6E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Network primitives</a:t>
                </a:r>
                <a:endParaRPr lang="en-CH" sz="3200" dirty="0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12D2D-2390-4569-85B1-C682B3987626}"/>
              </a:ext>
            </a:extLst>
          </p:cNvPr>
          <p:cNvSpPr/>
          <p:nvPr/>
        </p:nvSpPr>
        <p:spPr>
          <a:xfrm rot="20037841">
            <a:off x="1031876" y="4561813"/>
            <a:ext cx="1362275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029F2-1010-4C3E-B038-756A57DA7BEC}"/>
              </a:ext>
            </a:extLst>
          </p:cNvPr>
          <p:cNvSpPr/>
          <p:nvPr/>
        </p:nvSpPr>
        <p:spPr>
          <a:xfrm>
            <a:off x="946822" y="5557295"/>
            <a:ext cx="1362275" cy="524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8FC10DA0-E19C-4617-AAEF-2273869A2A81}"/>
              </a:ext>
            </a:extLst>
          </p:cNvPr>
          <p:cNvCxnSpPr>
            <a:stCxn id="21" idx="2"/>
            <a:endCxn id="30" idx="2"/>
          </p:cNvCxnSpPr>
          <p:nvPr/>
        </p:nvCxnSpPr>
        <p:spPr>
          <a:xfrm rot="16200000" flipH="1">
            <a:off x="1772210" y="2707715"/>
            <a:ext cx="1090477" cy="961910"/>
          </a:xfrm>
          <a:prstGeom prst="curvedConnector3">
            <a:avLst>
              <a:gd name="adj1" fmla="val 12178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8833BA5-8EA3-4CB3-B4BD-C51430803E1E}"/>
              </a:ext>
            </a:extLst>
          </p:cNvPr>
          <p:cNvCxnSpPr>
            <a:cxnSpLocks/>
            <a:stCxn id="30" idx="1"/>
            <a:endCxn id="40" idx="3"/>
          </p:cNvCxnSpPr>
          <p:nvPr/>
        </p:nvCxnSpPr>
        <p:spPr>
          <a:xfrm rot="10800000" flipH="1" flipV="1">
            <a:off x="2140300" y="3286226"/>
            <a:ext cx="184728" cy="1239089"/>
          </a:xfrm>
          <a:prstGeom prst="curvedConnector5">
            <a:avLst>
              <a:gd name="adj1" fmla="val -123750"/>
              <a:gd name="adj2" fmla="val 69897"/>
              <a:gd name="adj3" fmla="val 22375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0D04F6A-048A-42DF-A384-DA8AD61CD980}"/>
              </a:ext>
            </a:extLst>
          </p:cNvPr>
          <p:cNvCxnSpPr>
            <a:cxnSpLocks/>
            <a:stCxn id="29" idx="0"/>
            <a:endCxn id="21" idx="0"/>
          </p:cNvCxnSpPr>
          <p:nvPr/>
        </p:nvCxnSpPr>
        <p:spPr>
          <a:xfrm rot="16200000" flipV="1">
            <a:off x="2742969" y="1345254"/>
            <a:ext cx="311797" cy="1885796"/>
          </a:xfrm>
          <a:prstGeom prst="curvedConnector3">
            <a:avLst>
              <a:gd name="adj1" fmla="val 17552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D3B3A85-8612-46CF-AAA9-5CC2EFCF5C2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592120" y="2881005"/>
            <a:ext cx="67809" cy="793452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56E819A-70AE-4B98-B2ED-E5E71ED45C70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 rot="16200000" flipH="1">
            <a:off x="2575300" y="4313055"/>
            <a:ext cx="127222" cy="1621373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529E685-6121-40E1-84DA-733AD56A08DD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739881" y="3500107"/>
            <a:ext cx="1946265" cy="23042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AE42831-D610-4A03-B7C4-A43F897E50B2}"/>
              </a:ext>
            </a:extLst>
          </p:cNvPr>
          <p:cNvCxnSpPr>
            <a:cxnSpLocks/>
            <a:stCxn id="41" idx="0"/>
            <a:endCxn id="32" idx="1"/>
          </p:cNvCxnSpPr>
          <p:nvPr/>
        </p:nvCxnSpPr>
        <p:spPr>
          <a:xfrm rot="5400000" flipH="1" flipV="1">
            <a:off x="2017661" y="5060130"/>
            <a:ext cx="107464" cy="88686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69AEC18-30CA-49E3-BC7E-6119518901B3}"/>
              </a:ext>
            </a:extLst>
          </p:cNvPr>
          <p:cNvCxnSpPr>
            <a:cxnSpLocks/>
            <a:stCxn id="41" idx="2"/>
            <a:endCxn id="32" idx="1"/>
          </p:cNvCxnSpPr>
          <p:nvPr/>
        </p:nvCxnSpPr>
        <p:spPr>
          <a:xfrm rot="5400000" flipH="1" flipV="1">
            <a:off x="1755183" y="5322608"/>
            <a:ext cx="632419" cy="886866"/>
          </a:xfrm>
          <a:prstGeom prst="curvedConnector4">
            <a:avLst>
              <a:gd name="adj1" fmla="val -36147"/>
              <a:gd name="adj2" fmla="val 884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87109536-3139-4B57-B6DC-C42E3E5648B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926253" y="5123266"/>
            <a:ext cx="174747" cy="770656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DDDD1BEF-5889-487D-AD9A-828C021E98E2}"/>
              </a:ext>
            </a:extLst>
          </p:cNvPr>
          <p:cNvCxnSpPr>
            <a:cxnSpLocks/>
            <a:stCxn id="21" idx="1"/>
            <a:endCxn id="32" idx="2"/>
          </p:cNvCxnSpPr>
          <p:nvPr/>
        </p:nvCxnSpPr>
        <p:spPr>
          <a:xfrm rot="10800000" flipH="1" flipV="1">
            <a:off x="985990" y="2175094"/>
            <a:ext cx="2463607" cy="3537213"/>
          </a:xfrm>
          <a:prstGeom prst="curvedConnector4">
            <a:avLst>
              <a:gd name="adj1" fmla="val 20269"/>
              <a:gd name="adj2" fmla="val 106463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1E2A5A7-F195-464C-8587-1261D8361E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5743" y="3809829"/>
            <a:ext cx="1720188" cy="163866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3863344-2F12-473E-8319-D82AF9EB40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3991" y="5481876"/>
            <a:ext cx="1757140" cy="948561"/>
          </a:xfrm>
          <a:prstGeom prst="curvedConnector3">
            <a:avLst>
              <a:gd name="adj1" fmla="val 9932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347A609-7B97-446A-B9CF-F3458A0B1D0A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H="1">
            <a:off x="2951807" y="3208983"/>
            <a:ext cx="1202351" cy="1237933"/>
          </a:xfrm>
          <a:prstGeom prst="curvedConnector4">
            <a:avLst>
              <a:gd name="adj1" fmla="val -19013"/>
              <a:gd name="adj2" fmla="val 7761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466FF7-65EE-48C9-90D9-F506DD37FD7D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4299545" y="2409925"/>
            <a:ext cx="2577768" cy="108354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FAA826-2318-4017-B3A6-66C078773087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27019" y="3493473"/>
            <a:ext cx="2350294" cy="14878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69D897-0CA1-463F-9783-EA5E6EC397D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4527019" y="3493473"/>
            <a:ext cx="2350294" cy="75671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D19691-198E-40B7-9C86-ABB75EDEE473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47588" y="5524417"/>
            <a:ext cx="2329725" cy="13181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393CA6D-4174-48B1-9C8A-0F3C7B999DA4}"/>
              </a:ext>
            </a:extLst>
          </p:cNvPr>
          <p:cNvSpPr txBox="1"/>
          <p:nvPr/>
        </p:nvSpPr>
        <p:spPr>
          <a:xfrm>
            <a:off x="4611902" y="5663610"/>
            <a:ext cx="2122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 linking</a:t>
            </a:r>
            <a:endParaRPr lang="en-CH" sz="3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856FFE-9B98-4933-ABF3-D050C709F681}"/>
              </a:ext>
            </a:extLst>
          </p:cNvPr>
          <p:cNvSpPr/>
          <p:nvPr/>
        </p:nvSpPr>
        <p:spPr>
          <a:xfrm>
            <a:off x="838201" y="1690688"/>
            <a:ext cx="3688818" cy="46656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7F324C-D3D9-4AB4-9956-80BFA97B321A}"/>
              </a:ext>
            </a:extLst>
          </p:cNvPr>
          <p:cNvSpPr/>
          <p:nvPr/>
        </p:nvSpPr>
        <p:spPr>
          <a:xfrm>
            <a:off x="1236094" y="2063109"/>
            <a:ext cx="3124619" cy="7085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 err="1">
                <a:latin typeface="Consolas" panose="020B0609020204030204" pitchFamily="49" charset="0"/>
              </a:rPr>
              <a:t>map_get</a:t>
            </a:r>
            <a:r>
              <a:rPr lang="en-CH" sz="32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185D52-0DCC-4698-A57B-344493C42E54}"/>
              </a:ext>
            </a:extLst>
          </p:cNvPr>
          <p:cNvSpPr/>
          <p:nvPr/>
        </p:nvSpPr>
        <p:spPr>
          <a:xfrm>
            <a:off x="3648466" y="2065658"/>
            <a:ext cx="1857166" cy="708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 err="1">
                <a:latin typeface="Consolas" panose="020B0609020204030204" pitchFamily="49" charset="0"/>
              </a:rPr>
              <a:t>map_get</a:t>
            </a:r>
            <a:endParaRPr lang="en-CH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4" grpId="0" animBg="1"/>
      <p:bldP spid="42" grpId="0" animBg="1"/>
      <p:bldP spid="42" grpId="1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1D2-20E6-4323-A80A-2C4C89BB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3561-7D35-48CA-B6B7-6B43F80D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Abstracting data structures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Handling binaries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Implementation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Evaluation &amp; Limitations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4D37-213A-4262-8270-2A69A77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6211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DD24B31-B8A2-482E-88E9-6249CC1D7FFB}"/>
              </a:ext>
            </a:extLst>
          </p:cNvPr>
          <p:cNvSpPr/>
          <p:nvPr/>
        </p:nvSpPr>
        <p:spPr>
          <a:xfrm>
            <a:off x="761542" y="1599055"/>
            <a:ext cx="10679344" cy="25230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BAA595-459D-4BF6-B9FF-DF754E977AD3}"/>
              </a:ext>
            </a:extLst>
          </p:cNvPr>
          <p:cNvSpPr/>
          <p:nvPr/>
        </p:nvSpPr>
        <p:spPr>
          <a:xfrm>
            <a:off x="832360" y="1680789"/>
            <a:ext cx="6851140" cy="2358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E4669-1CEF-46BF-9D5F-1931B29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Klint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95984-0864-40D0-A4A1-CA737991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19</a:t>
            </a:fld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BABA9-6758-41D6-9F6B-0502AD498382}"/>
              </a:ext>
            </a:extLst>
          </p:cNvPr>
          <p:cNvSpPr/>
          <p:nvPr/>
        </p:nvSpPr>
        <p:spPr>
          <a:xfrm>
            <a:off x="838199" y="3473811"/>
            <a:ext cx="3105149" cy="555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Contracts</a:t>
            </a:r>
            <a:endParaRPr lang="en-CH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2ECFFF-88A9-44E3-A73D-02D2709CCDB0}"/>
              </a:ext>
            </a:extLst>
          </p:cNvPr>
          <p:cNvSpPr/>
          <p:nvPr/>
        </p:nvSpPr>
        <p:spPr>
          <a:xfrm>
            <a:off x="838200" y="1690688"/>
            <a:ext cx="3105150" cy="14029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 binary</a:t>
            </a:r>
            <a:endParaRPr lang="en-CH" sz="36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F77767-46FF-4900-919E-1D9DD6D7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25" y="1819616"/>
            <a:ext cx="1086757" cy="10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76495-F66C-4FA0-B9DD-D30B89A61523}"/>
              </a:ext>
            </a:extLst>
          </p:cNvPr>
          <p:cNvCxnSpPr>
            <a:cxnSpLocks/>
            <a:stCxn id="30" idx="3"/>
            <a:endCxn id="43" idx="1"/>
          </p:cNvCxnSpPr>
          <p:nvPr/>
        </p:nvCxnSpPr>
        <p:spPr>
          <a:xfrm flipV="1">
            <a:off x="8564302" y="5831993"/>
            <a:ext cx="910357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334EB-E4A3-402A-9C38-EBE5750DF618}"/>
              </a:ext>
            </a:extLst>
          </p:cNvPr>
          <p:cNvSpPr/>
          <p:nvPr/>
        </p:nvSpPr>
        <p:spPr>
          <a:xfrm>
            <a:off x="832360" y="5288616"/>
            <a:ext cx="3105148" cy="1086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</a:t>
            </a:r>
            <a:endParaRPr lang="en-CH" sz="36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9785B2-FACA-41E9-B06C-4C2B4DB755D8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 flipV="1">
            <a:off x="3943348" y="3748106"/>
            <a:ext cx="497339" cy="333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68355-0E08-4B6D-A365-818E65E37C87}"/>
              </a:ext>
            </a:extLst>
          </p:cNvPr>
          <p:cNvSpPr/>
          <p:nvPr/>
        </p:nvSpPr>
        <p:spPr>
          <a:xfrm>
            <a:off x="5459154" y="5288616"/>
            <a:ext cx="3105148" cy="10867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Verification</a:t>
            </a:r>
            <a:endParaRPr lang="en-CH" sz="3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4B848E-88F7-429C-9F6C-22E53C80AD09}"/>
              </a:ext>
            </a:extLst>
          </p:cNvPr>
          <p:cNvCxnSpPr>
            <a:cxnSpLocks/>
          </p:cNvCxnSpPr>
          <p:nvPr/>
        </p:nvCxnSpPr>
        <p:spPr>
          <a:xfrm flipH="1">
            <a:off x="6993013" y="4092042"/>
            <a:ext cx="18715" cy="127529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2E00E3F-84AB-455A-B582-F3ADA2E96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77062"/>
              </p:ext>
            </p:extLst>
          </p:nvPr>
        </p:nvGraphicFramePr>
        <p:xfrm>
          <a:off x="9474659" y="5288616"/>
          <a:ext cx="2042886" cy="108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43">
                  <a:extLst>
                    <a:ext uri="{9D8B030D-6E8A-4147-A177-3AD203B41FA5}">
                      <a16:colId xmlns:a16="http://schemas.microsoft.com/office/drawing/2014/main" val="2399370943"/>
                    </a:ext>
                  </a:extLst>
                </a:gridCol>
                <a:gridCol w="1021443">
                  <a:extLst>
                    <a:ext uri="{9D8B030D-6E8A-4147-A177-3AD203B41FA5}">
                      <a16:colId xmlns:a16="http://schemas.microsoft.com/office/drawing/2014/main" val="3036760344"/>
                    </a:ext>
                  </a:extLst>
                </a:gridCol>
              </a:tblGrid>
              <a:tr h="1086755">
                <a:tc>
                  <a:txBody>
                    <a:bodyPr/>
                    <a:lstStyle/>
                    <a:p>
                      <a:pPr algn="ctr"/>
                      <a:r>
                        <a:rPr lang="en-CH" sz="3200" dirty="0"/>
                        <a:t>✅</a:t>
                      </a:r>
                      <a:endParaRPr lang="en-CH" sz="32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❌</a:t>
                      </a:r>
                      <a:endParaRPr lang="en-CH" sz="3200" b="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43231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A27667B-5A94-4C3A-BB8B-584B846075F9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683500" y="2924618"/>
            <a:ext cx="1183593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93DA690-394B-41E5-A251-36C5112EEDEF}"/>
              </a:ext>
            </a:extLst>
          </p:cNvPr>
          <p:cNvSpPr/>
          <p:nvPr/>
        </p:nvSpPr>
        <p:spPr>
          <a:xfrm>
            <a:off x="8867093" y="2318499"/>
            <a:ext cx="2432959" cy="1212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Invariant</a:t>
            </a:r>
            <a:br>
              <a:rPr lang="en-US" sz="3600" dirty="0"/>
            </a:br>
            <a:r>
              <a:rPr lang="en-US" sz="3600" dirty="0"/>
              <a:t>inference</a:t>
            </a:r>
            <a:endParaRPr lang="en-CH" sz="3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AFCC8-3FF0-4E09-B9C4-DCC0FEAAC6C8}"/>
              </a:ext>
            </a:extLst>
          </p:cNvPr>
          <p:cNvSpPr/>
          <p:nvPr/>
        </p:nvSpPr>
        <p:spPr>
          <a:xfrm>
            <a:off x="838200" y="4029074"/>
            <a:ext cx="3105148" cy="8477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 structs</a:t>
            </a:r>
            <a:endParaRPr lang="en-CH" sz="3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278D9-B91D-4A8A-BCFF-DDF0A45603E6}"/>
              </a:ext>
            </a:extLst>
          </p:cNvPr>
          <p:cNvGrpSpPr/>
          <p:nvPr/>
        </p:nvGrpSpPr>
        <p:grpSpPr>
          <a:xfrm>
            <a:off x="674455" y="5225841"/>
            <a:ext cx="1191764" cy="1191764"/>
            <a:chOff x="674455" y="5225841"/>
            <a:chExt cx="1191764" cy="11917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D3FD01-BE58-40B5-89A2-6E388A3FDBDA}"/>
                </a:ext>
              </a:extLst>
            </p:cNvPr>
            <p:cNvSpPr/>
            <p:nvPr/>
          </p:nvSpPr>
          <p:spPr>
            <a:xfrm>
              <a:off x="938213" y="5367338"/>
              <a:ext cx="677915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8" name="Graphic 27" descr="Checklist with solid fill">
              <a:extLst>
                <a:ext uri="{FF2B5EF4-FFF2-40B4-BE49-F238E27FC236}">
                  <a16:creationId xmlns:a16="http://schemas.microsoft.com/office/drawing/2014/main" id="{B2A16294-F798-43F7-AE17-520D66723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4455" y="5225841"/>
              <a:ext cx="1191764" cy="119176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3F86370-D4EF-4E7D-A1A9-29B3FEC7ED81}"/>
              </a:ext>
            </a:extLst>
          </p:cNvPr>
          <p:cNvSpPr txBox="1"/>
          <p:nvPr/>
        </p:nvSpPr>
        <p:spPr>
          <a:xfrm>
            <a:off x="6530832" y="2754458"/>
            <a:ext cx="1161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/>
              <a:t>angr</a:t>
            </a:r>
            <a:endParaRPr lang="en-CH" sz="3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B0483F-A322-44DE-A6CF-354162C9899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943350" y="2362995"/>
            <a:ext cx="2638275" cy="2918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5416F55-ACA7-433A-98EF-B11A8D575714}"/>
              </a:ext>
            </a:extLst>
          </p:cNvPr>
          <p:cNvSpPr/>
          <p:nvPr/>
        </p:nvSpPr>
        <p:spPr>
          <a:xfrm>
            <a:off x="4440687" y="3470474"/>
            <a:ext cx="1788131" cy="555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</a:t>
            </a:r>
            <a:endParaRPr lang="en-CH" sz="28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04920C-BE70-4494-96E3-B54885D68A7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334753" y="2377588"/>
            <a:ext cx="1231754" cy="109288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4BCBBF-D192-433E-B741-E1893E1DDE4D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3937508" y="5831994"/>
            <a:ext cx="1521646" cy="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DABD50-FE3A-4993-83B1-2E42A9EC7C1D}"/>
              </a:ext>
            </a:extLst>
          </p:cNvPr>
          <p:cNvGrpSpPr/>
          <p:nvPr/>
        </p:nvGrpSpPr>
        <p:grpSpPr>
          <a:xfrm>
            <a:off x="6133699" y="5375493"/>
            <a:ext cx="1756058" cy="980857"/>
            <a:chOff x="8665636" y="4373594"/>
            <a:chExt cx="1756058" cy="98085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191137B-FA66-48A6-A28C-1FFE4BCAA761}"/>
                </a:ext>
              </a:extLst>
            </p:cNvPr>
            <p:cNvSpPr/>
            <p:nvPr/>
          </p:nvSpPr>
          <p:spPr>
            <a:xfrm>
              <a:off x="8939241" y="4373594"/>
              <a:ext cx="1482453" cy="709168"/>
            </a:xfrm>
            <a:prstGeom prst="rect">
              <a:avLst/>
            </a:prstGeom>
            <a:solidFill>
              <a:srgbClr val="463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BD875B-1C66-4C0E-8F1A-9C0BD4AD59CF}"/>
                </a:ext>
              </a:extLst>
            </p:cNvPr>
            <p:cNvSpPr/>
            <p:nvPr/>
          </p:nvSpPr>
          <p:spPr>
            <a:xfrm>
              <a:off x="8806002" y="4503285"/>
              <a:ext cx="1482453" cy="709168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9F7563-8160-4CC1-9EB9-D61B05F95FF8}"/>
                </a:ext>
              </a:extLst>
            </p:cNvPr>
            <p:cNvSpPr/>
            <p:nvPr/>
          </p:nvSpPr>
          <p:spPr>
            <a:xfrm>
              <a:off x="8665636" y="4645283"/>
              <a:ext cx="1482453" cy="70916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Paths</a:t>
              </a:r>
              <a:endParaRPr lang="en-CH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2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175C-F5D6-4D76-8E12-14CC7B53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1949-C840-4428-8C56-7EB37092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</a:t>
            </a:fld>
            <a:endParaRPr lang="en-CH"/>
          </a:p>
        </p:txBody>
      </p:sp>
      <p:pic>
        <p:nvPicPr>
          <p:cNvPr id="6" name="Graphic 5" descr="Wireless router with solid fill">
            <a:extLst>
              <a:ext uri="{FF2B5EF4-FFF2-40B4-BE49-F238E27FC236}">
                <a16:creationId xmlns:a16="http://schemas.microsoft.com/office/drawing/2014/main" id="{30BF9980-5D04-4152-B1AE-5F9062E6E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4290" b="13427"/>
          <a:stretch/>
        </p:blipFill>
        <p:spPr>
          <a:xfrm>
            <a:off x="5262465" y="3243263"/>
            <a:ext cx="1667069" cy="371474"/>
          </a:xfrm>
          <a:prstGeom prst="rect">
            <a:avLst/>
          </a:prstGeo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6909F32E-8818-49F7-AA9D-E89F8B3B0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2595465"/>
            <a:ext cx="1667069" cy="1667069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FE805605-E6D0-407C-A140-F1464CC18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2463" y="4687596"/>
            <a:ext cx="1667069" cy="1667069"/>
          </a:xfrm>
          <a:prstGeom prst="rect">
            <a:avLst/>
          </a:prstGeom>
        </p:spPr>
      </p:pic>
      <p:pic>
        <p:nvPicPr>
          <p:cNvPr id="12" name="Graphic 11" descr="Computer outline">
            <a:extLst>
              <a:ext uri="{FF2B5EF4-FFF2-40B4-BE49-F238E27FC236}">
                <a16:creationId xmlns:a16="http://schemas.microsoft.com/office/drawing/2014/main" id="{F8010104-D232-49FB-B4A8-5DEE1005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6731" y="2600130"/>
            <a:ext cx="1667069" cy="1667069"/>
          </a:xfrm>
          <a:prstGeom prst="rect">
            <a:avLst/>
          </a:prstGeom>
        </p:spPr>
      </p:pic>
      <p:pic>
        <p:nvPicPr>
          <p:cNvPr id="14" name="Graphic 13" descr="Wireless router outline">
            <a:extLst>
              <a:ext uri="{FF2B5EF4-FFF2-40B4-BE49-F238E27FC236}">
                <a16:creationId xmlns:a16="http://schemas.microsoft.com/office/drawing/2014/main" id="{F888B84C-C224-448B-AAA1-C699B29C5FA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64681"/>
          <a:stretch/>
        </p:blipFill>
        <p:spPr>
          <a:xfrm>
            <a:off x="5262463" y="1581605"/>
            <a:ext cx="1667069" cy="5887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C8C57-3364-41A8-9A15-11004E7F0CC5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2505269" y="3429000"/>
            <a:ext cx="2757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9780ED-42D6-495A-BC92-BB294CF2CB5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095998" y="2170404"/>
            <a:ext cx="0" cy="778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844143-6DEB-4F47-BDCB-30E3233EF72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95998" y="3908717"/>
            <a:ext cx="0" cy="7788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71695-32B6-4B48-BD92-4E30360C51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29534" y="3429000"/>
            <a:ext cx="2522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03E9851-B94D-4089-A27C-D2A5DDEA4F44}"/>
              </a:ext>
            </a:extLst>
          </p:cNvPr>
          <p:cNvGrpSpPr/>
          <p:nvPr/>
        </p:nvGrpSpPr>
        <p:grpSpPr>
          <a:xfrm>
            <a:off x="4262612" y="1979749"/>
            <a:ext cx="1530060" cy="1530060"/>
            <a:chOff x="7956245" y="569702"/>
            <a:chExt cx="1530060" cy="1530060"/>
          </a:xfrm>
        </p:grpSpPr>
        <p:pic>
          <p:nvPicPr>
            <p:cNvPr id="34" name="Graphic 33" descr="Lightning bolt with solid fill">
              <a:extLst>
                <a:ext uri="{FF2B5EF4-FFF2-40B4-BE49-F238E27FC236}">
                  <a16:creationId xmlns:a16="http://schemas.microsoft.com/office/drawing/2014/main" id="{33E00F13-07D4-4B97-A4E0-0F3CDBFE4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171550" y="785007"/>
              <a:ext cx="1099450" cy="1099450"/>
            </a:xfrm>
            <a:prstGeom prst="rect">
              <a:avLst/>
            </a:prstGeom>
          </p:spPr>
        </p:pic>
        <p:pic>
          <p:nvPicPr>
            <p:cNvPr id="41" name="Graphic 40" descr="No sign outline">
              <a:extLst>
                <a:ext uri="{FF2B5EF4-FFF2-40B4-BE49-F238E27FC236}">
                  <a16:creationId xmlns:a16="http://schemas.microsoft.com/office/drawing/2014/main" id="{A4B1BE97-5B17-495A-A3C1-E38A51A6D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956245" y="569702"/>
              <a:ext cx="1530060" cy="153006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533A49-0AA7-4B95-9CF6-740C02E15A66}"/>
              </a:ext>
            </a:extLst>
          </p:cNvPr>
          <p:cNvGrpSpPr/>
          <p:nvPr/>
        </p:nvGrpSpPr>
        <p:grpSpPr>
          <a:xfrm>
            <a:off x="4262612" y="3343272"/>
            <a:ext cx="1530060" cy="1530060"/>
            <a:chOff x="938357" y="5179978"/>
            <a:chExt cx="1530060" cy="1530060"/>
          </a:xfrm>
        </p:grpSpPr>
        <p:pic>
          <p:nvPicPr>
            <p:cNvPr id="30" name="Graphic 29" descr="Bug with solid fill">
              <a:extLst>
                <a:ext uri="{FF2B5EF4-FFF2-40B4-BE49-F238E27FC236}">
                  <a16:creationId xmlns:a16="http://schemas.microsoft.com/office/drawing/2014/main" id="{F95B9E0F-61AA-4439-8C97-303C8622B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9533" y="5447034"/>
              <a:ext cx="1007709" cy="1007709"/>
            </a:xfrm>
            <a:prstGeom prst="rect">
              <a:avLst/>
            </a:prstGeom>
          </p:spPr>
        </p:pic>
        <p:pic>
          <p:nvPicPr>
            <p:cNvPr id="42" name="Graphic 41" descr="No sign outline">
              <a:extLst>
                <a:ext uri="{FF2B5EF4-FFF2-40B4-BE49-F238E27FC236}">
                  <a16:creationId xmlns:a16="http://schemas.microsoft.com/office/drawing/2014/main" id="{DFD1C6DB-B0B4-4FBA-B491-9CC275FA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8357" y="5179978"/>
              <a:ext cx="1530060" cy="153006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79C7B8-5B2C-421E-B6D6-C1298D76A138}"/>
              </a:ext>
            </a:extLst>
          </p:cNvPr>
          <p:cNvGrpSpPr/>
          <p:nvPr/>
        </p:nvGrpSpPr>
        <p:grpSpPr>
          <a:xfrm>
            <a:off x="6651505" y="2668888"/>
            <a:ext cx="3160151" cy="1882610"/>
            <a:chOff x="6651505" y="2668888"/>
            <a:chExt cx="3160151" cy="18826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A7F9BA4-0270-4997-A2E5-7DE5A414ABB0}"/>
                </a:ext>
              </a:extLst>
            </p:cNvPr>
            <p:cNvGrpSpPr/>
            <p:nvPr/>
          </p:nvGrpSpPr>
          <p:grpSpPr>
            <a:xfrm>
              <a:off x="6651505" y="2668888"/>
              <a:ext cx="1520221" cy="1520221"/>
              <a:chOff x="7332975" y="1279481"/>
              <a:chExt cx="1520221" cy="152022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2984DC-B957-40A0-97E3-05CA2A5C3FC8}"/>
                  </a:ext>
                </a:extLst>
              </p:cNvPr>
              <p:cNvSpPr/>
              <p:nvPr/>
            </p:nvSpPr>
            <p:spPr>
              <a:xfrm>
                <a:off x="7658100" y="1435100"/>
                <a:ext cx="875513" cy="1160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2" name="Graphic 31" descr="Checklist with solid fill">
                <a:extLst>
                  <a:ext uri="{FF2B5EF4-FFF2-40B4-BE49-F238E27FC236}">
                    <a16:creationId xmlns:a16="http://schemas.microsoft.com/office/drawing/2014/main" id="{77F0C95A-F8D1-4C6C-9CFC-FAD62E6F9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7332975" y="1279481"/>
                <a:ext cx="1520221" cy="1520221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5DEC87-58C0-4F8D-AEA2-509F220CED1D}"/>
                </a:ext>
              </a:extLst>
            </p:cNvPr>
            <p:cNvSpPr txBox="1"/>
            <p:nvPr/>
          </p:nvSpPr>
          <p:spPr>
            <a:xfrm>
              <a:off x="6819011" y="4028278"/>
              <a:ext cx="2992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e.g., IEEE 802.1D</a:t>
              </a:r>
              <a:endParaRPr lang="en-CH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6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1D2-20E6-4323-A80A-2C4C89BB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3561-7D35-48CA-B6B7-6B43F80D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Abstracting data structures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Handling binaries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Implementation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Evaluation &amp; Limitations</a:t>
            </a:r>
            <a:endParaRPr lang="en-C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4D37-213A-4262-8270-2A69A77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840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52B8-3AFE-4A41-A858-BCCCD362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Verified NFs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F728-7CFD-47D0-8E1F-32FA2B7B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C:		Bridge</a:t>
            </a:r>
            <a:br>
              <a:rPr lang="en-CH" dirty="0"/>
            </a:br>
            <a:r>
              <a:rPr lang="en-CH" dirty="0"/>
              <a:t>		Firewall</a:t>
            </a:r>
            <a:br>
              <a:rPr lang="en-CH" dirty="0"/>
            </a:br>
            <a:r>
              <a:rPr lang="en-CH" dirty="0"/>
              <a:t>		Maglev</a:t>
            </a:r>
            <a:br>
              <a:rPr lang="en-CH" dirty="0"/>
            </a:br>
            <a:r>
              <a:rPr lang="en-CH" dirty="0"/>
              <a:t>		NAT</a:t>
            </a:r>
            <a:br>
              <a:rPr lang="en-CH" dirty="0"/>
            </a:br>
            <a:r>
              <a:rPr lang="en-CH" dirty="0"/>
              <a:t>		Policer</a:t>
            </a:r>
            <a:br>
              <a:rPr lang="en-CH" dirty="0"/>
            </a:br>
            <a:r>
              <a:rPr lang="en-CH" dirty="0"/>
              <a:t>		Router</a:t>
            </a:r>
          </a:p>
          <a:p>
            <a:endParaRPr lang="en-CH" dirty="0"/>
          </a:p>
          <a:p>
            <a:r>
              <a:rPr lang="en-CH" dirty="0"/>
              <a:t>Rust:		Policer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82D27-E7B1-4180-BBF2-172E7629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2516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FDD7-CF46-4E39-9C20-93F4D09B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Verification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EB8-E9E0-45B8-90F9-5F2E9FBF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&lt; 2 min / NF</a:t>
            </a:r>
          </a:p>
          <a:p>
            <a:endParaRPr lang="en-CH" dirty="0"/>
          </a:p>
          <a:p>
            <a:r>
              <a:rPr lang="en-CH" dirty="0"/>
              <a:t>Single-threaded prototype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B116F-7C70-4DA9-ADDA-B1880F0E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475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BAE-8FA8-4426-9127-D8C8E24D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Verified NF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86F5-6B9A-4297-B6BB-2BBA7BF1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Prototyping new data structures is now quick</a:t>
            </a:r>
            <a:br>
              <a:rPr lang="en-CH" dirty="0"/>
            </a:br>
            <a:r>
              <a:rPr lang="en-CH" dirty="0"/>
              <a:t>	(then </a:t>
            </a:r>
            <a:r>
              <a:rPr lang="en-CH"/>
              <a:t>verify manually, </a:t>
            </a:r>
            <a:r>
              <a:rPr lang="en-CH" dirty="0"/>
              <a:t>as previous work)</a:t>
            </a:r>
          </a:p>
          <a:p>
            <a:endParaRPr lang="en-CH" dirty="0"/>
          </a:p>
          <a:p>
            <a:r>
              <a:rPr lang="en-CH" dirty="0"/>
              <a:t>Faster than previous verified NFs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A548-949E-45EE-82B7-9CE2EE9E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9598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2531-D296-4555-BEF1-52BB8FD9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only NFs?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8202-3A30-4F66-89A2-B256A25A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Few</a:t>
            </a:r>
            <a:r>
              <a:rPr lang="en-US" dirty="0"/>
              <a:t> and </a:t>
            </a:r>
            <a:r>
              <a:rPr lang="en-US" u="sng" dirty="0"/>
              <a:t>shallow</a:t>
            </a:r>
            <a:r>
              <a:rPr lang="en-US" dirty="0"/>
              <a:t> “networking” operations</a:t>
            </a:r>
          </a:p>
          <a:p>
            <a:r>
              <a:rPr lang="en-US" dirty="0"/>
              <a:t>	Explicitly modeled by our tool</a:t>
            </a:r>
          </a:p>
          <a:p>
            <a:endParaRPr lang="en-US" dirty="0"/>
          </a:p>
          <a:p>
            <a:r>
              <a:rPr lang="en-US" dirty="0"/>
              <a:t>Not feasible for e.g. Linux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D4265-ADBC-4DBA-94A9-C332AC07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5232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C4B4-9DC6-4787-930F-15774BED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Map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2CE6-9AC7-47F2-A620-97DC02F3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Good fit for </a:t>
            </a:r>
            <a:r>
              <a:rPr lang="en-CH" u="sng" dirty="0"/>
              <a:t>most</a:t>
            </a:r>
            <a:r>
              <a:rPr lang="en-CH" dirty="0"/>
              <a:t> data structures</a:t>
            </a:r>
          </a:p>
          <a:p>
            <a:endParaRPr lang="en-CH" dirty="0"/>
          </a:p>
          <a:p>
            <a:r>
              <a:rPr lang="en-CH" dirty="0"/>
              <a:t>Not applicable to all complex code: regex,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1F8B-7E65-4572-B998-37AFE055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803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6EB-A1E1-45DD-B667-700C45EF6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CE21-4472-48FA-A7C7-58B27DA4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CH" dirty="0"/>
              <a:t>We verify network function </a:t>
            </a:r>
            <a:r>
              <a:rPr lang="en-CH" u="sng" dirty="0"/>
              <a:t>binaries</a:t>
            </a:r>
            <a:br>
              <a:rPr lang="en-CH" u="sng" dirty="0"/>
            </a:br>
            <a:r>
              <a:rPr lang="en-CH" dirty="0"/>
              <a:t>that use </a:t>
            </a:r>
            <a:r>
              <a:rPr lang="en-CH" u="sng" dirty="0"/>
              <a:t>any</a:t>
            </a:r>
            <a:r>
              <a:rPr lang="en-CH" dirty="0"/>
              <a:t> data structure with map-based contracts</a:t>
            </a:r>
          </a:p>
          <a:p>
            <a:endParaRPr lang="en-US" u="sng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 translate maps by separating known/unknown items,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which scales and enables invariant inference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dslab.epfl.ch/research/</a:t>
            </a:r>
            <a:r>
              <a:rPr lang="en-US" u="sng" dirty="0" err="1"/>
              <a:t>klint</a:t>
            </a:r>
            <a:r>
              <a:rPr lang="en-US" dirty="0"/>
              <a:t> 		       solal.pirelli@epfl.ch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6F5DC-17D6-42B7-8FAA-A3DCD33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214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B54-B669-4107-A45C-0460D5C7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Functions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A05B-1DEF-4BFB-996F-C859F8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3</a:t>
            </a:fld>
            <a:endParaRPr lang="en-C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571B4-DD33-4489-A89C-2E9C11ABC20C}"/>
              </a:ext>
            </a:extLst>
          </p:cNvPr>
          <p:cNvGrpSpPr/>
          <p:nvPr/>
        </p:nvGrpSpPr>
        <p:grpSpPr>
          <a:xfrm>
            <a:off x="6851771" y="2794509"/>
            <a:ext cx="3696509" cy="2403629"/>
            <a:chOff x="5979576" y="4075856"/>
            <a:chExt cx="3696509" cy="240362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B9AC-92E9-4754-B486-3F2AF2960D9F}"/>
                </a:ext>
              </a:extLst>
            </p:cNvPr>
            <p:cNvSpPr/>
            <p:nvPr/>
          </p:nvSpPr>
          <p:spPr>
            <a:xfrm>
              <a:off x="5979576" y="4075856"/>
              <a:ext cx="3696509" cy="24036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C44F30-4A98-46DD-98E0-C9986D6319CF}"/>
                </a:ext>
              </a:extLst>
            </p:cNvPr>
            <p:cNvGrpSpPr/>
            <p:nvPr/>
          </p:nvGrpSpPr>
          <p:grpSpPr>
            <a:xfrm>
              <a:off x="6130426" y="4181220"/>
              <a:ext cx="3393485" cy="2102650"/>
              <a:chOff x="7515474" y="133200"/>
              <a:chExt cx="3393485" cy="210265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55D055-F88F-4680-8F78-424C7F4ED97E}"/>
                  </a:ext>
                </a:extLst>
              </p:cNvPr>
              <p:cNvSpPr/>
              <p:nvPr/>
            </p:nvSpPr>
            <p:spPr>
              <a:xfrm>
                <a:off x="8020800" y="133200"/>
                <a:ext cx="2888159" cy="159814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A174E0-E8A3-495E-A811-6034C820B294}"/>
                  </a:ext>
                </a:extLst>
              </p:cNvPr>
              <p:cNvSpPr/>
              <p:nvPr/>
            </p:nvSpPr>
            <p:spPr>
              <a:xfrm>
                <a:off x="7768800" y="383814"/>
                <a:ext cx="2888159" cy="159814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 1</a:t>
                </a:r>
                <a:br>
                  <a:rPr lang="en-US" sz="3200" dirty="0"/>
                </a:br>
                <a:endParaRPr lang="en-CH" sz="32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CEC25-0AB5-4719-8A1B-8E917D19A6DF}"/>
                  </a:ext>
                </a:extLst>
              </p:cNvPr>
              <p:cNvSpPr/>
              <p:nvPr/>
            </p:nvSpPr>
            <p:spPr>
              <a:xfrm>
                <a:off x="7515474" y="637706"/>
                <a:ext cx="2888159" cy="1598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Data structures</a:t>
                </a:r>
                <a:endParaRPr lang="en-CH" sz="3200" dirty="0"/>
              </a:p>
            </p:txBody>
          </p:sp>
        </p:grp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3478FB-5F14-44BD-9625-B23606E97B9C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4527018" y="3996324"/>
            <a:ext cx="2324753" cy="114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3DEB31-8EFC-4109-AEF0-F41B15130D8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139309" y="1816894"/>
            <a:ext cx="0" cy="139182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1EEF234-61F3-4390-AD8A-23D610FB19A5}"/>
              </a:ext>
            </a:extLst>
          </p:cNvPr>
          <p:cNvSpPr/>
          <p:nvPr/>
        </p:nvSpPr>
        <p:spPr>
          <a:xfrm>
            <a:off x="1751599" y="3208715"/>
            <a:ext cx="2775419" cy="1598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 code</a:t>
            </a:r>
            <a:endParaRPr lang="en-CH" sz="3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2D6A467-E51A-479C-B3F7-C8D93BD89EE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139309" y="4806859"/>
            <a:ext cx="0" cy="1348867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122D0DF-FB8C-454A-A83A-7D9398167D81}"/>
              </a:ext>
            </a:extLst>
          </p:cNvPr>
          <p:cNvSpPr/>
          <p:nvPr/>
        </p:nvSpPr>
        <p:spPr>
          <a:xfrm>
            <a:off x="6851770" y="3996323"/>
            <a:ext cx="3696510" cy="18058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Too complex for automated verification</a:t>
            </a:r>
            <a:endParaRPr lang="en-CH" sz="3200" dirty="0"/>
          </a:p>
        </p:txBody>
      </p:sp>
    </p:spTree>
    <p:extLst>
      <p:ext uri="{BB962C8B-B14F-4D97-AF65-F5344CB8AC3E}">
        <p14:creationId xmlns:p14="http://schemas.microsoft.com/office/powerpoint/2010/main" val="18972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B12DF05-F3B8-464E-AD0F-2CB75DF5E3E3}"/>
              </a:ext>
            </a:extLst>
          </p:cNvPr>
          <p:cNvGrpSpPr/>
          <p:nvPr/>
        </p:nvGrpSpPr>
        <p:grpSpPr>
          <a:xfrm>
            <a:off x="4682727" y="2235454"/>
            <a:ext cx="2432194" cy="2924540"/>
            <a:chOff x="4682727" y="2235454"/>
            <a:chExt cx="2432194" cy="2924540"/>
          </a:xfrm>
        </p:grpSpPr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9EF0E187-5DC7-4790-A88C-961468C60137}"/>
                </a:ext>
              </a:extLst>
            </p:cNvPr>
            <p:cNvSpPr/>
            <p:nvPr/>
          </p:nvSpPr>
          <p:spPr>
            <a:xfrm rot="16200000">
              <a:off x="4550113" y="3595058"/>
              <a:ext cx="2253573" cy="876300"/>
            </a:xfrm>
            <a:prstGeom prst="trapezoid">
              <a:avLst>
                <a:gd name="adj" fmla="val 6079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3F5CF2-E90E-46CD-822D-DC0B0ABF5B4D}"/>
                </a:ext>
              </a:extLst>
            </p:cNvPr>
            <p:cNvSpPr txBox="1"/>
            <p:nvPr/>
          </p:nvSpPr>
          <p:spPr>
            <a:xfrm>
              <a:off x="4682727" y="2235454"/>
              <a:ext cx="24321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Invariants</a:t>
              </a:r>
              <a:endParaRPr lang="en-CH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A05B-1DEF-4BFB-996F-C859F8ED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4</a:t>
            </a:fld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1E7308-038F-4E99-B7AB-B52D40281999}"/>
              </a:ext>
            </a:extLst>
          </p:cNvPr>
          <p:cNvSpPr/>
          <p:nvPr/>
        </p:nvSpPr>
        <p:spPr>
          <a:xfrm>
            <a:off x="1751599" y="3208715"/>
            <a:ext cx="2775419" cy="159814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 code</a:t>
            </a:r>
            <a:endParaRPr lang="en-CH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C571B4-DD33-4489-A89C-2E9C11ABC20C}"/>
              </a:ext>
            </a:extLst>
          </p:cNvPr>
          <p:cNvGrpSpPr/>
          <p:nvPr/>
        </p:nvGrpSpPr>
        <p:grpSpPr>
          <a:xfrm>
            <a:off x="6851771" y="1600200"/>
            <a:ext cx="3696509" cy="4892673"/>
            <a:chOff x="5979576" y="3120165"/>
            <a:chExt cx="3696509" cy="489267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B9AC-92E9-4754-B486-3F2AF2960D9F}"/>
                </a:ext>
              </a:extLst>
            </p:cNvPr>
            <p:cNvSpPr/>
            <p:nvPr/>
          </p:nvSpPr>
          <p:spPr>
            <a:xfrm>
              <a:off x="5979576" y="3120165"/>
              <a:ext cx="3696509" cy="48926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800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C44F30-4A98-46DD-98E0-C9986D6319CF}"/>
                </a:ext>
              </a:extLst>
            </p:cNvPr>
            <p:cNvGrpSpPr/>
            <p:nvPr/>
          </p:nvGrpSpPr>
          <p:grpSpPr>
            <a:xfrm>
              <a:off x="6383748" y="3256690"/>
              <a:ext cx="2888161" cy="4619624"/>
              <a:chOff x="7768796" y="-791330"/>
              <a:chExt cx="2888161" cy="461962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555D055-F88F-4680-8F78-424C7F4ED97E}"/>
                  </a:ext>
                </a:extLst>
              </p:cNvPr>
              <p:cNvSpPr/>
              <p:nvPr/>
            </p:nvSpPr>
            <p:spPr>
              <a:xfrm>
                <a:off x="7768798" y="2499229"/>
                <a:ext cx="2888159" cy="132906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…</a:t>
                </a:r>
                <a:endParaRPr lang="en-CH" sz="32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A174E0-E8A3-495E-A811-6034C820B294}"/>
                  </a:ext>
                </a:extLst>
              </p:cNvPr>
              <p:cNvSpPr/>
              <p:nvPr/>
            </p:nvSpPr>
            <p:spPr>
              <a:xfrm>
                <a:off x="7768796" y="855700"/>
                <a:ext cx="2888159" cy="13255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H" sz="3200" dirty="0"/>
                  <a:t>Array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C4CEC25-0AB5-4719-8A1B-8E917D19A6DF}"/>
                  </a:ext>
                </a:extLst>
              </p:cNvPr>
              <p:cNvSpPr/>
              <p:nvPr/>
            </p:nvSpPr>
            <p:spPr>
              <a:xfrm>
                <a:off x="7768796" y="-791330"/>
                <a:ext cx="2888159" cy="13290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Hash map</a:t>
                </a:r>
                <a:endParaRPr lang="en-CH" sz="3200" dirty="0"/>
              </a:p>
            </p:txBody>
          </p:sp>
        </p:grp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3478FB-5F14-44BD-9625-B23606E97B9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27018" y="2399400"/>
            <a:ext cx="2534182" cy="1437982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8D73B4-20C8-4DAE-821A-F49374F8122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527018" y="4203700"/>
            <a:ext cx="2534181" cy="1486365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E1647-EFA3-499B-B1B7-DBB91F6FD940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4527018" y="4007787"/>
            <a:ext cx="2534181" cy="3874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243350-AAD8-497A-A58F-E85F274D1E15}"/>
              </a:ext>
            </a:extLst>
          </p:cNvPr>
          <p:cNvGrpSpPr/>
          <p:nvPr/>
        </p:nvGrpSpPr>
        <p:grpSpPr>
          <a:xfrm>
            <a:off x="6235032" y="1022356"/>
            <a:ext cx="1845658" cy="5330490"/>
            <a:chOff x="6235032" y="1022356"/>
            <a:chExt cx="1845658" cy="53304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EFEF4B-B79B-46F9-81C1-A0D7ACAA15A8}"/>
                </a:ext>
              </a:extLst>
            </p:cNvPr>
            <p:cNvSpPr/>
            <p:nvPr/>
          </p:nvSpPr>
          <p:spPr>
            <a:xfrm>
              <a:off x="7061200" y="1735200"/>
              <a:ext cx="193325" cy="1328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7CF9109-21E6-4F1C-B571-82FEC537C913}"/>
                </a:ext>
              </a:extLst>
            </p:cNvPr>
            <p:cNvSpPr/>
            <p:nvPr/>
          </p:nvSpPr>
          <p:spPr>
            <a:xfrm>
              <a:off x="7061199" y="3383754"/>
              <a:ext cx="193325" cy="13255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495594-08A5-4109-85C5-D3A01803D86F}"/>
                </a:ext>
              </a:extLst>
            </p:cNvPr>
            <p:cNvSpPr/>
            <p:nvPr/>
          </p:nvSpPr>
          <p:spPr>
            <a:xfrm>
              <a:off x="7061199" y="5027284"/>
              <a:ext cx="193325" cy="132556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997EAE-2FA0-49DE-8D8A-A8315047B972}"/>
                </a:ext>
              </a:extLst>
            </p:cNvPr>
            <p:cNvSpPr txBox="1"/>
            <p:nvPr/>
          </p:nvSpPr>
          <p:spPr>
            <a:xfrm>
              <a:off x="6235032" y="1022356"/>
              <a:ext cx="18456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/>
                  </a:solidFill>
                </a:rPr>
                <a:t>Contracts</a:t>
              </a:r>
              <a:endParaRPr lang="en-CH" sz="3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42AB688-3D46-4CC8-8713-CB8AC02B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Hard part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FD8D3-2841-46F1-9C90-C09C094B85B2}"/>
              </a:ext>
            </a:extLst>
          </p:cNvPr>
          <p:cNvSpPr/>
          <p:nvPr/>
        </p:nvSpPr>
        <p:spPr>
          <a:xfrm>
            <a:off x="1307666" y="5409515"/>
            <a:ext cx="9576667" cy="11195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600" dirty="0">
                <a:solidFill>
                  <a:schemeClr val="tx1"/>
                </a:solidFill>
              </a:rPr>
              <a:t>Automatically prove the code obeys contracts</a:t>
            </a:r>
            <a:br>
              <a:rPr lang="en-CH" sz="3600" dirty="0">
                <a:solidFill>
                  <a:schemeClr val="tx1"/>
                </a:solidFill>
              </a:rPr>
            </a:br>
            <a:r>
              <a:rPr lang="en-CH" sz="3600" dirty="0">
                <a:solidFill>
                  <a:schemeClr val="tx1"/>
                </a:solidFill>
              </a:rPr>
              <a:t>by inferring the necessary invariants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875DAB-EC90-45D7-87F9-B4B7C4BFBF17}"/>
              </a:ext>
            </a:extLst>
          </p:cNvPr>
          <p:cNvSpPr/>
          <p:nvPr/>
        </p:nvSpPr>
        <p:spPr>
          <a:xfrm>
            <a:off x="7254524" y="3381566"/>
            <a:ext cx="2888159" cy="1325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/>
              <a:t>Cache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CAC7D5-19C5-460D-B80E-177DEED5BFF1}"/>
              </a:ext>
            </a:extLst>
          </p:cNvPr>
          <p:cNvSpPr/>
          <p:nvPr/>
        </p:nvSpPr>
        <p:spPr>
          <a:xfrm>
            <a:off x="7254524" y="1734536"/>
            <a:ext cx="2888159" cy="1329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3200" dirty="0"/>
              <a:t>Flow table</a:t>
            </a:r>
          </a:p>
        </p:txBody>
      </p:sp>
    </p:spTree>
    <p:extLst>
      <p:ext uri="{BB962C8B-B14F-4D97-AF65-F5344CB8AC3E}">
        <p14:creationId xmlns:p14="http://schemas.microsoft.com/office/powerpoint/2010/main" val="13560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7CD4-4F18-4768-A644-17F4E66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1825-6AC1-4B75-8813-FF170C66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need </a:t>
            </a:r>
            <a:r>
              <a:rPr lang="en-US" b="1" dirty="0"/>
              <a:t>automated verification</a:t>
            </a:r>
            <a:r>
              <a:rPr lang="en-US" dirty="0"/>
              <a:t>, but: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Developers use</a:t>
            </a:r>
            <a:r>
              <a:rPr lang="en-CH" dirty="0"/>
              <a:t> </a:t>
            </a:r>
            <a:r>
              <a:rPr lang="en-CH" b="1" dirty="0"/>
              <a:t>many</a:t>
            </a:r>
            <a:r>
              <a:rPr lang="en-CH" dirty="0"/>
              <a:t> </a:t>
            </a:r>
            <a:r>
              <a:rPr lang="en-US" b="1" dirty="0"/>
              <a:t>data structures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Operators </a:t>
            </a:r>
            <a:r>
              <a:rPr lang="en-CH" dirty="0"/>
              <a:t>deploy</a:t>
            </a:r>
            <a:r>
              <a:rPr lang="en-US" dirty="0"/>
              <a:t> </a:t>
            </a:r>
            <a:r>
              <a:rPr lang="en-US" b="1" dirty="0"/>
              <a:t>binaries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B3EC-92C8-43F2-8A4E-523A4BCE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5</a:t>
            </a:fld>
            <a:endParaRPr lang="en-CH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4526DE-953E-4D10-BFCF-ED1C85D1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98608"/>
              </p:ext>
            </p:extLst>
          </p:nvPr>
        </p:nvGraphicFramePr>
        <p:xfrm>
          <a:off x="7783552" y="1603677"/>
          <a:ext cx="430139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799">
                  <a:extLst>
                    <a:ext uri="{9D8B030D-6E8A-4147-A177-3AD203B41FA5}">
                      <a16:colId xmlns:a16="http://schemas.microsoft.com/office/drawing/2014/main" val="2041555352"/>
                    </a:ext>
                  </a:extLst>
                </a:gridCol>
                <a:gridCol w="1433799">
                  <a:extLst>
                    <a:ext uri="{9D8B030D-6E8A-4147-A177-3AD203B41FA5}">
                      <a16:colId xmlns:a16="http://schemas.microsoft.com/office/drawing/2014/main" val="2137461930"/>
                    </a:ext>
                  </a:extLst>
                </a:gridCol>
                <a:gridCol w="1433799">
                  <a:extLst>
                    <a:ext uri="{9D8B030D-6E8A-4147-A177-3AD203B41FA5}">
                      <a16:colId xmlns:a16="http://schemas.microsoft.com/office/drawing/2014/main" val="1601355556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Vigor</a:t>
                      </a:r>
                      <a:br>
                        <a:rPr lang="en-US" sz="3200" dirty="0"/>
                      </a:br>
                      <a:r>
                        <a:rPr lang="en-US" sz="2400" b="0" i="1" dirty="0"/>
                        <a:t>SOSP’19</a:t>
                      </a:r>
                      <a:endParaRPr lang="en-CH" sz="3200" b="0" i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Gravel</a:t>
                      </a:r>
                      <a:br>
                        <a:rPr lang="en-US" sz="3200" dirty="0"/>
                      </a:br>
                      <a:r>
                        <a:rPr lang="en-US" sz="2400" b="0" i="1" dirty="0"/>
                        <a:t>NSDI’20</a:t>
                      </a:r>
                      <a:endParaRPr lang="en-CH" sz="3200" b="0" i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This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work</a:t>
                      </a:r>
                      <a:endParaRPr lang="en-CH" sz="3200" b="1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07986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4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4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6600" b="0" dirty="0">
                          <a:solidFill>
                            <a:schemeClr val="accent6"/>
                          </a:solidFill>
                        </a:rPr>
                        <a:t>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39345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CH" sz="6000" dirty="0">
                          <a:solidFill>
                            <a:srgbClr val="C00000"/>
                          </a:solidFill>
                        </a:rPr>
                        <a:t>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6000" dirty="0">
                          <a:solidFill>
                            <a:srgbClr val="C00000"/>
                          </a:solidFill>
                        </a:rPr>
                        <a:t>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6600" b="0" dirty="0">
                          <a:solidFill>
                            <a:schemeClr val="accent6"/>
                          </a:solidFill>
                        </a:rPr>
                        <a:t>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78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E4F-C871-43AE-9A71-83CCD4F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Describing data structures with</a:t>
            </a:r>
            <a:br>
              <a:rPr lang="en-US" dirty="0"/>
            </a:br>
            <a:r>
              <a:rPr lang="en-US" u="sng" dirty="0"/>
              <a:t>maps</a:t>
            </a:r>
            <a:br>
              <a:rPr lang="en-US" u="sng" dirty="0"/>
            </a:br>
            <a:r>
              <a:rPr lang="en-US" dirty="0"/>
              <a:t>enables the automated verification</a:t>
            </a:r>
            <a:br>
              <a:rPr lang="en-US" dirty="0"/>
            </a:br>
            <a:r>
              <a:rPr lang="en-US" dirty="0"/>
              <a:t>of network function</a:t>
            </a:r>
            <a:r>
              <a:rPr lang="en-CH" dirty="0"/>
              <a:t> </a:t>
            </a:r>
            <a:r>
              <a:rPr lang="en-CH" dirty="0" err="1"/>
              <a:t>binarie</a:t>
            </a:r>
            <a:r>
              <a:rPr lang="en-US" dirty="0"/>
              <a:t>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6E17-5790-4B32-982C-2810907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85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1D2-20E6-4323-A80A-2C4C89BB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3561-7D35-48CA-B6B7-6B43F80D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b="1" dirty="0"/>
              <a:t>Abstracting data structures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Handling binaries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Implementation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Evaluation &amp; Limitations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74D37-213A-4262-8270-2A69A77D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256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8F03-A030-4F49-B4C9-572E2E1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8</a:t>
            </a:fld>
            <a:endParaRPr lang="en-CH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14EE6F-35FF-4149-96D0-26FD2DE20921}"/>
              </a:ext>
            </a:extLst>
          </p:cNvPr>
          <p:cNvGraphicFramePr>
            <a:graphicFrameLocks noGrp="1"/>
          </p:cNvGraphicFramePr>
          <p:nvPr/>
        </p:nvGraphicFramePr>
        <p:xfrm>
          <a:off x="1630784" y="803641"/>
          <a:ext cx="191484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796">
                  <a:extLst>
                    <a:ext uri="{9D8B030D-6E8A-4147-A177-3AD203B41FA5}">
                      <a16:colId xmlns:a16="http://schemas.microsoft.com/office/drawing/2014/main" val="1713107994"/>
                    </a:ext>
                  </a:extLst>
                </a:gridCol>
                <a:gridCol w="466530">
                  <a:extLst>
                    <a:ext uri="{9D8B030D-6E8A-4147-A177-3AD203B41FA5}">
                      <a16:colId xmlns:a16="http://schemas.microsoft.com/office/drawing/2014/main" val="2939121950"/>
                    </a:ext>
                  </a:extLst>
                </a:gridCol>
                <a:gridCol w="494523">
                  <a:extLst>
                    <a:ext uri="{9D8B030D-6E8A-4147-A177-3AD203B41FA5}">
                      <a16:colId xmlns:a16="http://schemas.microsoft.com/office/drawing/2014/main" val="1898034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9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5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13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9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1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8303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559546E-CBF0-4CD8-A3CA-C44F1D05AF64}"/>
              </a:ext>
            </a:extLst>
          </p:cNvPr>
          <p:cNvSpPr txBox="1"/>
          <p:nvPr/>
        </p:nvSpPr>
        <p:spPr>
          <a:xfrm rot="20658100">
            <a:off x="584878" y="1210915"/>
            <a:ext cx="95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Hash(K)</a:t>
            </a:r>
            <a:endParaRPr lang="en-CH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67325-0FB7-4426-8259-E6B5814B3038}"/>
              </a:ext>
            </a:extLst>
          </p:cNvPr>
          <p:cNvCxnSpPr/>
          <p:nvPr/>
        </p:nvCxnSpPr>
        <p:spPr>
          <a:xfrm flipV="1">
            <a:off x="492449" y="1380192"/>
            <a:ext cx="1138335" cy="31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A2A1C7B-5503-4CB2-8A51-DC70CA41565E}"/>
              </a:ext>
            </a:extLst>
          </p:cNvPr>
          <p:cNvGraphicFramePr/>
          <p:nvPr/>
        </p:nvGraphicFramePr>
        <p:xfrm>
          <a:off x="5922347" y="136525"/>
          <a:ext cx="4121707" cy="242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6CD7B78-275E-4257-B899-94C92130F299}"/>
              </a:ext>
            </a:extLst>
          </p:cNvPr>
          <p:cNvGraphicFramePr/>
          <p:nvPr/>
        </p:nvGraphicFramePr>
        <p:xfrm>
          <a:off x="3545633" y="3778420"/>
          <a:ext cx="2630196" cy="2368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5312797-0CF9-4E3A-936C-114FC875C60C}"/>
              </a:ext>
            </a:extLst>
          </p:cNvPr>
          <p:cNvGrpSpPr/>
          <p:nvPr/>
        </p:nvGrpSpPr>
        <p:grpSpPr>
          <a:xfrm>
            <a:off x="8394441" y="2946784"/>
            <a:ext cx="1649507" cy="2952017"/>
            <a:chOff x="8394441" y="2946784"/>
            <a:chExt cx="1649507" cy="2952017"/>
          </a:xfrm>
        </p:grpSpPr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F7992F9A-3826-4377-97FD-2CE7AD3ADB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63433277"/>
                </p:ext>
              </p:extLst>
            </p:nvPr>
          </p:nvGraphicFramePr>
          <p:xfrm>
            <a:off x="8394441" y="4136570"/>
            <a:ext cx="1359159" cy="17622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B860FA-65BC-4CD3-AA48-3281ED54C1BF}"/>
                </a:ext>
              </a:extLst>
            </p:cNvPr>
            <p:cNvGrpSpPr/>
            <p:nvPr/>
          </p:nvGrpSpPr>
          <p:grpSpPr>
            <a:xfrm rot="518710">
              <a:off x="8458685" y="3610580"/>
              <a:ext cx="1357831" cy="426360"/>
              <a:chOff x="663" y="772"/>
              <a:chExt cx="1357831" cy="42636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5576222-71E8-4D03-8AF5-BB466682671A}"/>
                  </a:ext>
                </a:extLst>
              </p:cNvPr>
              <p:cNvSpPr/>
              <p:nvPr/>
            </p:nvSpPr>
            <p:spPr>
              <a:xfrm>
                <a:off x="663" y="772"/>
                <a:ext cx="1357831" cy="4263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ectangle: Rounded Corners 4">
                <a:extLst>
                  <a:ext uri="{FF2B5EF4-FFF2-40B4-BE49-F238E27FC236}">
                    <a16:creationId xmlns:a16="http://schemas.microsoft.com/office/drawing/2014/main" id="{9124CBD3-19C4-431A-94E8-A6B9A2F13832}"/>
                  </a:ext>
                </a:extLst>
              </p:cNvPr>
              <p:cNvSpPr txBox="1"/>
              <p:nvPr/>
            </p:nvSpPr>
            <p:spPr>
              <a:xfrm>
                <a:off x="13151" y="13260"/>
                <a:ext cx="1332855" cy="4013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 </a:t>
                </a:r>
                <a:endParaRPr lang="en-CH" sz="1800" kern="12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E0769B-00EE-4234-AD59-8B041121155B}"/>
                </a:ext>
              </a:extLst>
            </p:cNvPr>
            <p:cNvGrpSpPr/>
            <p:nvPr/>
          </p:nvGrpSpPr>
          <p:grpSpPr>
            <a:xfrm rot="1766248">
              <a:off x="8686117" y="2946784"/>
              <a:ext cx="1357831" cy="426360"/>
              <a:chOff x="663" y="772"/>
              <a:chExt cx="1357831" cy="42636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A7AB95F-8084-4F24-8CE6-A9D87C0EB7C8}"/>
                  </a:ext>
                </a:extLst>
              </p:cNvPr>
              <p:cNvSpPr/>
              <p:nvPr/>
            </p:nvSpPr>
            <p:spPr>
              <a:xfrm>
                <a:off x="663" y="772"/>
                <a:ext cx="1357831" cy="4263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Rectangle: Rounded Corners 4">
                <a:extLst>
                  <a:ext uri="{FF2B5EF4-FFF2-40B4-BE49-F238E27FC236}">
                    <a16:creationId xmlns:a16="http://schemas.microsoft.com/office/drawing/2014/main" id="{97A107AC-395D-4771-9340-7DBE65607ECA}"/>
                  </a:ext>
                </a:extLst>
              </p:cNvPr>
              <p:cNvSpPr txBox="1"/>
              <p:nvPr/>
            </p:nvSpPr>
            <p:spPr>
              <a:xfrm>
                <a:off x="13151" y="13260"/>
                <a:ext cx="1332855" cy="4013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800" kern="1200" dirty="0"/>
                  <a:t> </a:t>
                </a:r>
                <a:endParaRPr lang="en-CH" sz="1800" kern="1200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B08918A-8C6E-4321-8C37-1D46597086B5}"/>
              </a:ext>
            </a:extLst>
          </p:cNvPr>
          <p:cNvSpPr/>
          <p:nvPr/>
        </p:nvSpPr>
        <p:spPr>
          <a:xfrm>
            <a:off x="471435" y="672358"/>
            <a:ext cx="3074197" cy="2487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Map</a:t>
            </a:r>
            <a:endParaRPr lang="en-CH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E66809-8CB7-4F1C-8CF8-D4419D5DCCE2}"/>
              </a:ext>
            </a:extLst>
          </p:cNvPr>
          <p:cNvSpPr/>
          <p:nvPr/>
        </p:nvSpPr>
        <p:spPr>
          <a:xfrm>
            <a:off x="5922347" y="521877"/>
            <a:ext cx="4287710" cy="15913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Map</a:t>
            </a:r>
            <a:endParaRPr lang="en-CH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EDDEA-45FE-45C3-B2F0-6FDC989B212E}"/>
              </a:ext>
            </a:extLst>
          </p:cNvPr>
          <p:cNvSpPr/>
          <p:nvPr/>
        </p:nvSpPr>
        <p:spPr>
          <a:xfrm>
            <a:off x="3545633" y="3737890"/>
            <a:ext cx="2630196" cy="2515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Map</a:t>
            </a:r>
            <a:endParaRPr lang="en-CH" sz="3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791F41-DC7A-474A-90AB-C9C76AD7AE86}"/>
              </a:ext>
            </a:extLst>
          </p:cNvPr>
          <p:cNvSpPr/>
          <p:nvPr/>
        </p:nvSpPr>
        <p:spPr>
          <a:xfrm>
            <a:off x="8350668" y="2614894"/>
            <a:ext cx="1710400" cy="3437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Map</a:t>
            </a:r>
            <a:endParaRPr lang="en-CH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395B7-9BE7-4414-936C-8CC51A164DD3}"/>
              </a:ext>
            </a:extLst>
          </p:cNvPr>
          <p:cNvCxnSpPr>
            <a:cxnSpLocks/>
          </p:cNvCxnSpPr>
          <p:nvPr/>
        </p:nvCxnSpPr>
        <p:spPr>
          <a:xfrm>
            <a:off x="2723745" y="3159964"/>
            <a:ext cx="1036446" cy="104627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930ECC-C51A-4058-9348-B757917BC9CA}"/>
              </a:ext>
            </a:extLst>
          </p:cNvPr>
          <p:cNvCxnSpPr>
            <a:cxnSpLocks/>
          </p:cNvCxnSpPr>
          <p:nvPr/>
        </p:nvCxnSpPr>
        <p:spPr>
          <a:xfrm flipV="1">
            <a:off x="3085152" y="1538208"/>
            <a:ext cx="2741716" cy="46074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A90413-F75E-4151-B65E-2CCED4B289B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175829" y="4808148"/>
            <a:ext cx="2193203" cy="1546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9EB76E-4E2E-47C6-AF95-50A4AA56057D}"/>
              </a:ext>
            </a:extLst>
          </p:cNvPr>
          <p:cNvCxnSpPr>
            <a:cxnSpLocks/>
          </p:cNvCxnSpPr>
          <p:nvPr/>
        </p:nvCxnSpPr>
        <p:spPr>
          <a:xfrm>
            <a:off x="7864785" y="2130236"/>
            <a:ext cx="583792" cy="1298764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4315A-C110-4A90-98C4-2B35F9F8976F}"/>
              </a:ext>
            </a:extLst>
          </p:cNvPr>
          <p:cNvCxnSpPr>
            <a:cxnSpLocks/>
          </p:cNvCxnSpPr>
          <p:nvPr/>
        </p:nvCxnSpPr>
        <p:spPr>
          <a:xfrm flipH="1">
            <a:off x="5408579" y="1909940"/>
            <a:ext cx="1893889" cy="202851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43416-A675-4E1F-8478-CB283571CF5E}"/>
              </a:ext>
            </a:extLst>
          </p:cNvPr>
          <p:cNvCxnSpPr>
            <a:cxnSpLocks/>
          </p:cNvCxnSpPr>
          <p:nvPr/>
        </p:nvCxnSpPr>
        <p:spPr>
          <a:xfrm>
            <a:off x="3150054" y="2130236"/>
            <a:ext cx="5218978" cy="189701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4" grpId="0">
        <p:bldAsOne/>
      </p:bldGraphic>
      <p:bldP spid="25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FDDA-2B21-46A2-996D-6C65792C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Contract e</a:t>
            </a:r>
            <a:r>
              <a:rPr lang="en-US" dirty="0" err="1"/>
              <a:t>xample</a:t>
            </a:r>
            <a:r>
              <a:rPr lang="en-US" dirty="0"/>
              <a:t>: </a:t>
            </a:r>
            <a:r>
              <a:rPr lang="en-US" sz="5400" dirty="0">
                <a:latin typeface="Consolas" panose="020B0609020204030204" pitchFamily="49" charset="0"/>
              </a:rPr>
              <a:t>LRU.</a:t>
            </a:r>
            <a:r>
              <a:rPr lang="en-CH" sz="5400" dirty="0">
                <a:latin typeface="Consolas" panose="020B0609020204030204" pitchFamily="49" charset="0"/>
              </a:rPr>
              <a:t>evict</a:t>
            </a:r>
            <a:r>
              <a:rPr lang="en-US" sz="5400" dirty="0">
                <a:latin typeface="Consolas" panose="020B0609020204030204" pitchFamily="49" charset="0"/>
              </a:rPr>
              <a:t>()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DC8D-AFBC-490C-91E3-7B7831D5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State:	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map M (value → age)</a:t>
            </a:r>
          </a:p>
          <a:p>
            <a:endParaRPr lang="en-US" dirty="0"/>
          </a:p>
          <a:p>
            <a:r>
              <a:rPr lang="en-US" dirty="0"/>
              <a:t>Pre:		</a:t>
            </a:r>
            <a:r>
              <a:rPr lang="en-CH" dirty="0"/>
              <a:t>M.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length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() &gt; 0</a:t>
            </a: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r>
              <a:rPr lang="en-US" dirty="0"/>
              <a:t>Post:		</a:t>
            </a:r>
            <a:r>
              <a:rPr lang="en-CH" dirty="0"/>
              <a:t>M.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contains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(result) ∧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M’ = </a:t>
            </a:r>
            <a:r>
              <a:rPr lang="en-CH" dirty="0">
                <a:latin typeface="Cambria Math" panose="02040503050406030204" pitchFamily="18" charset="0"/>
                <a:ea typeface="Cambria Math" panose="02040503050406030204" pitchFamily="18" charset="0"/>
              </a:rPr>
              <a:t>M.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remove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(result) ∧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H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v,a</a:t>
            </a:r>
            <a:r>
              <a:rPr lang="en-CH" dirty="0">
                <a:latin typeface="Cambria Math" panose="02040503050406030204" pitchFamily="18" charset="0"/>
                <a:ea typeface="Cambria Math" panose="02040503050406030204" pitchFamily="18" charset="0"/>
              </a:rPr>
              <a:t>) ∈ M: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 ≤ </a:t>
            </a:r>
            <a:r>
              <a:rPr lang="en-CH" dirty="0">
                <a:latin typeface="Cambria Math" panose="02040503050406030204" pitchFamily="18" charset="0"/>
                <a:ea typeface="Cambria Math" panose="02040503050406030204" pitchFamily="18" charset="0"/>
              </a:rPr>
              <a:t>M.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get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(result)</a:t>
            </a:r>
            <a:endParaRPr lang="en-CH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01DAF-C62B-4B93-B702-B46CAA8C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7F37-2372-4B63-9179-6C03AFA00E0C}" type="slidenum">
              <a:rPr lang="en-CH" smtClean="0"/>
              <a:t>9</a:t>
            </a:fld>
            <a:endParaRPr lang="en-C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2CE96A-96D1-47A0-9D2B-579DF6D5CEB0}"/>
              </a:ext>
            </a:extLst>
          </p:cNvPr>
          <p:cNvCxnSpPr>
            <a:cxnSpLocks/>
          </p:cNvCxnSpPr>
          <p:nvPr/>
        </p:nvCxnSpPr>
        <p:spPr>
          <a:xfrm>
            <a:off x="940837" y="2341983"/>
            <a:ext cx="5431971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71D00-AA1C-4A0E-BBC6-E5C64449431B}"/>
              </a:ext>
            </a:extLst>
          </p:cNvPr>
          <p:cNvCxnSpPr>
            <a:cxnSpLocks/>
          </p:cNvCxnSpPr>
          <p:nvPr/>
        </p:nvCxnSpPr>
        <p:spPr>
          <a:xfrm>
            <a:off x="940837" y="3474096"/>
            <a:ext cx="425631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BABA2D-7957-43F6-AA50-C913E1B4F8DB}"/>
              </a:ext>
            </a:extLst>
          </p:cNvPr>
          <p:cNvCxnSpPr>
            <a:cxnSpLocks/>
          </p:cNvCxnSpPr>
          <p:nvPr/>
        </p:nvCxnSpPr>
        <p:spPr>
          <a:xfrm>
            <a:off x="2780522" y="5763207"/>
            <a:ext cx="563569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7A720B-CFAD-44F3-A2BE-82A02E12528B}"/>
              </a:ext>
            </a:extLst>
          </p:cNvPr>
          <p:cNvCxnSpPr>
            <a:cxnSpLocks/>
          </p:cNvCxnSpPr>
          <p:nvPr/>
        </p:nvCxnSpPr>
        <p:spPr>
          <a:xfrm>
            <a:off x="2780522" y="5197151"/>
            <a:ext cx="403082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34594-FC7D-43A4-B28D-D29C2F9D4C4F}"/>
              </a:ext>
            </a:extLst>
          </p:cNvPr>
          <p:cNvCxnSpPr>
            <a:cxnSpLocks/>
          </p:cNvCxnSpPr>
          <p:nvPr/>
        </p:nvCxnSpPr>
        <p:spPr>
          <a:xfrm>
            <a:off x="2780522" y="4621763"/>
            <a:ext cx="3415005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0BAE88-898C-4AF2-AFF6-18DCE94C077B}"/>
              </a:ext>
            </a:extLst>
          </p:cNvPr>
          <p:cNvSpPr txBox="1">
            <a:spLocks/>
          </p:cNvSpPr>
          <p:nvPr/>
        </p:nvSpPr>
        <p:spPr>
          <a:xfrm>
            <a:off x="4519248" y="4143395"/>
            <a:ext cx="7863066" cy="1753993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fr-CH" sz="2000" dirty="0">
                <a:latin typeface="Consolas" panose="020B0609020204030204" pitchFamily="49" charset="0"/>
              </a:rPr>
              <a:t>* </a:t>
            </a:r>
            <a:r>
              <a:rPr lang="fr-CH" sz="2000" dirty="0" err="1">
                <a:latin typeface="Consolas" panose="020B0609020204030204" pitchFamily="49" charset="0"/>
              </a:rPr>
              <a:t>LRU_expire</a:t>
            </a:r>
            <a:r>
              <a:rPr lang="fr-CH" sz="2000" dirty="0">
                <a:latin typeface="Consolas" panose="020B0609020204030204" pitchFamily="49" charset="0"/>
              </a:rPr>
              <a:t>(</a:t>
            </a:r>
            <a:r>
              <a:rPr lang="fr-CH" sz="20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CH" sz="2000" dirty="0">
                <a:latin typeface="Consolas" panose="020B0609020204030204" pitchFamily="49" charset="0"/>
              </a:rPr>
              <a:t> LRU* </a:t>
            </a:r>
            <a:r>
              <a:rPr lang="fr-CH" sz="2000" dirty="0" err="1">
                <a:latin typeface="Consolas" panose="020B0609020204030204" pitchFamily="49" charset="0"/>
              </a:rPr>
              <a:t>lru</a:t>
            </a:r>
            <a:r>
              <a:rPr lang="fr-CH" sz="2000" dirty="0">
                <a:latin typeface="Consolas" panose="020B0609020204030204" pitchFamily="49" charset="0"/>
              </a:rPr>
              <a:t>)</a:t>
            </a:r>
          </a:p>
          <a:p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assert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lru.items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 &gt; 0</a:t>
            </a:r>
            <a:br>
              <a:rPr lang="fr-CH" sz="2000" dirty="0">
                <a:latin typeface="Consolas" panose="020B0609020204030204" pitchFamily="49" charset="0"/>
              </a:rPr>
            </a:b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lru.items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b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assume(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lru.items.forall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(lambda v, a: a &lt;=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  <a:br>
              <a:rPr lang="fr-CH" sz="2000" dirty="0">
                <a:latin typeface="Consolas" panose="020B0609020204030204" pitchFamily="49" charset="0"/>
              </a:rPr>
            </a:b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del</a:t>
            </a:r>
            <a:r>
              <a:rPr lang="fr-CH" sz="2000" dirty="0">
                <a:latin typeface="Consolas" panose="020B0609020204030204" pitchFamily="49" charset="0"/>
              </a:rPr>
              <a:t> 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lru.items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fr-CH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fr-CH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787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702</Words>
  <Application>Microsoft Office PowerPoint</Application>
  <PresentationFormat>Widescreen</PresentationFormat>
  <Paragraphs>220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Consolas</vt:lpstr>
      <vt:lpstr>Office Theme</vt:lpstr>
      <vt:lpstr>Automated Verification of Network Function Binaries</vt:lpstr>
      <vt:lpstr>Context</vt:lpstr>
      <vt:lpstr>Network Functions</vt:lpstr>
      <vt:lpstr>Hard part</vt:lpstr>
      <vt:lpstr>Requirements</vt:lpstr>
      <vt:lpstr>Describing data structures with maps enables the automated verification of network function binaries</vt:lpstr>
      <vt:lpstr>Outline</vt:lpstr>
      <vt:lpstr>PowerPoint Presentation</vt:lpstr>
      <vt:lpstr>Contract example: LRU.evict()</vt:lpstr>
      <vt:lpstr>Translation</vt:lpstr>
      <vt:lpstr>Translation</vt:lpstr>
      <vt:lpstr>Finding invariants</vt:lpstr>
      <vt:lpstr>Outline</vt:lpstr>
      <vt:lpstr>Network Functions</vt:lpstr>
      <vt:lpstr>Source code</vt:lpstr>
      <vt:lpstr>Exhaustive symbolic execution</vt:lpstr>
      <vt:lpstr>Binaries</vt:lpstr>
      <vt:lpstr>Outline</vt:lpstr>
      <vt:lpstr>Klint</vt:lpstr>
      <vt:lpstr>Outline</vt:lpstr>
      <vt:lpstr>Verified NFs</vt:lpstr>
      <vt:lpstr>Verification performance</vt:lpstr>
      <vt:lpstr>Verified NF performance</vt:lpstr>
      <vt:lpstr>Why only NFs?</vt:lpstr>
      <vt:lpstr>Map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Simpler and Faster  NIC Driver Model  for Network Functions</dc:title>
  <dc:creator>Solal Pirelli</dc:creator>
  <cp:lastModifiedBy>Solal Pirelli</cp:lastModifiedBy>
  <cp:revision>3</cp:revision>
  <dcterms:created xsi:type="dcterms:W3CDTF">2020-10-18T11:47:15Z</dcterms:created>
  <dcterms:modified xsi:type="dcterms:W3CDTF">2022-04-05T14:17:07Z</dcterms:modified>
</cp:coreProperties>
</file>