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howSpecialPlsOnTitleSld="0" saveSubsetFonts="1" conformance="strict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58" r:id="rId5"/>
    <p:sldId id="259" r:id="rId6"/>
    <p:sldId id="261" r:id="rId7"/>
    <p:sldId id="264" r:id="rId8"/>
    <p:sldId id="265" r:id="rId9"/>
    <p:sldId id="275" r:id="rId10"/>
    <p:sldId id="277" r:id="rId11"/>
    <p:sldId id="278" r:id="rId12"/>
    <p:sldId id="279" r:id="rId13"/>
    <p:sldId id="271" r:id="rId14"/>
    <p:sldId id="272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purl.oclc.org/ooxml/drawingml/main" xmlns:r="http://purl.oclc.org/ooxml/officeDocument/relationships" xmlns:p1510="http://schemas.microsoft.com/office/powerpoint/2015/10/main">
  <p1510:revLst>
    <p1510:client id="{CF294065-DBEA-412E-A14C-E5E76321DC90}" v="265" dt="2024-04-18T17:37:57.629"/>
  </p1510:revLst>
</p1510:revInfo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%"/>
            </a:schemeClr>
          </a:solidFill>
        </a:fill>
      </a:tcStyle>
    </a:wholeTbl>
    <a:band1H>
      <a:tcStyle>
        <a:tcBdr/>
        <a:fill>
          <a:solidFill>
            <a:schemeClr val="dk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7.006%" autoAdjust="0"/>
    <p:restoredTop sz="94.66%"/>
  </p:normalViewPr>
  <p:slideViewPr>
    <p:cSldViewPr snapToGrid="0">
      <p:cViewPr varScale="1">
        <p:scale>
          <a:sx n="106" d="100"/>
          <a:sy n="106" d="100"/>
        </p:scale>
        <p:origin x="1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slide" Target="slides/slide17.xml"/><Relationship Id="rId3" Type="http://purl.oclc.org/ooxml/officeDocument/relationships/slide" Target="slides/slide2.xml"/><Relationship Id="rId21" Type="http://purl.oclc.org/ooxml/officeDocument/relationships/viewProps" Target="viewProps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slide" Target="slides/slide16.xml"/><Relationship Id="rId25" Type="http://schemas.microsoft.com/office/2015/10/relationships/revisionInfo" Target="revisionInfo.xml"/><Relationship Id="rId2" Type="http://purl.oclc.org/ooxml/officeDocument/relationships/slide" Target="slides/slide1.xml"/><Relationship Id="rId16" Type="http://purl.oclc.org/ooxml/officeDocument/relationships/slide" Target="slides/slide15.xml"/><Relationship Id="rId20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24" Type="http://schemas.microsoft.com/office/2016/11/relationships/changesInfo" Target="changesInfos/changesInfo1.xml"/><Relationship Id="rId5" Type="http://purl.oclc.org/ooxml/officeDocument/relationships/slide" Target="slides/slide4.xml"/><Relationship Id="rId15" Type="http://purl.oclc.org/ooxml/officeDocument/relationships/slide" Target="slides/slide14.xml"/><Relationship Id="rId23" Type="http://purl.oclc.org/ooxml/officeDocument/relationships/tableStyles" Target="tableStyles.xml"/><Relationship Id="rId10" Type="http://purl.oclc.org/ooxml/officeDocument/relationships/slide" Target="slides/slide9.xml"/><Relationship Id="rId19" Type="http://purl.oclc.org/ooxml/officeDocument/relationships/notesMaster" Target="notesMasters/notesMaster1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Relationship Id="rId22" Type="http://purl.oclc.org/ooxml/officeDocument/relationships/theme" Target="theme/theme1.xml"/></Relationships>
</file>

<file path=ppt/changesInfos/changesInfo1.xml><?xml version="1.0" encoding="utf-8"?>
<pc:chgInfo xmlns:a="http://purl.oclc.org/ooxml/drawingml/main" xmlns:r="http://purl.oclc.org/ooxml/officeDocument/relationships" xmlns:ac="http://schemas.microsoft.com/office/drawing/2013/main/command" xmlns:pc="http://schemas.microsoft.com/office/powerpoint/2013/main/command">
  <pc:docChgLst>
    <pc:chgData name="Solal Pirelli" userId="584f3c02d4d36311" providerId="LiveId" clId="{A6977EFD-6C58-4962-8C7A-9F193105CA7B}"/>
    <pc:docChg chg="undo redo custSel addSld delSld modSld">
      <pc:chgData name="Solal Pirelli" userId="584f3c02d4d36311" providerId="LiveId" clId="{A6977EFD-6C58-4962-8C7A-9F193105CA7B}" dt="2024-04-09T14:50:59.595" v="2615" actId="1076"/>
      <pc:docMkLst>
        <pc:docMk/>
      </pc:docMkLst>
      <pc:sldChg chg="modSp new mod">
        <pc:chgData name="Solal Pirelli" userId="584f3c02d4d36311" providerId="LiveId" clId="{A6977EFD-6C58-4962-8C7A-9F193105CA7B}" dt="2024-04-08T11:25:49.666" v="80" actId="20577"/>
        <pc:sldMkLst>
          <pc:docMk/>
          <pc:sldMk cId="3163930935" sldId="257"/>
        </pc:sldMkLst>
        <pc:spChg chg="mod">
          <ac:chgData name="Solal Pirelli" userId="584f3c02d4d36311" providerId="LiveId" clId="{A6977EFD-6C58-4962-8C7A-9F193105CA7B}" dt="2024-04-08T11:25:49.666" v="80" actId="20577"/>
          <ac:spMkLst>
            <pc:docMk/>
            <pc:sldMk cId="3163930935" sldId="257"/>
            <ac:spMk id="2" creationId="{1CB65148-C42D-09BB-678C-226F87D2E424}"/>
          </ac:spMkLst>
        </pc:spChg>
      </pc:sldChg>
      <pc:sldChg chg="addSp delSp modSp new mod">
        <pc:chgData name="Solal Pirelli" userId="584f3c02d4d36311" providerId="LiveId" clId="{A6977EFD-6C58-4962-8C7A-9F193105CA7B}" dt="2024-04-08T11:30:08.523" v="145" actId="1076"/>
        <pc:sldMkLst>
          <pc:docMk/>
          <pc:sldMk cId="3961572545" sldId="258"/>
        </pc:sldMkLst>
        <pc:spChg chg="del">
          <ac:chgData name="Solal Pirelli" userId="584f3c02d4d36311" providerId="LiveId" clId="{A6977EFD-6C58-4962-8C7A-9F193105CA7B}" dt="2024-04-08T11:25:57.398" v="82" actId="478"/>
          <ac:spMkLst>
            <pc:docMk/>
            <pc:sldMk cId="3961572545" sldId="258"/>
            <ac:spMk id="3" creationId="{07DD3A81-93A3-366C-055C-58D8F14B6282}"/>
          </ac:spMkLst>
        </pc:spChg>
        <pc:spChg chg="add mod">
          <ac:chgData name="Solal Pirelli" userId="584f3c02d4d36311" providerId="LiveId" clId="{A6977EFD-6C58-4962-8C7A-9F193105CA7B}" dt="2024-04-08T11:29:36.785" v="131" actId="164"/>
          <ac:spMkLst>
            <pc:docMk/>
            <pc:sldMk cId="3961572545" sldId="258"/>
            <ac:spMk id="12" creationId="{DC7E4D24-6EE3-F9C7-20B0-7AA6EECAF141}"/>
          </ac:spMkLst>
        </pc:spChg>
        <pc:grpChg chg="add del mod">
          <ac:chgData name="Solal Pirelli" userId="584f3c02d4d36311" providerId="LiveId" clId="{A6977EFD-6C58-4962-8C7A-9F193105CA7B}" dt="2024-04-08T11:29:48.409" v="138" actId="478"/>
          <ac:grpSpMkLst>
            <pc:docMk/>
            <pc:sldMk cId="3961572545" sldId="258"/>
            <ac:grpSpMk id="13" creationId="{B1FB79F7-AECA-FBB7-3CAA-808AF8B87E18}"/>
          </ac:grpSpMkLst>
        </pc:grpChg>
        <pc:picChg chg="add mod ord">
          <ac:chgData name="Solal Pirelli" userId="584f3c02d4d36311" providerId="LiveId" clId="{A6977EFD-6C58-4962-8C7A-9F193105CA7B}" dt="2024-04-08T11:29:36.785" v="131" actId="164"/>
          <ac:picMkLst>
            <pc:docMk/>
            <pc:sldMk cId="3961572545" sldId="258"/>
            <ac:picMk id="5" creationId="{FF897B51-729F-ADEA-E114-4DB322048CE8}"/>
          </ac:picMkLst>
        </pc:picChg>
        <pc:picChg chg="add mod">
          <ac:chgData name="Solal Pirelli" userId="584f3c02d4d36311" providerId="LiveId" clId="{A6977EFD-6C58-4962-8C7A-9F193105CA7B}" dt="2024-04-08T11:29:36.785" v="131" actId="164"/>
          <ac:picMkLst>
            <pc:docMk/>
            <pc:sldMk cId="3961572545" sldId="258"/>
            <ac:picMk id="7" creationId="{A61BA37F-7F0C-A259-0823-FEEA1742340E}"/>
          </ac:picMkLst>
        </pc:picChg>
        <pc:picChg chg="add mod">
          <ac:chgData name="Solal Pirelli" userId="584f3c02d4d36311" providerId="LiveId" clId="{A6977EFD-6C58-4962-8C7A-9F193105CA7B}" dt="2024-04-08T11:30:08.523" v="145" actId="1076"/>
          <ac:picMkLst>
            <pc:docMk/>
            <pc:sldMk cId="3961572545" sldId="258"/>
            <ac:picMk id="9" creationId="{24ABAD72-0DD5-C68E-8A10-971785EB72AB}"/>
          </ac:picMkLst>
        </pc:picChg>
        <pc:picChg chg="add mod">
          <ac:chgData name="Solal Pirelli" userId="584f3c02d4d36311" providerId="LiveId" clId="{A6977EFD-6C58-4962-8C7A-9F193105CA7B}" dt="2024-04-08T11:29:54.118" v="140" actId="1076"/>
          <ac:picMkLst>
            <pc:docMk/>
            <pc:sldMk cId="3961572545" sldId="258"/>
            <ac:picMk id="11" creationId="{EF39492B-F954-8AD2-5BFF-1139ED4A32A6}"/>
          </ac:picMkLst>
        </pc:picChg>
        <pc:picChg chg="add mod">
          <ac:chgData name="Solal Pirelli" userId="584f3c02d4d36311" providerId="LiveId" clId="{A6977EFD-6C58-4962-8C7A-9F193105CA7B}" dt="2024-04-08T11:29:58.306" v="141" actId="571"/>
          <ac:picMkLst>
            <pc:docMk/>
            <pc:sldMk cId="3961572545" sldId="258"/>
            <ac:picMk id="14" creationId="{224163BA-2B8C-3420-4EF3-2AEF568B9728}"/>
          </ac:picMkLst>
        </pc:picChg>
        <pc:picChg chg="add mod">
          <ac:chgData name="Solal Pirelli" userId="584f3c02d4d36311" providerId="LiveId" clId="{A6977EFD-6C58-4962-8C7A-9F193105CA7B}" dt="2024-04-08T11:30:04.550" v="144" actId="1076"/>
          <ac:picMkLst>
            <pc:docMk/>
            <pc:sldMk cId="3961572545" sldId="258"/>
            <ac:picMk id="15" creationId="{0855696F-763C-C41B-A6C9-8FAAB63EDB1A}"/>
          </ac:picMkLst>
        </pc:picChg>
      </pc:sldChg>
      <pc:sldChg chg="addSp delSp modSp add mod">
        <pc:chgData name="Solal Pirelli" userId="584f3c02d4d36311" providerId="LiveId" clId="{A6977EFD-6C58-4962-8C7A-9F193105CA7B}" dt="2024-04-08T11:31:11.472" v="163" actId="1076"/>
        <pc:sldMkLst>
          <pc:docMk/>
          <pc:sldMk cId="2525146584" sldId="259"/>
        </pc:sldMkLst>
        <pc:grpChg chg="mod">
          <ac:chgData name="Solal Pirelli" userId="584f3c02d4d36311" providerId="LiveId" clId="{A6977EFD-6C58-4962-8C7A-9F193105CA7B}" dt="2024-04-08T11:30:29.903" v="155" actId="1076"/>
          <ac:grpSpMkLst>
            <pc:docMk/>
            <pc:sldMk cId="2525146584" sldId="259"/>
            <ac:grpSpMk id="13" creationId="{B1FB79F7-AECA-FBB7-3CAA-808AF8B87E18}"/>
          </ac:grpSpMkLst>
        </pc:grpChg>
        <pc:picChg chg="add mod">
          <ac:chgData name="Solal Pirelli" userId="584f3c02d4d36311" providerId="LiveId" clId="{A6977EFD-6C58-4962-8C7A-9F193105CA7B}" dt="2024-04-08T11:31:11.472" v="163" actId="1076"/>
          <ac:picMkLst>
            <pc:docMk/>
            <pc:sldMk cId="2525146584" sldId="259"/>
            <ac:picMk id="3" creationId="{E0356D3C-25F8-CEC5-B5AE-DB283457CB44}"/>
          </ac:picMkLst>
        </pc:picChg>
        <pc:picChg chg="add mod">
          <ac:chgData name="Solal Pirelli" userId="584f3c02d4d36311" providerId="LiveId" clId="{A6977EFD-6C58-4962-8C7A-9F193105CA7B}" dt="2024-04-08T11:30:39.453" v="161" actId="1076"/>
          <ac:picMkLst>
            <pc:docMk/>
            <pc:sldMk cId="2525146584" sldId="259"/>
            <ac:picMk id="4" creationId="{61C791C2-8E65-E778-1FEE-F2CC75C136A2}"/>
          </ac:picMkLst>
        </pc:picChg>
        <pc:picChg chg="del">
          <ac:chgData name="Solal Pirelli" userId="584f3c02d4d36311" providerId="LiveId" clId="{A6977EFD-6C58-4962-8C7A-9F193105CA7B}" dt="2024-04-08T11:30:22.240" v="153" actId="478"/>
          <ac:picMkLst>
            <pc:docMk/>
            <pc:sldMk cId="2525146584" sldId="259"/>
            <ac:picMk id="9" creationId="{24ABAD72-0DD5-C68E-8A10-971785EB72AB}"/>
          </ac:picMkLst>
        </pc:picChg>
        <pc:picChg chg="mod">
          <ac:chgData name="Solal Pirelli" userId="584f3c02d4d36311" providerId="LiveId" clId="{A6977EFD-6C58-4962-8C7A-9F193105CA7B}" dt="2024-04-08T11:31:10.383" v="162" actId="1076"/>
          <ac:picMkLst>
            <pc:docMk/>
            <pc:sldMk cId="2525146584" sldId="259"/>
            <ac:picMk id="11" creationId="{EF39492B-F954-8AD2-5BFF-1139ED4A32A6}"/>
          </ac:picMkLst>
        </pc:picChg>
      </pc:sldChg>
      <pc:sldChg chg="addSp delSp modSp new mod modAnim">
        <pc:chgData name="Solal Pirelli" userId="584f3c02d4d36311" providerId="LiveId" clId="{A6977EFD-6C58-4962-8C7A-9F193105CA7B}" dt="2024-04-08T12:01:02.264" v="619" actId="14838"/>
        <pc:sldMkLst>
          <pc:docMk/>
          <pc:sldMk cId="2983798390" sldId="260"/>
        </pc:sldMkLst>
        <pc:spChg chg="mod">
          <ac:chgData name="Solal Pirelli" userId="584f3c02d4d36311" providerId="LiveId" clId="{A6977EFD-6C58-4962-8C7A-9F193105CA7B}" dt="2024-04-08T11:31:31.229" v="175" actId="20577"/>
          <ac:spMkLst>
            <pc:docMk/>
            <pc:sldMk cId="2983798390" sldId="260"/>
            <ac:spMk id="2" creationId="{5AD4495B-CA57-8EDE-A533-9ED836AF7FCF}"/>
          </ac:spMkLst>
        </pc:spChg>
        <pc:spChg chg="del">
          <ac:chgData name="Solal Pirelli" userId="584f3c02d4d36311" providerId="LiveId" clId="{A6977EFD-6C58-4962-8C7A-9F193105CA7B}" dt="2024-04-08T11:31:32.932" v="176" actId="478"/>
          <ac:spMkLst>
            <pc:docMk/>
            <pc:sldMk cId="2983798390" sldId="260"/>
            <ac:spMk id="3" creationId="{2C1A5DBB-367C-0815-6AEA-9A4613FA36CD}"/>
          </ac:spMkLst>
        </pc:spChg>
        <pc:spChg chg="del mod">
          <ac:chgData name="Solal Pirelli" userId="584f3c02d4d36311" providerId="LiveId" clId="{A6977EFD-6C58-4962-8C7A-9F193105CA7B}" dt="2024-04-08T11:31:34.183" v="178" actId="478"/>
          <ac:spMkLst>
            <pc:docMk/>
            <pc:sldMk cId="2983798390" sldId="260"/>
            <ac:spMk id="5" creationId="{A3BCD17F-6FE9-A518-DB43-E340E0B5D515}"/>
          </ac:spMkLst>
        </pc:spChg>
        <pc:spChg chg="add mod">
          <ac:chgData name="Solal Pirelli" userId="584f3c02d4d36311" providerId="LiveId" clId="{A6977EFD-6C58-4962-8C7A-9F193105CA7B}" dt="2024-04-08T12:00:56.237" v="618" actId="14838"/>
          <ac:spMkLst>
            <pc:docMk/>
            <pc:sldMk cId="2983798390" sldId="260"/>
            <ac:spMk id="33" creationId="{200DC2B3-0918-B87E-2BAD-61F164E17AE4}"/>
          </ac:spMkLst>
        </pc:spChg>
        <pc:spChg chg="add mod">
          <ac:chgData name="Solal Pirelli" userId="584f3c02d4d36311" providerId="LiveId" clId="{A6977EFD-6C58-4962-8C7A-9F193105CA7B}" dt="2024-04-08T12:01:02.264" v="619" actId="14838"/>
          <ac:spMkLst>
            <pc:docMk/>
            <pc:sldMk cId="2983798390" sldId="260"/>
            <ac:spMk id="34" creationId="{AF982FFE-7C13-CB8B-9BC0-6D2D7723B68C}"/>
          </ac:spMkLst>
        </pc:spChg>
        <pc:grpChg chg="add mod">
          <ac:chgData name="Solal Pirelli" userId="584f3c02d4d36311" providerId="LiveId" clId="{A6977EFD-6C58-4962-8C7A-9F193105CA7B}" dt="2024-04-08T11:32:58.145" v="192" actId="1076"/>
          <ac:grpSpMkLst>
            <pc:docMk/>
            <pc:sldMk cId="2983798390" sldId="260"/>
            <ac:grpSpMk id="31" creationId="{69855F77-D314-A36C-368C-B0404628F891}"/>
          </ac:grpSpMkLst>
        </pc:grpChg>
        <pc:graphicFrameChg chg="add mod modGraphic">
          <ac:chgData name="Solal Pirelli" userId="584f3c02d4d36311" providerId="LiveId" clId="{A6977EFD-6C58-4962-8C7A-9F193105CA7B}" dt="2024-04-08T11:40:54.880" v="376" actId="12788"/>
          <ac:graphicFrameMkLst>
            <pc:docMk/>
            <pc:sldMk cId="2983798390" sldId="260"/>
            <ac:graphicFrameMk id="32" creationId="{E91FA489-BF5E-D96E-4BA1-E85628B88F52}"/>
          </ac:graphicFrameMkLst>
        </pc:graphicFrame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7" creationId="{C30EC737-0091-47CE-8D39-6705DA8F540E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8" creationId="{2851D808-71ED-0E29-210A-632853877D9A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9" creationId="{60630E81-FE27-05C5-7399-155562D691CE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0" creationId="{F8F1CB54-D36A-0CE2-20E2-20AB815B4C81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1" creationId="{37347199-987B-F670-6B74-2654A5BE55DB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2" creationId="{B98F7700-60D0-6481-17D9-1C34B3744605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3" creationId="{76148807-9398-41B4-2B19-194F8AFAA3E4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4" creationId="{F9BE8EDC-8FDF-EC98-578F-AD6B65DFFD23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5" creationId="{799F25C9-7FDB-D886-DEB4-E1F0C1A798B0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6" creationId="{F9667AD0-B206-4F5E-F92B-14EFFB73C062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7" creationId="{B5DF2FA9-9C08-5188-0FA6-5A595C91BB8A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8" creationId="{FB56C0EF-A83D-1318-4F0A-B74780E8976F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19" creationId="{B631E016-C958-462A-73B1-BE5F8669C7C2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0" creationId="{0F1FDB3D-32F6-C13C-3A3A-36187E7D175D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1" creationId="{400009DD-22E8-8B58-2EA9-B364B0D5FDBD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2" creationId="{4DB7165B-9581-B1C5-ACF1-65E4A4D1C647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3" creationId="{6D9660F3-74A0-E449-DDB4-345E3F19976D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4" creationId="{B286EA31-62F8-C5FB-C038-075B329DB67B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5" creationId="{6A1C3CC6-8940-0F18-719E-B2CA8F602D8F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6" creationId="{195A582D-CA2B-4E42-5A14-812EC34EA453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7" creationId="{0FA49E64-027C-D947-7A8C-F8AB25677331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8" creationId="{F58E28D5-49BB-C40D-185B-CA030C5E1A2E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29" creationId="{DC66C76F-80B9-F344-8789-93D5DF4205AF}"/>
          </ac:picMkLst>
        </pc:picChg>
        <pc:picChg chg="add mod">
          <ac:chgData name="Solal Pirelli" userId="584f3c02d4d36311" providerId="LiveId" clId="{A6977EFD-6C58-4962-8C7A-9F193105CA7B}" dt="2024-04-08T11:32:55.068" v="191" actId="164"/>
          <ac:picMkLst>
            <pc:docMk/>
            <pc:sldMk cId="2983798390" sldId="260"/>
            <ac:picMk id="30" creationId="{A553143D-3EF0-0740-3CB1-587E3ECF6186}"/>
          </ac:picMkLst>
        </pc:picChg>
      </pc:sldChg>
      <pc:sldChg chg="addSp delSp modSp new mod modAnim">
        <pc:chgData name="Solal Pirelli" userId="584f3c02d4d36311" providerId="LiveId" clId="{A6977EFD-6C58-4962-8C7A-9F193105CA7B}" dt="2024-04-08T11:58:38.046" v="576"/>
        <pc:sldMkLst>
          <pc:docMk/>
          <pc:sldMk cId="2627015324" sldId="261"/>
        </pc:sldMkLst>
        <pc:spChg chg="mod">
          <ac:chgData name="Solal Pirelli" userId="584f3c02d4d36311" providerId="LiveId" clId="{A6977EFD-6C58-4962-8C7A-9F193105CA7B}" dt="2024-04-08T11:41:49.435" v="389" actId="20577"/>
          <ac:spMkLst>
            <pc:docMk/>
            <pc:sldMk cId="2627015324" sldId="261"/>
            <ac:spMk id="2" creationId="{F57B455D-BF5E-9F34-C011-6B23C07A0446}"/>
          </ac:spMkLst>
        </pc:spChg>
        <pc:spChg chg="mod">
          <ac:chgData name="Solal Pirelli" userId="584f3c02d4d36311" providerId="LiveId" clId="{A6977EFD-6C58-4962-8C7A-9F193105CA7B}" dt="2024-04-08T11:50:54.729" v="561" actId="20577"/>
          <ac:spMkLst>
            <pc:docMk/>
            <pc:sldMk cId="2627015324" sldId="261"/>
            <ac:spMk id="3" creationId="{FF7DBECF-6C0E-C54A-D253-40C5E530D1B9}"/>
          </ac:spMkLst>
        </pc:spChg>
        <pc:spChg chg="del">
          <ac:chgData name="Solal Pirelli" userId="584f3c02d4d36311" providerId="LiveId" clId="{A6977EFD-6C58-4962-8C7A-9F193105CA7B}" dt="2024-04-08T11:41:52.140" v="390" actId="478"/>
          <ac:spMkLst>
            <pc:docMk/>
            <pc:sldMk cId="2627015324" sldId="261"/>
            <ac:spMk id="5" creationId="{430D8FCB-F16F-FD15-19B8-B23D977851F8}"/>
          </ac:spMkLst>
        </pc:spChg>
        <pc:spChg chg="add mod ord">
          <ac:chgData name="Solal Pirelli" userId="584f3c02d4d36311" providerId="LiveId" clId="{A6977EFD-6C58-4962-8C7A-9F193105CA7B}" dt="2024-04-08T11:48:26.286" v="504" actId="1076"/>
          <ac:spMkLst>
            <pc:docMk/>
            <pc:sldMk cId="2627015324" sldId="261"/>
            <ac:spMk id="14" creationId="{438716BA-B4B8-2ED6-A8DA-9C7B2B82540E}"/>
          </ac:spMkLst>
        </pc:spChg>
        <pc:spChg chg="add mod">
          <ac:chgData name="Solal Pirelli" userId="584f3c02d4d36311" providerId="LiveId" clId="{A6977EFD-6C58-4962-8C7A-9F193105CA7B}" dt="2024-04-08T11:47:56.620" v="496" actId="164"/>
          <ac:spMkLst>
            <pc:docMk/>
            <pc:sldMk cId="2627015324" sldId="261"/>
            <ac:spMk id="17" creationId="{E0B2E817-59C8-832A-31B9-817EAE0E4D59}"/>
          </ac:spMkLst>
        </pc:spChg>
        <pc:spChg chg="add mod">
          <ac:chgData name="Solal Pirelli" userId="584f3c02d4d36311" providerId="LiveId" clId="{A6977EFD-6C58-4962-8C7A-9F193105CA7B}" dt="2024-04-08T11:47:56.620" v="496" actId="164"/>
          <ac:spMkLst>
            <pc:docMk/>
            <pc:sldMk cId="2627015324" sldId="261"/>
            <ac:spMk id="18" creationId="{1CCE44F5-E0EB-2D25-CE1C-14D0C033BC29}"/>
          </ac:spMkLst>
        </pc:spChg>
        <pc:spChg chg="add mod">
          <ac:chgData name="Solal Pirelli" userId="584f3c02d4d36311" providerId="LiveId" clId="{A6977EFD-6C58-4962-8C7A-9F193105CA7B}" dt="2024-04-08T11:49:13.981" v="529" actId="1076"/>
          <ac:spMkLst>
            <pc:docMk/>
            <pc:sldMk cId="2627015324" sldId="261"/>
            <ac:spMk id="20" creationId="{B33DBF2C-FB79-2047-6324-713D873320D5}"/>
          </ac:spMkLst>
        </pc:spChg>
        <pc:spChg chg="add mod">
          <ac:chgData name="Solal Pirelli" userId="584f3c02d4d36311" providerId="LiveId" clId="{A6977EFD-6C58-4962-8C7A-9F193105CA7B}" dt="2024-04-08T11:49:33.914" v="541" actId="1076"/>
          <ac:spMkLst>
            <pc:docMk/>
            <pc:sldMk cId="2627015324" sldId="261"/>
            <ac:spMk id="21" creationId="{1BD55E73-7B86-9AAB-EFC0-135A318AC245}"/>
          </ac:spMkLst>
        </pc:spChg>
        <pc:spChg chg="add mod">
          <ac:chgData name="Solal Pirelli" userId="584f3c02d4d36311" providerId="LiveId" clId="{A6977EFD-6C58-4962-8C7A-9F193105CA7B}" dt="2024-04-08T11:49:41.433" v="545" actId="1076"/>
          <ac:spMkLst>
            <pc:docMk/>
            <pc:sldMk cId="2627015324" sldId="261"/>
            <ac:spMk id="22" creationId="{024C3DF1-D3FE-C5F4-11DC-22CB772D87DB}"/>
          </ac:spMkLst>
        </pc:spChg>
        <pc:spChg chg="add mod ord">
          <ac:chgData name="Solal Pirelli" userId="584f3c02d4d36311" providerId="LiveId" clId="{A6977EFD-6C58-4962-8C7A-9F193105CA7B}" dt="2024-04-08T11:50:35.345" v="554" actId="207"/>
          <ac:spMkLst>
            <pc:docMk/>
            <pc:sldMk cId="2627015324" sldId="261"/>
            <ac:spMk id="23" creationId="{331A09C3-8E6B-BCC8-8667-60522B028286}"/>
          </ac:spMkLst>
        </pc:spChg>
        <pc:grpChg chg="add mod">
          <ac:chgData name="Solal Pirelli" userId="584f3c02d4d36311" providerId="LiveId" clId="{A6977EFD-6C58-4962-8C7A-9F193105CA7B}" dt="2024-04-08T11:49:00.084" v="513" actId="12789"/>
          <ac:grpSpMkLst>
            <pc:docMk/>
            <pc:sldMk cId="2627015324" sldId="261"/>
            <ac:grpSpMk id="15" creationId="{4239F47D-3575-7C81-6C66-8A76B670A1A7}"/>
          </ac:grpSpMkLst>
        </pc:grpChg>
        <pc:grpChg chg="add mod">
          <ac:chgData name="Solal Pirelli" userId="584f3c02d4d36311" providerId="LiveId" clId="{A6977EFD-6C58-4962-8C7A-9F193105CA7B}" dt="2024-04-08T11:49:00.084" v="513" actId="12789"/>
          <ac:grpSpMkLst>
            <pc:docMk/>
            <pc:sldMk cId="2627015324" sldId="261"/>
            <ac:grpSpMk id="19" creationId="{4AB242C7-C402-DE72-E2D0-159BB9E997F8}"/>
          </ac:grpSpMkLst>
        </pc:grpChg>
        <pc:picChg chg="add mod">
          <ac:chgData name="Solal Pirelli" userId="584f3c02d4d36311" providerId="LiveId" clId="{A6977EFD-6C58-4962-8C7A-9F193105CA7B}" dt="2024-04-08T11:49:00.084" v="513" actId="12789"/>
          <ac:picMkLst>
            <pc:docMk/>
            <pc:sldMk cId="2627015324" sldId="261"/>
            <ac:picMk id="7" creationId="{FB015909-6086-F46A-C025-8681E0AD8C98}"/>
          </ac:picMkLst>
        </pc:picChg>
        <pc:picChg chg="add mod">
          <ac:chgData name="Solal Pirelli" userId="584f3c02d4d36311" providerId="LiveId" clId="{A6977EFD-6C58-4962-8C7A-9F193105CA7B}" dt="2024-04-08T11:48:30.646" v="507" actId="1076"/>
          <ac:picMkLst>
            <pc:docMk/>
            <pc:sldMk cId="2627015324" sldId="261"/>
            <ac:picMk id="9" creationId="{C5E00FB0-DCAA-B39B-90A7-FC0D62505770}"/>
          </ac:picMkLst>
        </pc:picChg>
        <pc:picChg chg="add mod">
          <ac:chgData name="Solal Pirelli" userId="584f3c02d4d36311" providerId="LiveId" clId="{A6977EFD-6C58-4962-8C7A-9F193105CA7B}" dt="2024-04-08T11:47:56.620" v="496" actId="164"/>
          <ac:picMkLst>
            <pc:docMk/>
            <pc:sldMk cId="2627015324" sldId="261"/>
            <ac:picMk id="11" creationId="{B4CD14C2-8010-07CB-2472-9BFEC9F5A08B}"/>
          </ac:picMkLst>
        </pc:picChg>
        <pc:picChg chg="add del mod">
          <ac:chgData name="Solal Pirelli" userId="584f3c02d4d36311" providerId="LiveId" clId="{A6977EFD-6C58-4962-8C7A-9F193105CA7B}" dt="2024-04-08T11:46:35.595" v="458" actId="478"/>
          <ac:picMkLst>
            <pc:docMk/>
            <pc:sldMk cId="2627015324" sldId="261"/>
            <ac:picMk id="13" creationId="{9C3AE3FB-86BB-9169-131C-D504D0CE7801}"/>
          </ac:picMkLst>
        </pc:picChg>
        <pc:picChg chg="add mod">
          <ac:chgData name="Solal Pirelli" userId="584f3c02d4d36311" providerId="LiveId" clId="{A6977EFD-6C58-4962-8C7A-9F193105CA7B}" dt="2024-04-08T11:47:56.620" v="496" actId="164"/>
          <ac:picMkLst>
            <pc:docMk/>
            <pc:sldMk cId="2627015324" sldId="261"/>
            <ac:picMk id="16" creationId="{59886584-C947-3DD4-6998-5900F4B41F79}"/>
          </ac:picMkLst>
        </pc:picChg>
      </pc:sldChg>
      <pc:sldChg chg="addSp delSp modSp add mod delAnim modAnim">
        <pc:chgData name="Solal Pirelli" userId="584f3c02d4d36311" providerId="LiveId" clId="{A6977EFD-6C58-4962-8C7A-9F193105CA7B}" dt="2024-04-08T11:58:43.494" v="578" actId="478"/>
        <pc:sldMkLst>
          <pc:docMk/>
          <pc:sldMk cId="3785804429" sldId="262"/>
        </pc:sldMkLst>
        <pc:spChg chg="del">
          <ac:chgData name="Solal Pirelli" userId="584f3c02d4d36311" providerId="LiveId" clId="{A6977EFD-6C58-4962-8C7A-9F193105CA7B}" dt="2024-04-08T11:51:28.310" v="566" actId="478"/>
          <ac:spMkLst>
            <pc:docMk/>
            <pc:sldMk cId="3785804429" sldId="262"/>
            <ac:spMk id="2" creationId="{F57B455D-BF5E-9F34-C011-6B23C07A0446}"/>
          </ac:spMkLst>
        </pc:spChg>
        <pc:spChg chg="del">
          <ac:chgData name="Solal Pirelli" userId="584f3c02d4d36311" providerId="LiveId" clId="{A6977EFD-6C58-4962-8C7A-9F193105CA7B}" dt="2024-04-08T11:51:32.668" v="568" actId="478"/>
          <ac:spMkLst>
            <pc:docMk/>
            <pc:sldMk cId="3785804429" sldId="262"/>
            <ac:spMk id="3" creationId="{FF7DBECF-6C0E-C54A-D253-40C5E530D1B9}"/>
          </ac:spMkLst>
        </pc:spChg>
        <pc:spChg chg="add del mod">
          <ac:chgData name="Solal Pirelli" userId="584f3c02d4d36311" providerId="LiveId" clId="{A6977EFD-6C58-4962-8C7A-9F193105CA7B}" dt="2024-04-08T11:51:30.267" v="567" actId="478"/>
          <ac:spMkLst>
            <pc:docMk/>
            <pc:sldMk cId="3785804429" sldId="262"/>
            <ac:spMk id="6" creationId="{D9B7C379-2ACA-59D4-7DE4-A609978078C5}"/>
          </ac:spMkLst>
        </pc:spChg>
        <pc:spChg chg="add del mod">
          <ac:chgData name="Solal Pirelli" userId="584f3c02d4d36311" providerId="LiveId" clId="{A6977EFD-6C58-4962-8C7A-9F193105CA7B}" dt="2024-04-08T11:51:34.370" v="569" actId="478"/>
          <ac:spMkLst>
            <pc:docMk/>
            <pc:sldMk cId="3785804429" sldId="262"/>
            <ac:spMk id="10" creationId="{52CDDEEA-92A7-7880-5A14-D8FCF6608581}"/>
          </ac:spMkLst>
        </pc:spChg>
        <pc:spChg chg="del">
          <ac:chgData name="Solal Pirelli" userId="584f3c02d4d36311" providerId="LiveId" clId="{A6977EFD-6C58-4962-8C7A-9F193105CA7B}" dt="2024-04-08T11:58:41.621" v="577" actId="478"/>
          <ac:spMkLst>
            <pc:docMk/>
            <pc:sldMk cId="3785804429" sldId="262"/>
            <ac:spMk id="20" creationId="{B33DBF2C-FB79-2047-6324-713D873320D5}"/>
          </ac:spMkLst>
        </pc:spChg>
        <pc:spChg chg="del">
          <ac:chgData name="Solal Pirelli" userId="584f3c02d4d36311" providerId="LiveId" clId="{A6977EFD-6C58-4962-8C7A-9F193105CA7B}" dt="2024-04-08T11:58:43.494" v="578" actId="478"/>
          <ac:spMkLst>
            <pc:docMk/>
            <pc:sldMk cId="3785804429" sldId="262"/>
            <ac:spMk id="22" creationId="{024C3DF1-D3FE-C5F4-11DC-22CB772D87DB}"/>
          </ac:spMkLst>
        </pc:spChg>
        <pc:spChg chg="mod">
          <ac:chgData name="Solal Pirelli" userId="584f3c02d4d36311" providerId="LiveId" clId="{A6977EFD-6C58-4962-8C7A-9F193105CA7B}" dt="2024-04-08T11:51:42.850" v="572" actId="1076"/>
          <ac:spMkLst>
            <pc:docMk/>
            <pc:sldMk cId="3785804429" sldId="262"/>
            <ac:spMk id="23" creationId="{331A09C3-8E6B-BCC8-8667-60522B028286}"/>
          </ac:spMkLst>
        </pc:spChg>
      </pc:sldChg>
      <pc:sldChg chg="delSp modSp add mod">
        <pc:chgData name="Solal Pirelli" userId="584f3c02d4d36311" providerId="LiveId" clId="{A6977EFD-6C58-4962-8C7A-9F193105CA7B}" dt="2024-04-08T11:58:47.349" v="580" actId="478"/>
        <pc:sldMkLst>
          <pc:docMk/>
          <pc:sldMk cId="2662232605" sldId="263"/>
        </pc:sldMkLst>
        <pc:spChg chg="del">
          <ac:chgData name="Solal Pirelli" userId="584f3c02d4d36311" providerId="LiveId" clId="{A6977EFD-6C58-4962-8C7A-9F193105CA7B}" dt="2024-04-08T11:58:46.161" v="579" actId="478"/>
          <ac:spMkLst>
            <pc:docMk/>
            <pc:sldMk cId="2662232605" sldId="263"/>
            <ac:spMk id="20" creationId="{B33DBF2C-FB79-2047-6324-713D873320D5}"/>
          </ac:spMkLst>
        </pc:spChg>
        <pc:spChg chg="del">
          <ac:chgData name="Solal Pirelli" userId="584f3c02d4d36311" providerId="LiveId" clId="{A6977EFD-6C58-4962-8C7A-9F193105CA7B}" dt="2024-04-08T11:58:47.349" v="580" actId="478"/>
          <ac:spMkLst>
            <pc:docMk/>
            <pc:sldMk cId="2662232605" sldId="263"/>
            <ac:spMk id="21" creationId="{1BD55E73-7B86-9AAB-EFC0-135A318AC245}"/>
          </ac:spMkLst>
        </pc:spChg>
        <pc:spChg chg="mod">
          <ac:chgData name="Solal Pirelli" userId="584f3c02d4d36311" providerId="LiveId" clId="{A6977EFD-6C58-4962-8C7A-9F193105CA7B}" dt="2024-04-08T11:51:49.574" v="574" actId="1076"/>
          <ac:spMkLst>
            <pc:docMk/>
            <pc:sldMk cId="2662232605" sldId="263"/>
            <ac:spMk id="23" creationId="{331A09C3-8E6B-BCC8-8667-60522B028286}"/>
          </ac:spMkLst>
        </pc:spChg>
      </pc:sldChg>
      <pc:sldChg chg="add del">
        <pc:chgData name="Solal Pirelli" userId="584f3c02d4d36311" providerId="LiveId" clId="{A6977EFD-6C58-4962-8C7A-9F193105CA7B}" dt="2024-04-08T11:51:35.146" v="570" actId="47"/>
        <pc:sldMkLst>
          <pc:docMk/>
          <pc:sldMk cId="2959494719" sldId="263"/>
        </pc:sldMkLst>
      </pc:sldChg>
      <pc:sldChg chg="addSp delSp modSp new mod modAnim">
        <pc:chgData name="Solal Pirelli" userId="584f3c02d4d36311" providerId="LiveId" clId="{A6977EFD-6C58-4962-8C7A-9F193105CA7B}" dt="2024-04-08T13:31:48.533" v="721" actId="1076"/>
        <pc:sldMkLst>
          <pc:docMk/>
          <pc:sldMk cId="3767819838" sldId="264"/>
        </pc:sldMkLst>
        <pc:spChg chg="del">
          <ac:chgData name="Solal Pirelli" userId="584f3c02d4d36311" providerId="LiveId" clId="{A6977EFD-6C58-4962-8C7A-9F193105CA7B}" dt="2024-04-08T13:27:33.095" v="621" actId="478"/>
          <ac:spMkLst>
            <pc:docMk/>
            <pc:sldMk cId="3767819838" sldId="264"/>
            <ac:spMk id="2" creationId="{07DDEBC6-58FF-0EDF-67EB-C8E7D80EE622}"/>
          </ac:spMkLst>
        </pc:spChg>
        <pc:spChg chg="del">
          <ac:chgData name="Solal Pirelli" userId="584f3c02d4d36311" providerId="LiveId" clId="{A6977EFD-6C58-4962-8C7A-9F193105CA7B}" dt="2024-04-08T13:27:34.726" v="622" actId="478"/>
          <ac:spMkLst>
            <pc:docMk/>
            <pc:sldMk cId="3767819838" sldId="264"/>
            <ac:spMk id="3" creationId="{9322CBEA-8641-47AB-8E8C-206FFDFDDB39}"/>
          </ac:spMkLst>
        </pc:spChg>
        <pc:spChg chg="del">
          <ac:chgData name="Solal Pirelli" userId="584f3c02d4d36311" providerId="LiveId" clId="{A6977EFD-6C58-4962-8C7A-9F193105CA7B}" dt="2024-04-08T13:30:11.457" v="643" actId="478"/>
          <ac:spMkLst>
            <pc:docMk/>
            <pc:sldMk cId="3767819838" sldId="264"/>
            <ac:spMk id="5" creationId="{53147202-C253-8FCB-089B-E425C83C4602}"/>
          </ac:spMkLst>
        </pc:spChg>
        <pc:spChg chg="add mod">
          <ac:chgData name="Solal Pirelli" userId="584f3c02d4d36311" providerId="LiveId" clId="{A6977EFD-6C58-4962-8C7A-9F193105CA7B}" dt="2024-04-08T13:30:38.268" v="712" actId="1076"/>
          <ac:spMkLst>
            <pc:docMk/>
            <pc:sldMk cId="3767819838" sldId="264"/>
            <ac:spMk id="11" creationId="{BC37EE7A-206E-E2A3-E767-F6F2B895E53C}"/>
          </ac:spMkLst>
        </pc:spChg>
        <pc:spChg chg="add mod">
          <ac:chgData name="Solal Pirelli" userId="584f3c02d4d36311" providerId="LiveId" clId="{A6977EFD-6C58-4962-8C7A-9F193105CA7B}" dt="2024-04-08T13:31:48.533" v="721" actId="1076"/>
          <ac:spMkLst>
            <pc:docMk/>
            <pc:sldMk cId="3767819838" sldId="264"/>
            <ac:spMk id="12" creationId="{ECD9B873-B5B7-0AF6-FBD9-9C87F11E36C2}"/>
          </ac:spMkLst>
        </pc:spChg>
        <pc:picChg chg="add mod">
          <ac:chgData name="Solal Pirelli" userId="584f3c02d4d36311" providerId="LiveId" clId="{A6977EFD-6C58-4962-8C7A-9F193105CA7B}" dt="2024-04-08T13:28:03.300" v="631" actId="1076"/>
          <ac:picMkLst>
            <pc:docMk/>
            <pc:sldMk cId="3767819838" sldId="264"/>
            <ac:picMk id="6" creationId="{46A8340F-6473-2B99-DBF5-2BB65F0E9D80}"/>
          </ac:picMkLst>
        </pc:picChg>
        <pc:picChg chg="add mod">
          <ac:chgData name="Solal Pirelli" userId="584f3c02d4d36311" providerId="LiveId" clId="{A6977EFD-6C58-4962-8C7A-9F193105CA7B}" dt="2024-04-08T13:28:01.300" v="630" actId="1076"/>
          <ac:picMkLst>
            <pc:docMk/>
            <pc:sldMk cId="3767819838" sldId="264"/>
            <ac:picMk id="8" creationId="{1C190CA8-147E-B75F-C3CE-31C8A504F768}"/>
          </ac:picMkLst>
        </pc:picChg>
        <pc:picChg chg="add mod modCrop">
          <ac:chgData name="Solal Pirelli" userId="584f3c02d4d36311" providerId="LiveId" clId="{A6977EFD-6C58-4962-8C7A-9F193105CA7B}" dt="2024-04-08T13:29:58.742" v="642" actId="732"/>
          <ac:picMkLst>
            <pc:docMk/>
            <pc:sldMk cId="3767819838" sldId="264"/>
            <ac:picMk id="10" creationId="{51FC33A9-20EF-64FF-2323-7CE13C6139FD}"/>
          </ac:picMkLst>
        </pc:picChg>
      </pc:sldChg>
      <pc:sldChg chg="addSp delSp modSp new mod modClrScheme modAnim chgLayout">
        <pc:chgData name="Solal Pirelli" userId="584f3c02d4d36311" providerId="LiveId" clId="{A6977EFD-6C58-4962-8C7A-9F193105CA7B}" dt="2024-04-08T13:47:01.511" v="837" actId="20577"/>
        <pc:sldMkLst>
          <pc:docMk/>
          <pc:sldMk cId="2549578503" sldId="265"/>
        </pc:sldMkLst>
        <pc:spChg chg="mod ord">
          <ac:chgData name="Solal Pirelli" userId="584f3c02d4d36311" providerId="LiveId" clId="{A6977EFD-6C58-4962-8C7A-9F193105CA7B}" dt="2024-04-08T13:46:43.380" v="811" actId="700"/>
          <ac:spMkLst>
            <pc:docMk/>
            <pc:sldMk cId="2549578503" sldId="265"/>
            <ac:spMk id="2" creationId="{A3EC988F-7AAC-3250-5BCA-B501F0208418}"/>
          </ac:spMkLst>
        </pc:spChg>
        <pc:spChg chg="del">
          <ac:chgData name="Solal Pirelli" userId="584f3c02d4d36311" providerId="LiveId" clId="{A6977EFD-6C58-4962-8C7A-9F193105CA7B}" dt="2024-04-08T13:35:18.574" v="727" actId="478"/>
          <ac:spMkLst>
            <pc:docMk/>
            <pc:sldMk cId="2549578503" sldId="265"/>
            <ac:spMk id="3" creationId="{CD3A8AF5-BE9A-B8B5-6837-3FBE97DC9009}"/>
          </ac:spMkLst>
        </pc:spChg>
        <pc:spChg chg="add del mod">
          <ac:chgData name="Solal Pirelli" userId="584f3c02d4d36311" providerId="LiveId" clId="{A6977EFD-6C58-4962-8C7A-9F193105CA7B}" dt="2024-04-08T13:35:30.182" v="729" actId="478"/>
          <ac:spMkLst>
            <pc:docMk/>
            <pc:sldMk cId="2549578503" sldId="265"/>
            <ac:spMk id="7" creationId="{273D5AB1-8316-C14B-2879-51634D18D835}"/>
          </ac:spMkLst>
        </pc:spChg>
        <pc:spChg chg="add mod">
          <ac:chgData name="Solal Pirelli" userId="584f3c02d4d36311" providerId="LiveId" clId="{A6977EFD-6C58-4962-8C7A-9F193105CA7B}" dt="2024-04-08T13:37:07.132" v="808" actId="164"/>
          <ac:spMkLst>
            <pc:docMk/>
            <pc:sldMk cId="2549578503" sldId="265"/>
            <ac:spMk id="13" creationId="{6BDD7520-718A-C2F1-73C8-93B3BDE4F0F6}"/>
          </ac:spMkLst>
        </pc:spChg>
        <pc:spChg chg="add mod">
          <ac:chgData name="Solal Pirelli" userId="584f3c02d4d36311" providerId="LiveId" clId="{A6977EFD-6C58-4962-8C7A-9F193105CA7B}" dt="2024-04-08T13:37:03.506" v="807" actId="164"/>
          <ac:spMkLst>
            <pc:docMk/>
            <pc:sldMk cId="2549578503" sldId="265"/>
            <ac:spMk id="14" creationId="{4007835F-EFFE-6D86-1358-615AA8461E25}"/>
          </ac:spMkLst>
        </pc:spChg>
        <pc:spChg chg="add mod ord">
          <ac:chgData name="Solal Pirelli" userId="584f3c02d4d36311" providerId="LiveId" clId="{A6977EFD-6C58-4962-8C7A-9F193105CA7B}" dt="2024-04-08T13:47:01.511" v="837" actId="20577"/>
          <ac:spMkLst>
            <pc:docMk/>
            <pc:sldMk cId="2549578503" sldId="265"/>
            <ac:spMk id="17" creationId="{26B31763-5C0F-42E5-5E3D-EDC9E03086DB}"/>
          </ac:spMkLst>
        </pc:spChg>
        <pc:spChg chg="add del mod ord">
          <ac:chgData name="Solal Pirelli" userId="584f3c02d4d36311" providerId="LiveId" clId="{A6977EFD-6C58-4962-8C7A-9F193105CA7B}" dt="2024-04-08T13:46:45.224" v="812" actId="478"/>
          <ac:spMkLst>
            <pc:docMk/>
            <pc:sldMk cId="2549578503" sldId="265"/>
            <ac:spMk id="18" creationId="{65D64E2A-E687-E95F-B71D-5ABD608825B0}"/>
          </ac:spMkLst>
        </pc:spChg>
        <pc:spChg chg="add del mod ord">
          <ac:chgData name="Solal Pirelli" userId="584f3c02d4d36311" providerId="LiveId" clId="{A6977EFD-6C58-4962-8C7A-9F193105CA7B}" dt="2024-04-08T13:46:46.934" v="813" actId="478"/>
          <ac:spMkLst>
            <pc:docMk/>
            <pc:sldMk cId="2549578503" sldId="265"/>
            <ac:spMk id="19" creationId="{E31B9227-1409-604C-C101-678F631BD2B2}"/>
          </ac:spMkLst>
        </pc:spChg>
        <pc:grpChg chg="add mod">
          <ac:chgData name="Solal Pirelli" userId="584f3c02d4d36311" providerId="LiveId" clId="{A6977EFD-6C58-4962-8C7A-9F193105CA7B}" dt="2024-04-08T13:37:03.506" v="807" actId="164"/>
          <ac:grpSpMkLst>
            <pc:docMk/>
            <pc:sldMk cId="2549578503" sldId="265"/>
            <ac:grpSpMk id="15" creationId="{C8EEDF1A-2DA2-56C6-F4EE-C6DB7B61F263}"/>
          </ac:grpSpMkLst>
        </pc:grpChg>
        <pc:grpChg chg="add mod">
          <ac:chgData name="Solal Pirelli" userId="584f3c02d4d36311" providerId="LiveId" clId="{A6977EFD-6C58-4962-8C7A-9F193105CA7B}" dt="2024-04-08T13:37:07.132" v="808" actId="164"/>
          <ac:grpSpMkLst>
            <pc:docMk/>
            <pc:sldMk cId="2549578503" sldId="265"/>
            <ac:grpSpMk id="16" creationId="{BCA422F2-66D6-1FB9-1C73-CA5FD660DFDA}"/>
          </ac:grpSpMkLst>
        </pc:grpChg>
        <pc:picChg chg="add mod">
          <ac:chgData name="Solal Pirelli" userId="584f3c02d4d36311" providerId="LiveId" clId="{A6977EFD-6C58-4962-8C7A-9F193105CA7B}" dt="2024-04-08T13:34:50.987" v="723"/>
          <ac:picMkLst>
            <pc:docMk/>
            <pc:sldMk cId="2549578503" sldId="265"/>
            <ac:picMk id="4" creationId="{08EBAB60-0ED7-E8C6-C1F4-F7ACAE7E9C66}"/>
          </ac:picMkLst>
        </pc:picChg>
        <pc:picChg chg="add mod">
          <ac:chgData name="Solal Pirelli" userId="584f3c02d4d36311" providerId="LiveId" clId="{A6977EFD-6C58-4962-8C7A-9F193105CA7B}" dt="2024-04-08T13:36:02.669" v="733" actId="1076"/>
          <ac:picMkLst>
            <pc:docMk/>
            <pc:sldMk cId="2549578503" sldId="265"/>
            <ac:picMk id="6" creationId="{F069EEAD-4372-5295-CB9E-CEA324016D2B}"/>
          </ac:picMkLst>
        </pc:picChg>
        <pc:cxnChg chg="add mod">
          <ac:chgData name="Solal Pirelli" userId="584f3c02d4d36311" providerId="LiveId" clId="{A6977EFD-6C58-4962-8C7A-9F193105CA7B}" dt="2024-04-08T13:37:07.132" v="808" actId="164"/>
          <ac:cxnSpMkLst>
            <pc:docMk/>
            <pc:sldMk cId="2549578503" sldId="265"/>
            <ac:cxnSpMk id="9" creationId="{27B6EE76-1A43-B6DA-8133-FB370F765E61}"/>
          </ac:cxnSpMkLst>
        </pc:cxnChg>
        <pc:cxnChg chg="add mod">
          <ac:chgData name="Solal Pirelli" userId="584f3c02d4d36311" providerId="LiveId" clId="{A6977EFD-6C58-4962-8C7A-9F193105CA7B}" dt="2024-04-08T13:37:03.506" v="807" actId="164"/>
          <ac:cxnSpMkLst>
            <pc:docMk/>
            <pc:sldMk cId="2549578503" sldId="265"/>
            <ac:cxnSpMk id="12" creationId="{0D703538-ECA0-8933-CC4B-7859EF317BF2}"/>
          </ac:cxnSpMkLst>
        </pc:cxnChg>
      </pc:sldChg>
      <pc:sldChg chg="addSp delSp modSp new mod modAnim">
        <pc:chgData name="Solal Pirelli" userId="584f3c02d4d36311" providerId="LiveId" clId="{A6977EFD-6C58-4962-8C7A-9F193105CA7B}" dt="2024-04-08T14:00:41.486" v="1134" actId="14100"/>
        <pc:sldMkLst>
          <pc:docMk/>
          <pc:sldMk cId="2574042926" sldId="266"/>
        </pc:sldMkLst>
        <pc:spChg chg="mod">
          <ac:chgData name="Solal Pirelli" userId="584f3c02d4d36311" providerId="LiveId" clId="{A6977EFD-6C58-4962-8C7A-9F193105CA7B}" dt="2024-04-08T13:46:58.934" v="834" actId="20577"/>
          <ac:spMkLst>
            <pc:docMk/>
            <pc:sldMk cId="2574042926" sldId="266"/>
            <ac:spMk id="2" creationId="{7AD8CB54-7B45-BC6D-8490-5DAACF5797DD}"/>
          </ac:spMkLst>
        </pc:spChg>
        <pc:spChg chg="del">
          <ac:chgData name="Solal Pirelli" userId="584f3c02d4d36311" providerId="LiveId" clId="{A6977EFD-6C58-4962-8C7A-9F193105CA7B}" dt="2024-04-08T13:47:03.781" v="838" actId="478"/>
          <ac:spMkLst>
            <pc:docMk/>
            <pc:sldMk cId="2574042926" sldId="266"/>
            <ac:spMk id="3" creationId="{5153C9EE-F62B-F2D2-B025-25152F383BE6}"/>
          </ac:spMkLst>
        </pc:spChg>
        <pc:spChg chg="del">
          <ac:chgData name="Solal Pirelli" userId="584f3c02d4d36311" providerId="LiveId" clId="{A6977EFD-6C58-4962-8C7A-9F193105CA7B}" dt="2024-04-08T13:47:05.158" v="839" actId="478"/>
          <ac:spMkLst>
            <pc:docMk/>
            <pc:sldMk cId="2574042926" sldId="266"/>
            <ac:spMk id="5" creationId="{70A5AC52-F035-9174-E0F4-E5350C71BED6}"/>
          </ac:spMkLst>
        </pc:spChg>
        <pc:spChg chg="add mod">
          <ac:chgData name="Solal Pirelli" userId="584f3c02d4d36311" providerId="LiveId" clId="{A6977EFD-6C58-4962-8C7A-9F193105CA7B}" dt="2024-04-08T13:54:05.902" v="890" actId="1076"/>
          <ac:spMkLst>
            <pc:docMk/>
            <pc:sldMk cId="2574042926" sldId="266"/>
            <ac:spMk id="17" creationId="{27F4D986-3633-373C-D3C3-1C484B70F8EB}"/>
          </ac:spMkLst>
        </pc:spChg>
        <pc:spChg chg="add mod">
          <ac:chgData name="Solal Pirelli" userId="584f3c02d4d36311" providerId="LiveId" clId="{A6977EFD-6C58-4962-8C7A-9F193105CA7B}" dt="2024-04-08T13:54:14.470" v="904" actId="1076"/>
          <ac:spMkLst>
            <pc:docMk/>
            <pc:sldMk cId="2574042926" sldId="266"/>
            <ac:spMk id="18" creationId="{A8BE320D-706E-A771-2C82-92CCBD697DFE}"/>
          </ac:spMkLst>
        </pc:spChg>
        <pc:spChg chg="add mod">
          <ac:chgData name="Solal Pirelli" userId="584f3c02d4d36311" providerId="LiveId" clId="{A6977EFD-6C58-4962-8C7A-9F193105CA7B}" dt="2024-04-08T13:54:21.095" v="920" actId="20577"/>
          <ac:spMkLst>
            <pc:docMk/>
            <pc:sldMk cId="2574042926" sldId="266"/>
            <ac:spMk id="19" creationId="{E0FF91FB-F8BF-9414-772D-5810980AD5A9}"/>
          </ac:spMkLst>
        </pc:spChg>
        <pc:spChg chg="add mod">
          <ac:chgData name="Solal Pirelli" userId="584f3c02d4d36311" providerId="LiveId" clId="{A6977EFD-6C58-4962-8C7A-9F193105CA7B}" dt="2024-04-08T13:59:46.820" v="1131" actId="1038"/>
          <ac:spMkLst>
            <pc:docMk/>
            <pc:sldMk cId="2574042926" sldId="266"/>
            <ac:spMk id="20" creationId="{56152C34-0747-17B5-1A09-831AC7FE13FB}"/>
          </ac:spMkLst>
        </pc:spChg>
        <pc:spChg chg="add mod">
          <ac:chgData name="Solal Pirelli" userId="584f3c02d4d36311" providerId="LiveId" clId="{A6977EFD-6C58-4962-8C7A-9F193105CA7B}" dt="2024-04-08T14:00:38.802" v="1133" actId="14100"/>
          <ac:spMkLst>
            <pc:docMk/>
            <pc:sldMk cId="2574042926" sldId="266"/>
            <ac:spMk id="21" creationId="{C49A6973-5DEE-A0F9-5105-7D69BA43A434}"/>
          </ac:spMkLst>
        </pc:spChg>
        <pc:spChg chg="add mod">
          <ac:chgData name="Solal Pirelli" userId="584f3c02d4d36311" providerId="LiveId" clId="{A6977EFD-6C58-4962-8C7A-9F193105CA7B}" dt="2024-04-08T14:00:41.486" v="1134" actId="14100"/>
          <ac:spMkLst>
            <pc:docMk/>
            <pc:sldMk cId="2574042926" sldId="266"/>
            <ac:spMk id="22" creationId="{98316DF1-7477-7B87-7FA6-EE1F9EBCD64A}"/>
          </ac:spMkLst>
        </pc:spChg>
        <pc:grpChg chg="add mod">
          <ac:chgData name="Solal Pirelli" userId="584f3c02d4d36311" providerId="LiveId" clId="{A6977EFD-6C58-4962-8C7A-9F193105CA7B}" dt="2024-04-08T13:53:48.859" v="871" actId="465"/>
          <ac:grpSpMkLst>
            <pc:docMk/>
            <pc:sldMk cId="2574042926" sldId="266"/>
            <ac:grpSpMk id="16" creationId="{62F6888E-2E69-B882-CAA1-B76B4C740475}"/>
          </ac:grpSpMkLst>
        </pc:grpChg>
        <pc:picChg chg="add mod">
          <ac:chgData name="Solal Pirelli" userId="584f3c02d4d36311" providerId="LiveId" clId="{A6977EFD-6C58-4962-8C7A-9F193105CA7B}" dt="2024-04-08T13:53:47.131" v="870" actId="12788"/>
          <ac:picMkLst>
            <pc:docMk/>
            <pc:sldMk cId="2574042926" sldId="266"/>
            <ac:picMk id="7" creationId="{88BA403C-429E-B329-C7F3-8D9234CF4EED}"/>
          </ac:picMkLst>
        </pc:picChg>
        <pc:picChg chg="add del mod">
          <ac:chgData name="Solal Pirelli" userId="584f3c02d4d36311" providerId="LiveId" clId="{A6977EFD-6C58-4962-8C7A-9F193105CA7B}" dt="2024-04-08T13:52:49.147" v="853" actId="478"/>
          <ac:picMkLst>
            <pc:docMk/>
            <pc:sldMk cId="2574042926" sldId="266"/>
            <ac:picMk id="9" creationId="{629EBFC8-6904-D325-6E69-BDB35B3C286D}"/>
          </ac:picMkLst>
        </pc:picChg>
        <pc:picChg chg="add mod">
          <ac:chgData name="Solal Pirelli" userId="584f3c02d4d36311" providerId="LiveId" clId="{A6977EFD-6C58-4962-8C7A-9F193105CA7B}" dt="2024-04-08T13:53:26.525" v="860" actId="164"/>
          <ac:picMkLst>
            <pc:docMk/>
            <pc:sldMk cId="2574042926" sldId="266"/>
            <ac:picMk id="11" creationId="{0F55D15D-EF89-92F5-B4A6-49B4EDB48A51}"/>
          </ac:picMkLst>
        </pc:picChg>
        <pc:picChg chg="add mod">
          <ac:chgData name="Solal Pirelli" userId="584f3c02d4d36311" providerId="LiveId" clId="{A6977EFD-6C58-4962-8C7A-9F193105CA7B}" dt="2024-04-08T13:53:47.131" v="870" actId="12788"/>
          <ac:picMkLst>
            <pc:docMk/>
            <pc:sldMk cId="2574042926" sldId="266"/>
            <ac:picMk id="13" creationId="{4ED92685-C2D7-9601-DD65-FBBE3CCC60BC}"/>
          </ac:picMkLst>
        </pc:picChg>
        <pc:picChg chg="add mod">
          <ac:chgData name="Solal Pirelli" userId="584f3c02d4d36311" providerId="LiveId" clId="{A6977EFD-6C58-4962-8C7A-9F193105CA7B}" dt="2024-04-08T13:53:26.525" v="860" actId="164"/>
          <ac:picMkLst>
            <pc:docMk/>
            <pc:sldMk cId="2574042926" sldId="266"/>
            <ac:picMk id="15" creationId="{B50B3A80-2332-EE0E-464A-4C6EDF7D58E8}"/>
          </ac:picMkLst>
        </pc:picChg>
      </pc:sldChg>
      <pc:sldChg chg="addSp delSp modSp new mod">
        <pc:chgData name="Solal Pirelli" userId="584f3c02d4d36311" providerId="LiveId" clId="{A6977EFD-6C58-4962-8C7A-9F193105CA7B}" dt="2024-04-09T14:50:30.923" v="2608" actId="1076"/>
        <pc:sldMkLst>
          <pc:docMk/>
          <pc:sldMk cId="2423967726" sldId="267"/>
        </pc:sldMkLst>
        <pc:spChg chg="mod">
          <ac:chgData name="Solal Pirelli" userId="584f3c02d4d36311" providerId="LiveId" clId="{A6977EFD-6C58-4962-8C7A-9F193105CA7B}" dt="2024-04-08T14:02:09.335" v="1142" actId="20577"/>
          <ac:spMkLst>
            <pc:docMk/>
            <pc:sldMk cId="2423967726" sldId="267"/>
            <ac:spMk id="2" creationId="{BB4808A1-3EB8-6747-03D0-0D10942C4933}"/>
          </ac:spMkLst>
        </pc:spChg>
        <pc:spChg chg="mod">
          <ac:chgData name="Solal Pirelli" userId="584f3c02d4d36311" providerId="LiveId" clId="{A6977EFD-6C58-4962-8C7A-9F193105CA7B}" dt="2024-04-09T14:48:36.859" v="2512" actId="20577"/>
          <ac:spMkLst>
            <pc:docMk/>
            <pc:sldMk cId="2423967726" sldId="267"/>
            <ac:spMk id="3" creationId="{1D70EDCF-3EF9-EEA4-038E-5D43A2072385}"/>
          </ac:spMkLst>
        </pc:spChg>
        <pc:spChg chg="del">
          <ac:chgData name="Solal Pirelli" userId="584f3c02d4d36311" providerId="LiveId" clId="{A6977EFD-6C58-4962-8C7A-9F193105CA7B}" dt="2024-04-09T10:40:09.655" v="2293" actId="478"/>
          <ac:spMkLst>
            <pc:docMk/>
            <pc:sldMk cId="2423967726" sldId="267"/>
            <ac:spMk id="4" creationId="{8AA23F5D-14C3-B9B4-86FA-A934B38AF28D}"/>
          </ac:spMkLst>
        </pc:spChg>
        <pc:spChg chg="del">
          <ac:chgData name="Solal Pirelli" userId="584f3c02d4d36311" providerId="LiveId" clId="{A6977EFD-6C58-4962-8C7A-9F193105CA7B}" dt="2024-04-08T15:07:06.375" v="2290" actId="478"/>
          <ac:spMkLst>
            <pc:docMk/>
            <pc:sldMk cId="2423967726" sldId="267"/>
            <ac:spMk id="5" creationId="{CB311F35-1642-718C-6A0F-68D1F564B0C4}"/>
          </ac:spMkLst>
        </pc:spChg>
        <pc:spChg chg="add mod">
          <ac:chgData name="Solal Pirelli" userId="584f3c02d4d36311" providerId="LiveId" clId="{A6977EFD-6C58-4962-8C7A-9F193105CA7B}" dt="2024-04-09T14:50:30.923" v="2608" actId="1076"/>
          <ac:spMkLst>
            <pc:docMk/>
            <pc:sldMk cId="2423967726" sldId="267"/>
            <ac:spMk id="8" creationId="{AEC38853-63A8-6258-D35A-CA87BC574F93}"/>
          </ac:spMkLst>
        </pc:spChg>
        <pc:picChg chg="add mod">
          <ac:chgData name="Solal Pirelli" userId="584f3c02d4d36311" providerId="LiveId" clId="{A6977EFD-6C58-4962-8C7A-9F193105CA7B}" dt="2024-04-09T14:48:53.803" v="2515" actId="1076"/>
          <ac:picMkLst>
            <pc:docMk/>
            <pc:sldMk cId="2423967726" sldId="267"/>
            <ac:picMk id="7" creationId="{E5827AA4-0EF5-2F52-025A-34EE20C8AF02}"/>
          </ac:picMkLst>
        </pc:picChg>
        <pc:cxnChg chg="add mod">
          <ac:chgData name="Solal Pirelli" userId="584f3c02d4d36311" providerId="LiveId" clId="{A6977EFD-6C58-4962-8C7A-9F193105CA7B}" dt="2024-04-09T14:50:28.040" v="2607" actId="14100"/>
          <ac:cxnSpMkLst>
            <pc:docMk/>
            <pc:sldMk cId="2423967726" sldId="267"/>
            <ac:cxnSpMk id="10" creationId="{52DCCEB9-4447-4ADF-2A7A-3E4060BDBCC0}"/>
          </ac:cxnSpMkLst>
        </pc:cxnChg>
      </pc:sldChg>
      <pc:sldChg chg="addSp delSp modSp new mod delAnim modAnim">
        <pc:chgData name="Solal Pirelli" userId="584f3c02d4d36311" providerId="LiveId" clId="{A6977EFD-6C58-4962-8C7A-9F193105CA7B}" dt="2024-04-09T10:43:38.302" v="2334" actId="478"/>
        <pc:sldMkLst>
          <pc:docMk/>
          <pc:sldMk cId="899723258" sldId="268"/>
        </pc:sldMkLst>
        <pc:spChg chg="mod">
          <ac:chgData name="Solal Pirelli" userId="584f3c02d4d36311" providerId="LiveId" clId="{A6977EFD-6C58-4962-8C7A-9F193105CA7B}" dt="2024-04-08T14:03:28.178" v="1188" actId="20577"/>
          <ac:spMkLst>
            <pc:docMk/>
            <pc:sldMk cId="899723258" sldId="268"/>
            <ac:spMk id="2" creationId="{B24DB7B8-41A2-3FB0-7BAC-7DE47EFA5854}"/>
          </ac:spMkLst>
        </pc:spChg>
        <pc:spChg chg="del mod">
          <ac:chgData name="Solal Pirelli" userId="584f3c02d4d36311" providerId="LiveId" clId="{A6977EFD-6C58-4962-8C7A-9F193105CA7B}" dt="2024-04-09T10:43:36.389" v="2333" actId="478"/>
          <ac:spMkLst>
            <pc:docMk/>
            <pc:sldMk cId="899723258" sldId="268"/>
            <ac:spMk id="3" creationId="{DC63031E-68FB-F585-C893-D3519168328A}"/>
          </ac:spMkLst>
        </pc:spChg>
        <pc:spChg chg="del">
          <ac:chgData name="Solal Pirelli" userId="584f3c02d4d36311" providerId="LiveId" clId="{A6977EFD-6C58-4962-8C7A-9F193105CA7B}" dt="2024-04-08T14:07:18.353" v="1379" actId="478"/>
          <ac:spMkLst>
            <pc:docMk/>
            <pc:sldMk cId="899723258" sldId="268"/>
            <ac:spMk id="5" creationId="{B9AB7464-283B-A51B-D66D-031D632117CE}"/>
          </ac:spMkLst>
        </pc:spChg>
        <pc:spChg chg="add mod">
          <ac:chgData name="Solal Pirelli" userId="584f3c02d4d36311" providerId="LiveId" clId="{A6977EFD-6C58-4962-8C7A-9F193105CA7B}" dt="2024-04-08T14:09:49.641" v="1417" actId="122"/>
          <ac:spMkLst>
            <pc:docMk/>
            <pc:sldMk cId="899723258" sldId="268"/>
            <ac:spMk id="11" creationId="{7811C84B-8C98-FD74-8AFD-0B1C20BCD57C}"/>
          </ac:spMkLst>
        </pc:spChg>
        <pc:spChg chg="add mod">
          <ac:chgData name="Solal Pirelli" userId="584f3c02d4d36311" providerId="LiveId" clId="{A6977EFD-6C58-4962-8C7A-9F193105CA7B}" dt="2024-04-08T14:10:30.868" v="1457" actId="20577"/>
          <ac:spMkLst>
            <pc:docMk/>
            <pc:sldMk cId="899723258" sldId="268"/>
            <ac:spMk id="12" creationId="{7F96E219-2303-8EA9-086A-0B7FF6436588}"/>
          </ac:spMkLst>
        </pc:spChg>
        <pc:spChg chg="add mod">
          <ac:chgData name="Solal Pirelli" userId="584f3c02d4d36311" providerId="LiveId" clId="{A6977EFD-6C58-4962-8C7A-9F193105CA7B}" dt="2024-04-09T10:43:28.268" v="2330"/>
          <ac:spMkLst>
            <pc:docMk/>
            <pc:sldMk cId="899723258" sldId="268"/>
            <ac:spMk id="13" creationId="{79C0DF5C-3DBD-5CB4-4AE2-A9A20BECDD86}"/>
          </ac:spMkLst>
        </pc:spChg>
        <pc:spChg chg="add del mod">
          <ac:chgData name="Solal Pirelli" userId="584f3c02d4d36311" providerId="LiveId" clId="{A6977EFD-6C58-4962-8C7A-9F193105CA7B}" dt="2024-04-09T10:43:38.302" v="2334" actId="478"/>
          <ac:spMkLst>
            <pc:docMk/>
            <pc:sldMk cId="899723258" sldId="268"/>
            <ac:spMk id="15" creationId="{57DD088B-6714-A363-E4FA-AADA164897DE}"/>
          </ac:spMkLst>
        </pc:spChg>
        <pc:picChg chg="add del mod">
          <ac:chgData name="Solal Pirelli" userId="584f3c02d4d36311" providerId="LiveId" clId="{A6977EFD-6C58-4962-8C7A-9F193105CA7B}" dt="2024-04-09T10:43:33.979" v="2332" actId="478"/>
          <ac:picMkLst>
            <pc:docMk/>
            <pc:sldMk cId="899723258" sldId="268"/>
            <ac:picMk id="7" creationId="{A45B7990-03C2-6EA9-914D-F8CF6CFD9484}"/>
          </ac:picMkLst>
        </pc:picChg>
        <pc:picChg chg="add mod">
          <ac:chgData name="Solal Pirelli" userId="584f3c02d4d36311" providerId="LiveId" clId="{A6977EFD-6C58-4962-8C7A-9F193105CA7B}" dt="2024-04-08T14:09:09.748" v="1401" actId="12788"/>
          <ac:picMkLst>
            <pc:docMk/>
            <pc:sldMk cId="899723258" sldId="268"/>
            <ac:picMk id="9" creationId="{B9BE2D3B-A08B-70C6-B390-29AC17E5C70D}"/>
          </ac:picMkLst>
        </pc:picChg>
        <pc:picChg chg="add mod">
          <ac:chgData name="Solal Pirelli" userId="584f3c02d4d36311" providerId="LiveId" clId="{A6977EFD-6C58-4962-8C7A-9F193105CA7B}" dt="2024-04-08T14:09:24.551" v="1406" actId="1076"/>
          <ac:picMkLst>
            <pc:docMk/>
            <pc:sldMk cId="899723258" sldId="268"/>
            <ac:picMk id="10" creationId="{FEF02D5A-761B-C1AA-634D-A1CAAAAC7810}"/>
          </ac:picMkLst>
        </pc:picChg>
      </pc:sldChg>
      <pc:sldChg chg="addSp delSp modSp new mod modAnim">
        <pc:chgData name="Solal Pirelli" userId="584f3c02d4d36311" providerId="LiveId" clId="{A6977EFD-6C58-4962-8C7A-9F193105CA7B}" dt="2024-04-09T10:43:26.525" v="2329" actId="14100"/>
        <pc:sldMkLst>
          <pc:docMk/>
          <pc:sldMk cId="518991147" sldId="269"/>
        </pc:sldMkLst>
        <pc:spChg chg="mod">
          <ac:chgData name="Solal Pirelli" userId="584f3c02d4d36311" providerId="LiveId" clId="{A6977EFD-6C58-4962-8C7A-9F193105CA7B}" dt="2024-04-08T14:13:23.319" v="1474" actId="20577"/>
          <ac:spMkLst>
            <pc:docMk/>
            <pc:sldMk cId="518991147" sldId="269"/>
            <ac:spMk id="2" creationId="{F639AEA6-AD33-98C9-0ACE-8EC324B900AA}"/>
          </ac:spMkLst>
        </pc:spChg>
        <pc:spChg chg="del mod">
          <ac:chgData name="Solal Pirelli" userId="584f3c02d4d36311" providerId="LiveId" clId="{A6977EFD-6C58-4962-8C7A-9F193105CA7B}" dt="2024-04-08T14:16:09.973" v="1664" actId="478"/>
          <ac:spMkLst>
            <pc:docMk/>
            <pc:sldMk cId="518991147" sldId="269"/>
            <ac:spMk id="3" creationId="{47223635-3BA3-78DE-65F1-8068960C03F4}"/>
          </ac:spMkLst>
        </pc:spChg>
        <pc:spChg chg="del">
          <ac:chgData name="Solal Pirelli" userId="584f3c02d4d36311" providerId="LiveId" clId="{A6977EFD-6C58-4962-8C7A-9F193105CA7B}" dt="2024-04-08T14:16:11.428" v="1665" actId="478"/>
          <ac:spMkLst>
            <pc:docMk/>
            <pc:sldMk cId="518991147" sldId="269"/>
            <ac:spMk id="5" creationId="{C4480A9C-F336-349C-4E40-02C7BF5A4072}"/>
          </ac:spMkLst>
        </pc:spChg>
        <pc:spChg chg="add del mod">
          <ac:chgData name="Solal Pirelli" userId="584f3c02d4d36311" providerId="LiveId" clId="{A6977EFD-6C58-4962-8C7A-9F193105CA7B}" dt="2024-04-08T14:16:12.081" v="1666" actId="478"/>
          <ac:spMkLst>
            <pc:docMk/>
            <pc:sldMk cId="518991147" sldId="269"/>
            <ac:spMk id="7" creationId="{A9C658EC-CBD9-FFC1-FB81-3B6FB1D6F766}"/>
          </ac:spMkLst>
        </pc:spChg>
        <pc:spChg chg="add mod">
          <ac:chgData name="Solal Pirelli" userId="584f3c02d4d36311" providerId="LiveId" clId="{A6977EFD-6C58-4962-8C7A-9F193105CA7B}" dt="2024-04-09T10:43:26.525" v="2329" actId="14100"/>
          <ac:spMkLst>
            <pc:docMk/>
            <pc:sldMk cId="518991147" sldId="269"/>
            <ac:spMk id="15" creationId="{05D54985-4DF3-82E7-6581-58002042AE5F}"/>
          </ac:spMkLst>
        </pc:spChg>
        <pc:spChg chg="add mod">
          <ac:chgData name="Solal Pirelli" userId="584f3c02d4d36311" providerId="LiveId" clId="{A6977EFD-6C58-4962-8C7A-9F193105CA7B}" dt="2024-04-09T10:43:06.135" v="2326" actId="164"/>
          <ac:spMkLst>
            <pc:docMk/>
            <pc:sldMk cId="518991147" sldId="269"/>
            <ac:spMk id="19" creationId="{0293DFDB-DCD8-2809-51F8-688990AB7449}"/>
          </ac:spMkLst>
        </pc:spChg>
        <pc:grpChg chg="add mod">
          <ac:chgData name="Solal Pirelli" userId="584f3c02d4d36311" providerId="LiveId" clId="{A6977EFD-6C58-4962-8C7A-9F193105CA7B}" dt="2024-04-09T10:43:06.135" v="2326" actId="164"/>
          <ac:grpSpMkLst>
            <pc:docMk/>
            <pc:sldMk cId="518991147" sldId="269"/>
            <ac:grpSpMk id="12" creationId="{942A36B9-F5CC-9F23-24CC-1D4F50B8CB61}"/>
          </ac:grpSpMkLst>
        </pc:grpChg>
        <pc:grpChg chg="add mod">
          <ac:chgData name="Solal Pirelli" userId="584f3c02d4d36311" providerId="LiveId" clId="{A6977EFD-6C58-4962-8C7A-9F193105CA7B}" dt="2024-04-09T10:43:13.990" v="2328" actId="12789"/>
          <ac:grpSpMkLst>
            <pc:docMk/>
            <pc:sldMk cId="518991147" sldId="269"/>
            <ac:grpSpMk id="22" creationId="{3EEF6348-587A-3F06-2832-05B7F1D66906}"/>
          </ac:grpSpMkLst>
        </pc:grpChg>
        <pc:picChg chg="add mod">
          <ac:chgData name="Solal Pirelli" userId="584f3c02d4d36311" providerId="LiveId" clId="{A6977EFD-6C58-4962-8C7A-9F193105CA7B}" dt="2024-04-09T10:43:06.135" v="2326" actId="164"/>
          <ac:picMkLst>
            <pc:docMk/>
            <pc:sldMk cId="518991147" sldId="269"/>
            <ac:picMk id="9" creationId="{C0F20983-FC4F-3155-12A1-5D49AEB286BF}"/>
          </ac:picMkLst>
        </pc:picChg>
        <pc:picChg chg="add mod">
          <ac:chgData name="Solal Pirelli" userId="584f3c02d4d36311" providerId="LiveId" clId="{A6977EFD-6C58-4962-8C7A-9F193105CA7B}" dt="2024-04-09T10:43:06.135" v="2326" actId="164"/>
          <ac:picMkLst>
            <pc:docMk/>
            <pc:sldMk cId="518991147" sldId="269"/>
            <ac:picMk id="11" creationId="{B6973F46-3809-7F78-F6C4-C8D4B97C68AC}"/>
          </ac:picMkLst>
        </pc:picChg>
        <pc:picChg chg="mod">
          <ac:chgData name="Solal Pirelli" userId="584f3c02d4d36311" providerId="LiveId" clId="{A6977EFD-6C58-4962-8C7A-9F193105CA7B}" dt="2024-04-08T14:17:00.623" v="1668"/>
          <ac:picMkLst>
            <pc:docMk/>
            <pc:sldMk cId="518991147" sldId="269"/>
            <ac:picMk id="13" creationId="{6803BE58-05B9-1842-69A1-9637A3484048}"/>
          </ac:picMkLst>
        </pc:picChg>
        <pc:picChg chg="mod">
          <ac:chgData name="Solal Pirelli" userId="584f3c02d4d36311" providerId="LiveId" clId="{A6977EFD-6C58-4962-8C7A-9F193105CA7B}" dt="2024-04-08T14:17:00.623" v="1668"/>
          <ac:picMkLst>
            <pc:docMk/>
            <pc:sldMk cId="518991147" sldId="269"/>
            <ac:picMk id="14" creationId="{2C3BCBC0-1392-9243-720B-25A0028258FD}"/>
          </ac:picMkLst>
        </pc:picChg>
        <pc:cxnChg chg="add mod">
          <ac:chgData name="Solal Pirelli" userId="584f3c02d4d36311" providerId="LiveId" clId="{A6977EFD-6C58-4962-8C7A-9F193105CA7B}" dt="2024-04-09T10:43:06.135" v="2326" actId="164"/>
          <ac:cxnSpMkLst>
            <pc:docMk/>
            <pc:sldMk cId="518991147" sldId="269"/>
            <ac:cxnSpMk id="17" creationId="{7C7F341B-D4A5-8052-6347-1660692AB2FF}"/>
          </ac:cxnSpMkLst>
        </pc:cxnChg>
        <pc:cxnChg chg="add mod">
          <ac:chgData name="Solal Pirelli" userId="584f3c02d4d36311" providerId="LiveId" clId="{A6977EFD-6C58-4962-8C7A-9F193105CA7B}" dt="2024-04-09T10:43:06.135" v="2326" actId="164"/>
          <ac:cxnSpMkLst>
            <pc:docMk/>
            <pc:sldMk cId="518991147" sldId="269"/>
            <ac:cxnSpMk id="18" creationId="{E1462E5C-ABF0-A14A-6084-301A16D141AC}"/>
          </ac:cxnSpMkLst>
        </pc:cxnChg>
        <pc:cxnChg chg="add mod">
          <ac:chgData name="Solal Pirelli" userId="584f3c02d4d36311" providerId="LiveId" clId="{A6977EFD-6C58-4962-8C7A-9F193105CA7B}" dt="2024-04-09T10:43:06.135" v="2326" actId="164"/>
          <ac:cxnSpMkLst>
            <pc:docMk/>
            <pc:sldMk cId="518991147" sldId="269"/>
            <ac:cxnSpMk id="21" creationId="{2BEB906D-474B-C075-522A-94768688C748}"/>
          </ac:cxnSpMkLst>
        </pc:cxnChg>
      </pc:sldChg>
      <pc:sldChg chg="addSp delSp modSp new mod">
        <pc:chgData name="Solal Pirelli" userId="584f3c02d4d36311" providerId="LiveId" clId="{A6977EFD-6C58-4962-8C7A-9F193105CA7B}" dt="2024-04-08T14:25:39.080" v="2122" actId="1076"/>
        <pc:sldMkLst>
          <pc:docMk/>
          <pc:sldMk cId="2644048193" sldId="270"/>
        </pc:sldMkLst>
        <pc:spChg chg="mod">
          <ac:chgData name="Solal Pirelli" userId="584f3c02d4d36311" providerId="LiveId" clId="{A6977EFD-6C58-4962-8C7A-9F193105CA7B}" dt="2024-04-08T14:21:42.759" v="1905" actId="20577"/>
          <ac:spMkLst>
            <pc:docMk/>
            <pc:sldMk cId="2644048193" sldId="270"/>
            <ac:spMk id="2" creationId="{C00D881D-58E1-6A18-47BD-733FD91EC238}"/>
          </ac:spMkLst>
        </pc:spChg>
        <pc:spChg chg="del mod">
          <ac:chgData name="Solal Pirelli" userId="584f3c02d4d36311" providerId="LiveId" clId="{A6977EFD-6C58-4962-8C7A-9F193105CA7B}" dt="2024-04-08T14:25:25.357" v="2118" actId="478"/>
          <ac:spMkLst>
            <pc:docMk/>
            <pc:sldMk cId="2644048193" sldId="270"/>
            <ac:spMk id="3" creationId="{D5FBF9E3-9D33-AD5E-4A4E-C17CAF1315B7}"/>
          </ac:spMkLst>
        </pc:spChg>
        <pc:spChg chg="del">
          <ac:chgData name="Solal Pirelli" userId="584f3c02d4d36311" providerId="LiveId" clId="{A6977EFD-6C58-4962-8C7A-9F193105CA7B}" dt="2024-04-08T14:22:41.747" v="2034" actId="478"/>
          <ac:spMkLst>
            <pc:docMk/>
            <pc:sldMk cId="2644048193" sldId="270"/>
            <ac:spMk id="5" creationId="{ED3E8A9E-45BE-07CD-8527-8D35A9523B7B}"/>
          </ac:spMkLst>
        </pc:spChg>
        <pc:spChg chg="add mod">
          <ac:chgData name="Solal Pirelli" userId="584f3c02d4d36311" providerId="LiveId" clId="{A6977EFD-6C58-4962-8C7A-9F193105CA7B}" dt="2024-04-08T14:25:29.871" v="2121" actId="20577"/>
          <ac:spMkLst>
            <pc:docMk/>
            <pc:sldMk cId="2644048193" sldId="270"/>
            <ac:spMk id="6" creationId="{9EB371A2-1F2D-F84C-4688-E93FD983F592}"/>
          </ac:spMkLst>
        </pc:spChg>
        <pc:spChg chg="add mod">
          <ac:chgData name="Solal Pirelli" userId="584f3c02d4d36311" providerId="LiveId" clId="{A6977EFD-6C58-4962-8C7A-9F193105CA7B}" dt="2024-04-08T14:25:39.080" v="2122" actId="1076"/>
          <ac:spMkLst>
            <pc:docMk/>
            <pc:sldMk cId="2644048193" sldId="270"/>
            <ac:spMk id="7" creationId="{DA1C0F0B-0AE1-2EA8-7B12-56DC258AC622}"/>
          </ac:spMkLst>
        </pc:spChg>
        <pc:spChg chg="add del mod">
          <ac:chgData name="Solal Pirelli" userId="584f3c02d4d36311" providerId="LiveId" clId="{A6977EFD-6C58-4962-8C7A-9F193105CA7B}" dt="2024-04-08T14:25:08.202" v="2082" actId="478"/>
          <ac:spMkLst>
            <pc:docMk/>
            <pc:sldMk cId="2644048193" sldId="270"/>
            <ac:spMk id="9" creationId="{C568D032-0E5A-3E3A-214D-D44E703FAB55}"/>
          </ac:spMkLst>
        </pc:spChg>
        <pc:spChg chg="add del mod">
          <ac:chgData name="Solal Pirelli" userId="584f3c02d4d36311" providerId="LiveId" clId="{A6977EFD-6C58-4962-8C7A-9F193105CA7B}" dt="2024-04-08T14:25:28.359" v="2119" actId="478"/>
          <ac:spMkLst>
            <pc:docMk/>
            <pc:sldMk cId="2644048193" sldId="270"/>
            <ac:spMk id="12" creationId="{FD85B8C6-BD53-D988-9720-C91614B4B0EC}"/>
          </ac:spMkLst>
        </pc:spChg>
        <pc:graphicFrameChg chg="add mod modGraphic">
          <ac:chgData name="Solal Pirelli" userId="584f3c02d4d36311" providerId="LiveId" clId="{A6977EFD-6C58-4962-8C7A-9F193105CA7B}" dt="2024-04-08T14:24:47.073" v="2078" actId="12789"/>
          <ac:graphicFrameMkLst>
            <pc:docMk/>
            <pc:sldMk cId="2644048193" sldId="270"/>
            <ac:graphicFrameMk id="8" creationId="{193AEF97-A557-6FA5-9520-D620D8EDFE15}"/>
          </ac:graphicFrameMkLst>
        </pc:graphicFrameChg>
        <pc:graphicFrameChg chg="add mod modGraphic">
          <ac:chgData name="Solal Pirelli" userId="584f3c02d4d36311" providerId="LiveId" clId="{A6977EFD-6C58-4962-8C7A-9F193105CA7B}" dt="2024-04-08T14:24:47.073" v="2078" actId="12789"/>
          <ac:graphicFrameMkLst>
            <pc:docMk/>
            <pc:sldMk cId="2644048193" sldId="270"/>
            <ac:graphicFrameMk id="10" creationId="{06FC5414-0703-7AA1-3C8A-BE4952A5EAD1}"/>
          </ac:graphicFrameMkLst>
        </pc:graphicFrameChg>
      </pc:sldChg>
      <pc:sldChg chg="addSp delSp modSp new mod">
        <pc:chgData name="Solal Pirelli" userId="584f3c02d4d36311" providerId="LiveId" clId="{A6977EFD-6C58-4962-8C7A-9F193105CA7B}" dt="2024-04-08T14:31:42.058" v="2154" actId="478"/>
        <pc:sldMkLst>
          <pc:docMk/>
          <pc:sldMk cId="3412844958" sldId="271"/>
        </pc:sldMkLst>
        <pc:spChg chg="del">
          <ac:chgData name="Solal Pirelli" userId="584f3c02d4d36311" providerId="LiveId" clId="{A6977EFD-6C58-4962-8C7A-9F193105CA7B}" dt="2024-04-08T14:29:33.852" v="2126" actId="478"/>
          <ac:spMkLst>
            <pc:docMk/>
            <pc:sldMk cId="3412844958" sldId="271"/>
            <ac:spMk id="3" creationId="{EC721B86-FE36-C7BD-BC2A-5D1F4D601D34}"/>
          </ac:spMkLst>
        </pc:spChg>
        <pc:spChg chg="add mod">
          <ac:chgData name="Solal Pirelli" userId="584f3c02d4d36311" providerId="LiveId" clId="{A6977EFD-6C58-4962-8C7A-9F193105CA7B}" dt="2024-04-08T14:31:23.720" v="2149" actId="1076"/>
          <ac:spMkLst>
            <pc:docMk/>
            <pc:sldMk cId="3412844958" sldId="271"/>
            <ac:spMk id="9" creationId="{57FDD3EB-60EC-88AA-B157-8A5FB52CCD1B}"/>
          </ac:spMkLst>
        </pc:spChg>
        <pc:picChg chg="add mod">
          <ac:chgData name="Solal Pirelli" userId="584f3c02d4d36311" providerId="LiveId" clId="{A6977EFD-6C58-4962-8C7A-9F193105CA7B}" dt="2024-04-08T14:30:31.165" v="2133" actId="12789"/>
          <ac:picMkLst>
            <pc:docMk/>
            <pc:sldMk cId="3412844958" sldId="271"/>
            <ac:picMk id="4" creationId="{A44741A3-FF22-5C29-CC1C-1CB84A7433B4}"/>
          </ac:picMkLst>
        </pc:picChg>
        <pc:picChg chg="add mod">
          <ac:chgData name="Solal Pirelli" userId="584f3c02d4d36311" providerId="LiveId" clId="{A6977EFD-6C58-4962-8C7A-9F193105CA7B}" dt="2024-04-08T14:31:17.888" v="2147" actId="1076"/>
          <ac:picMkLst>
            <pc:docMk/>
            <pc:sldMk cId="3412844958" sldId="271"/>
            <ac:picMk id="6" creationId="{664A36C0-3F3F-B24F-3367-02093C57E13F}"/>
          </ac:picMkLst>
        </pc:picChg>
        <pc:picChg chg="add del mod">
          <ac:chgData name="Solal Pirelli" userId="584f3c02d4d36311" providerId="LiveId" clId="{A6977EFD-6C58-4962-8C7A-9F193105CA7B}" dt="2024-04-08T14:31:42.058" v="2154" actId="478"/>
          <ac:picMkLst>
            <pc:docMk/>
            <pc:sldMk cId="3412844958" sldId="271"/>
            <ac:picMk id="8" creationId="{38B80F52-F16B-1E1A-3BF5-3F579EEB5E9F}"/>
          </ac:picMkLst>
        </pc:picChg>
        <pc:picChg chg="add mod">
          <ac:chgData name="Solal Pirelli" userId="584f3c02d4d36311" providerId="LiveId" clId="{A6977EFD-6C58-4962-8C7A-9F193105CA7B}" dt="2024-04-08T14:31:31.736" v="2152" actId="1076"/>
          <ac:picMkLst>
            <pc:docMk/>
            <pc:sldMk cId="3412844958" sldId="271"/>
            <ac:picMk id="11" creationId="{FBDE5FE8-3D1D-F920-BD31-E4BC61855315}"/>
          </ac:picMkLst>
        </pc:picChg>
      </pc:sldChg>
      <pc:sldChg chg="addSp delSp modSp add mod">
        <pc:chgData name="Solal Pirelli" userId="584f3c02d4d36311" providerId="LiveId" clId="{A6977EFD-6C58-4962-8C7A-9F193105CA7B}" dt="2024-04-08T14:32:03.378" v="2161" actId="478"/>
        <pc:sldMkLst>
          <pc:docMk/>
          <pc:sldMk cId="1893818110" sldId="272"/>
        </pc:sldMkLst>
        <pc:picChg chg="del">
          <ac:chgData name="Solal Pirelli" userId="584f3c02d4d36311" providerId="LiveId" clId="{A6977EFD-6C58-4962-8C7A-9F193105CA7B}" dt="2024-04-08T14:31:52.714" v="2159" actId="478"/>
          <ac:picMkLst>
            <pc:docMk/>
            <pc:sldMk cId="1893818110" sldId="272"/>
            <ac:picMk id="6" creationId="{664A36C0-3F3F-B24F-3367-02093C57E13F}"/>
          </ac:picMkLst>
        </pc:picChg>
        <pc:picChg chg="add del mod">
          <ac:chgData name="Solal Pirelli" userId="584f3c02d4d36311" providerId="LiveId" clId="{A6977EFD-6C58-4962-8C7A-9F193105CA7B}" dt="2024-04-08T14:31:58.209" v="2160" actId="1076"/>
          <ac:picMkLst>
            <pc:docMk/>
            <pc:sldMk cId="1893818110" sldId="272"/>
            <ac:picMk id="8" creationId="{38B80F52-F16B-1E1A-3BF5-3F579EEB5E9F}"/>
          </ac:picMkLst>
        </pc:picChg>
        <pc:picChg chg="del">
          <ac:chgData name="Solal Pirelli" userId="584f3c02d4d36311" providerId="LiveId" clId="{A6977EFD-6C58-4962-8C7A-9F193105CA7B}" dt="2024-04-08T14:32:03.378" v="2161" actId="478"/>
          <ac:picMkLst>
            <pc:docMk/>
            <pc:sldMk cId="1893818110" sldId="272"/>
            <ac:picMk id="11" creationId="{FBDE5FE8-3D1D-F920-BD31-E4BC61855315}"/>
          </ac:picMkLst>
        </pc:picChg>
      </pc:sldChg>
      <pc:sldChg chg="delSp modSp new mod">
        <pc:chgData name="Solal Pirelli" userId="584f3c02d4d36311" providerId="LiveId" clId="{A6977EFD-6C58-4962-8C7A-9F193105CA7B}" dt="2024-04-08T14:59:34.338" v="2242" actId="20577"/>
        <pc:sldMkLst>
          <pc:docMk/>
          <pc:sldMk cId="8843662" sldId="273"/>
        </pc:sldMkLst>
        <pc:spChg chg="mod">
          <ac:chgData name="Solal Pirelli" userId="584f3c02d4d36311" providerId="LiveId" clId="{A6977EFD-6C58-4962-8C7A-9F193105CA7B}" dt="2024-04-08T14:47:53.224" v="2226" actId="20577"/>
          <ac:spMkLst>
            <pc:docMk/>
            <pc:sldMk cId="8843662" sldId="273"/>
            <ac:spMk id="2" creationId="{C408AB1C-1584-F7B1-2F6A-F28608F0476A}"/>
          </ac:spMkLst>
        </pc:spChg>
        <pc:spChg chg="mod">
          <ac:chgData name="Solal Pirelli" userId="584f3c02d4d36311" providerId="LiveId" clId="{A6977EFD-6C58-4962-8C7A-9F193105CA7B}" dt="2024-04-08T14:59:34.338" v="2242" actId="20577"/>
          <ac:spMkLst>
            <pc:docMk/>
            <pc:sldMk cId="8843662" sldId="273"/>
            <ac:spMk id="3" creationId="{CE14F3C5-EEAF-DBCC-D5A1-B19BC3ACEF22}"/>
          </ac:spMkLst>
        </pc:spChg>
        <pc:spChg chg="del">
          <ac:chgData name="Solal Pirelli" userId="584f3c02d4d36311" providerId="LiveId" clId="{A6977EFD-6C58-4962-8C7A-9F193105CA7B}" dt="2024-04-08T14:47:57.217" v="2227" actId="478"/>
          <ac:spMkLst>
            <pc:docMk/>
            <pc:sldMk cId="8843662" sldId="273"/>
            <ac:spMk id="5" creationId="{5D8A1037-5A19-B60F-F691-92B79D35E26F}"/>
          </ac:spMkLst>
        </pc:spChg>
      </pc:sldChg>
      <pc:sldChg chg="addSp delSp modSp new mod">
        <pc:chgData name="Solal Pirelli" userId="584f3c02d4d36311" providerId="LiveId" clId="{A6977EFD-6C58-4962-8C7A-9F193105CA7B}" dt="2024-04-09T14:50:59.595" v="2615" actId="1076"/>
        <pc:sldMkLst>
          <pc:docMk/>
          <pc:sldMk cId="1984409738" sldId="274"/>
        </pc:sldMkLst>
        <pc:spChg chg="mod">
          <ac:chgData name="Solal Pirelli" userId="584f3c02d4d36311" providerId="LiveId" clId="{A6977EFD-6C58-4962-8C7A-9F193105CA7B}" dt="2024-04-08T14:59:48.715" v="2258" actId="20577"/>
          <ac:spMkLst>
            <pc:docMk/>
            <pc:sldMk cId="1984409738" sldId="274"/>
            <ac:spMk id="2" creationId="{2EC3B4BA-82A7-7420-DC43-2A25794DAC9D}"/>
          </ac:spMkLst>
        </pc:spChg>
        <pc:spChg chg="del mod">
          <ac:chgData name="Solal Pirelli" userId="584f3c02d4d36311" providerId="LiveId" clId="{A6977EFD-6C58-4962-8C7A-9F193105CA7B}" dt="2024-04-09T14:50:51.530" v="2609" actId="478"/>
          <ac:spMkLst>
            <pc:docMk/>
            <pc:sldMk cId="1984409738" sldId="274"/>
            <ac:spMk id="3" creationId="{F6FBB87C-CFEC-7FC2-C7B2-E249DD2E293C}"/>
          </ac:spMkLst>
        </pc:spChg>
        <pc:spChg chg="del">
          <ac:chgData name="Solal Pirelli" userId="584f3c02d4d36311" providerId="LiveId" clId="{A6977EFD-6C58-4962-8C7A-9F193105CA7B}" dt="2024-04-08T15:07:01.148" v="2289" actId="478"/>
          <ac:spMkLst>
            <pc:docMk/>
            <pc:sldMk cId="1984409738" sldId="274"/>
            <ac:spMk id="5" creationId="{2C12A098-612B-0216-4FD7-B0F764BA3B28}"/>
          </ac:spMkLst>
        </pc:spChg>
        <pc:spChg chg="add del mod">
          <ac:chgData name="Solal Pirelli" userId="584f3c02d4d36311" providerId="LiveId" clId="{A6977EFD-6C58-4962-8C7A-9F193105CA7B}" dt="2024-04-09T14:50:53.174" v="2610" actId="478"/>
          <ac:spMkLst>
            <pc:docMk/>
            <pc:sldMk cId="1984409738" sldId="274"/>
            <ac:spMk id="10" creationId="{9EED8A2B-DFE2-E70E-08C2-18C0972968BE}"/>
          </ac:spMkLst>
        </pc:spChg>
        <pc:grpChg chg="add mod">
          <ac:chgData name="Solal Pirelli" userId="584f3c02d4d36311" providerId="LiveId" clId="{A6977EFD-6C58-4962-8C7A-9F193105CA7B}" dt="2024-04-09T14:50:59.595" v="2615" actId="1076"/>
          <ac:grpSpMkLst>
            <pc:docMk/>
            <pc:sldMk cId="1984409738" sldId="274"/>
            <ac:grpSpMk id="6" creationId="{DA22FB11-FFB8-4DC0-9BEE-B77E719EEEE6}"/>
          </ac:grpSpMkLst>
        </pc:grpChg>
        <pc:picChg chg="mod">
          <ac:chgData name="Solal Pirelli" userId="584f3c02d4d36311" providerId="LiveId" clId="{A6977EFD-6C58-4962-8C7A-9F193105CA7B}" dt="2024-04-09T10:44:32.178" v="2335"/>
          <ac:picMkLst>
            <pc:docMk/>
            <pc:sldMk cId="1984409738" sldId="274"/>
            <ac:picMk id="7" creationId="{74AB25BF-D458-7D17-EBCA-CCC38BF6E64B}"/>
          </ac:picMkLst>
        </pc:picChg>
        <pc:picChg chg="mod">
          <ac:chgData name="Solal Pirelli" userId="584f3c02d4d36311" providerId="LiveId" clId="{A6977EFD-6C58-4962-8C7A-9F193105CA7B}" dt="2024-04-09T10:44:32.178" v="2335"/>
          <ac:picMkLst>
            <pc:docMk/>
            <pc:sldMk cId="1984409738" sldId="274"/>
            <ac:picMk id="8" creationId="{734E90D7-5305-38C2-F23E-B5EF28C9833E}"/>
          </ac:picMkLst>
        </pc:picChg>
      </pc:sldChg>
    </pc:docChg>
  </pc:docChgLst>
  <pc:docChgLst>
    <pc:chgData name="Solal Pirelli" userId="584f3c02d4d36311" providerId="LiveId" clId="{CF294065-DBEA-412E-A14C-E5E76321DC90}"/>
    <pc:docChg chg="undo custSel addSld delSld modSld sldOrd">
      <pc:chgData name="Solal Pirelli" userId="584f3c02d4d36311" providerId="LiveId" clId="{CF294065-DBEA-412E-A14C-E5E76321DC90}" dt="2024-04-18T21:05:20.792" v="1645" actId="20577"/>
      <pc:docMkLst>
        <pc:docMk/>
      </pc:docMkLst>
      <pc:sldChg chg="modSp mod">
        <pc:chgData name="Solal Pirelli" userId="584f3c02d4d36311" providerId="LiveId" clId="{CF294065-DBEA-412E-A14C-E5E76321DC90}" dt="2024-04-17T19:30:20.673" v="1360" actId="20577"/>
        <pc:sldMkLst>
          <pc:docMk/>
          <pc:sldMk cId="887449012" sldId="256"/>
        </pc:sldMkLst>
        <pc:spChg chg="mod">
          <ac:chgData name="Solal Pirelli" userId="584f3c02d4d36311" providerId="LiveId" clId="{CF294065-DBEA-412E-A14C-E5E76321DC90}" dt="2024-04-17T19:30:20.673" v="1360" actId="20577"/>
          <ac:spMkLst>
            <pc:docMk/>
            <pc:sldMk cId="887449012" sldId="256"/>
            <ac:spMk id="3" creationId="{39BB49FF-9E87-B054-4D72-B085D5929A0D}"/>
          </ac:spMkLst>
        </pc:spChg>
      </pc:sldChg>
      <pc:sldChg chg="modSp mod">
        <pc:chgData name="Solal Pirelli" userId="584f3c02d4d36311" providerId="LiveId" clId="{CF294065-DBEA-412E-A14C-E5E76321DC90}" dt="2024-04-17T19:32:05.500" v="1457" actId="403"/>
        <pc:sldMkLst>
          <pc:docMk/>
          <pc:sldMk cId="3163930935" sldId="257"/>
        </pc:sldMkLst>
        <pc:spChg chg="mod">
          <ac:chgData name="Solal Pirelli" userId="584f3c02d4d36311" providerId="LiveId" clId="{CF294065-DBEA-412E-A14C-E5E76321DC90}" dt="2024-04-17T19:32:05.500" v="1457" actId="403"/>
          <ac:spMkLst>
            <pc:docMk/>
            <pc:sldMk cId="3163930935" sldId="257"/>
            <ac:spMk id="2" creationId="{1CB65148-C42D-09BB-678C-226F87D2E424}"/>
          </ac:spMkLst>
        </pc:spChg>
      </pc:sldChg>
      <pc:sldChg chg="ord">
        <pc:chgData name="Solal Pirelli" userId="584f3c02d4d36311" providerId="LiveId" clId="{CF294065-DBEA-412E-A14C-E5E76321DC90}" dt="2024-04-17T18:40:10.406" v="1"/>
        <pc:sldMkLst>
          <pc:docMk/>
          <pc:sldMk cId="2983798390" sldId="260"/>
        </pc:sldMkLst>
      </pc:sldChg>
      <pc:sldChg chg="addSp delSp modSp mod delAnim modAnim">
        <pc:chgData name="Solal Pirelli" userId="584f3c02d4d36311" providerId="LiveId" clId="{CF294065-DBEA-412E-A14C-E5E76321DC90}" dt="2024-04-18T21:05:20.792" v="1645" actId="20577"/>
        <pc:sldMkLst>
          <pc:docMk/>
          <pc:sldMk cId="2627015324" sldId="261"/>
        </pc:sldMkLst>
        <pc:spChg chg="mod">
          <ac:chgData name="Solal Pirelli" userId="584f3c02d4d36311" providerId="LiveId" clId="{CF294065-DBEA-412E-A14C-E5E76321DC90}" dt="2024-04-18T21:05:20.792" v="1645" actId="20577"/>
          <ac:spMkLst>
            <pc:docMk/>
            <pc:sldMk cId="2627015324" sldId="261"/>
            <ac:spMk id="2" creationId="{F57B455D-BF5E-9F34-C011-6B23C07A0446}"/>
          </ac:spMkLst>
        </pc:spChg>
        <pc:spChg chg="del">
          <ac:chgData name="Solal Pirelli" userId="584f3c02d4d36311" providerId="LiveId" clId="{CF294065-DBEA-412E-A14C-E5E76321DC90}" dt="2024-04-17T18:45:11.558" v="278" actId="478"/>
          <ac:spMkLst>
            <pc:docMk/>
            <pc:sldMk cId="2627015324" sldId="261"/>
            <ac:spMk id="20" creationId="{B33DBF2C-FB79-2047-6324-713D873320D5}"/>
          </ac:spMkLst>
        </pc:spChg>
        <pc:spChg chg="del mod">
          <ac:chgData name="Solal Pirelli" userId="584f3c02d4d36311" providerId="LiveId" clId="{CF294065-DBEA-412E-A14C-E5E76321DC90}" dt="2024-04-17T18:51:35.114" v="360" actId="478"/>
          <ac:spMkLst>
            <pc:docMk/>
            <pc:sldMk cId="2627015324" sldId="261"/>
            <ac:spMk id="21" creationId="{1BD55E73-7B86-9AAB-EFC0-135A318AC245}"/>
          </ac:spMkLst>
        </pc:spChg>
        <pc:spChg chg="mod topLvl">
          <ac:chgData name="Solal Pirelli" userId="584f3c02d4d36311" providerId="LiveId" clId="{CF294065-DBEA-412E-A14C-E5E76321DC90}" dt="2024-04-18T17:37:36.485" v="1612" actId="165"/>
          <ac:spMkLst>
            <pc:docMk/>
            <pc:sldMk cId="2627015324" sldId="261"/>
            <ac:spMk id="22" creationId="{024C3DF1-D3FE-C5F4-11DC-22CB772D87DB}"/>
          </ac:spMkLst>
        </pc:spChg>
        <pc:spChg chg="del">
          <ac:chgData name="Solal Pirelli" userId="584f3c02d4d36311" providerId="LiveId" clId="{CF294065-DBEA-412E-A14C-E5E76321DC90}" dt="2024-04-17T18:45:05.614" v="276" actId="478"/>
          <ac:spMkLst>
            <pc:docMk/>
            <pc:sldMk cId="2627015324" sldId="261"/>
            <ac:spMk id="23" creationId="{331A09C3-8E6B-BCC8-8667-60522B028286}"/>
          </ac:spMkLst>
        </pc:spChg>
        <pc:spChg chg="add mod">
          <ac:chgData name="Solal Pirelli" userId="584f3c02d4d36311" providerId="LiveId" clId="{CF294065-DBEA-412E-A14C-E5E76321DC90}" dt="2024-04-18T17:37:30.225" v="1610" actId="165"/>
          <ac:spMkLst>
            <pc:docMk/>
            <pc:sldMk cId="2627015324" sldId="261"/>
            <ac:spMk id="26" creationId="{5E489611-780D-C585-C051-CFEF8E682065}"/>
          </ac:spMkLst>
        </pc:spChg>
        <pc:spChg chg="add mod">
          <ac:chgData name="Solal Pirelli" userId="584f3c02d4d36311" providerId="LiveId" clId="{CF294065-DBEA-412E-A14C-E5E76321DC90}" dt="2024-04-18T17:37:30.225" v="1610" actId="165"/>
          <ac:spMkLst>
            <pc:docMk/>
            <pc:sldMk cId="2627015324" sldId="261"/>
            <ac:spMk id="27" creationId="{FCA4B495-6595-389F-5883-4789EDF24D0B}"/>
          </ac:spMkLst>
        </pc:spChg>
        <pc:spChg chg="add mod topLvl">
          <ac:chgData name="Solal Pirelli" userId="584f3c02d4d36311" providerId="LiveId" clId="{CF294065-DBEA-412E-A14C-E5E76321DC90}" dt="2024-04-18T17:37:33.670" v="1611" actId="165"/>
          <ac:spMkLst>
            <pc:docMk/>
            <pc:sldMk cId="2627015324" sldId="261"/>
            <ac:spMk id="32" creationId="{4409EDC5-7F7B-DA35-E6A2-08B5C5296E3F}"/>
          </ac:spMkLst>
        </pc:spChg>
        <pc:spChg chg="add del mod">
          <ac:chgData name="Solal Pirelli" userId="584f3c02d4d36311" providerId="LiveId" clId="{CF294065-DBEA-412E-A14C-E5E76321DC90}" dt="2024-04-17T18:52:37.044" v="419" actId="478"/>
          <ac:spMkLst>
            <pc:docMk/>
            <pc:sldMk cId="2627015324" sldId="261"/>
            <ac:spMk id="33" creationId="{7A6520D4-625C-8A87-0710-84FD1FFEF552}"/>
          </ac:spMkLst>
        </pc:spChg>
        <pc:spChg chg="add mod topLvl">
          <ac:chgData name="Solal Pirelli" userId="584f3c02d4d36311" providerId="LiveId" clId="{CF294065-DBEA-412E-A14C-E5E76321DC90}" dt="2024-04-18T17:37:26.797" v="1609" actId="165"/>
          <ac:spMkLst>
            <pc:docMk/>
            <pc:sldMk cId="2627015324" sldId="261"/>
            <ac:spMk id="34" creationId="{2F794FD4-2B82-E21E-3B91-295AC8C1FA5C}"/>
          </ac:spMkLst>
        </pc:spChg>
        <pc:spChg chg="add mod topLvl">
          <ac:chgData name="Solal Pirelli" userId="584f3c02d4d36311" providerId="LiveId" clId="{CF294065-DBEA-412E-A14C-E5E76321DC90}" dt="2024-04-18T17:37:30.225" v="1610" actId="165"/>
          <ac:spMkLst>
            <pc:docMk/>
            <pc:sldMk cId="2627015324" sldId="261"/>
            <ac:spMk id="35" creationId="{B1050E9D-1026-3BA7-710E-6B652777234F}"/>
          </ac:spMkLst>
        </pc:spChg>
        <pc:spChg chg="add del mod">
          <ac:chgData name="Solal Pirelli" userId="584f3c02d4d36311" providerId="LiveId" clId="{CF294065-DBEA-412E-A14C-E5E76321DC90}" dt="2024-04-18T17:24:50.286" v="1579" actId="478"/>
          <ac:spMkLst>
            <pc:docMk/>
            <pc:sldMk cId="2627015324" sldId="261"/>
            <ac:spMk id="36" creationId="{60154B38-00BC-E50A-646C-A1EF88B7EBFE}"/>
          </ac:spMkLst>
        </pc:spChg>
        <pc:grpChg chg="del">
          <ac:chgData name="Solal Pirelli" userId="584f3c02d4d36311" providerId="LiveId" clId="{CF294065-DBEA-412E-A14C-E5E76321DC90}" dt="2024-04-17T18:45:15.788" v="279" actId="478"/>
          <ac:grpSpMkLst>
            <pc:docMk/>
            <pc:sldMk cId="2627015324" sldId="261"/>
            <ac:grpSpMk id="15" creationId="{4239F47D-3575-7C81-6C66-8A76B670A1A7}"/>
          </ac:grpSpMkLst>
        </pc:grpChg>
        <pc:grpChg chg="del">
          <ac:chgData name="Solal Pirelli" userId="584f3c02d4d36311" providerId="LiveId" clId="{CF294065-DBEA-412E-A14C-E5E76321DC90}" dt="2024-04-17T18:45:08.645" v="277" actId="478"/>
          <ac:grpSpMkLst>
            <pc:docMk/>
            <pc:sldMk cId="2627015324" sldId="261"/>
            <ac:grpSpMk id="19" creationId="{4AB242C7-C402-DE72-E2D0-159BB9E997F8}"/>
          </ac:grpSpMkLst>
        </pc:grpChg>
        <pc:grpChg chg="add mod topLvl">
          <ac:chgData name="Solal Pirelli" userId="584f3c02d4d36311" providerId="LiveId" clId="{CF294065-DBEA-412E-A14C-E5E76321DC90}" dt="2024-04-18T17:37:30.225" v="1610" actId="165"/>
          <ac:grpSpMkLst>
            <pc:docMk/>
            <pc:sldMk cId="2627015324" sldId="261"/>
            <ac:grpSpMk id="31" creationId="{5265285F-CAD3-03C5-645B-0F8199CEA6D2}"/>
          </ac:grpSpMkLst>
        </pc:grpChg>
        <pc:grpChg chg="add del mod">
          <ac:chgData name="Solal Pirelli" userId="584f3c02d4d36311" providerId="LiveId" clId="{CF294065-DBEA-412E-A14C-E5E76321DC90}" dt="2024-04-18T17:37:30.225" v="1610" actId="165"/>
          <ac:grpSpMkLst>
            <pc:docMk/>
            <pc:sldMk cId="2627015324" sldId="261"/>
            <ac:grpSpMk id="37" creationId="{7E85841A-F505-C273-A4C7-FFEF14DFACFA}"/>
          </ac:grpSpMkLst>
        </pc:grpChg>
        <pc:grpChg chg="add del mod">
          <ac:chgData name="Solal Pirelli" userId="584f3c02d4d36311" providerId="LiveId" clId="{CF294065-DBEA-412E-A14C-E5E76321DC90}" dt="2024-04-18T17:37:33.670" v="1611" actId="165"/>
          <ac:grpSpMkLst>
            <pc:docMk/>
            <pc:sldMk cId="2627015324" sldId="261"/>
            <ac:grpSpMk id="38" creationId="{B8ECBEF0-5292-5329-2F81-98D6D877A726}"/>
          </ac:grpSpMkLst>
        </pc:grpChg>
        <pc:grpChg chg="add del mod">
          <ac:chgData name="Solal Pirelli" userId="584f3c02d4d36311" providerId="LiveId" clId="{CF294065-DBEA-412E-A14C-E5E76321DC90}" dt="2024-04-18T17:37:26.797" v="1609" actId="165"/>
          <ac:grpSpMkLst>
            <pc:docMk/>
            <pc:sldMk cId="2627015324" sldId="261"/>
            <ac:grpSpMk id="39" creationId="{FBCBEC5B-4DE1-3565-3020-E5D44D5A9B0F}"/>
          </ac:grpSpMkLst>
        </pc:grpChg>
        <pc:grpChg chg="add del mod">
          <ac:chgData name="Solal Pirelli" userId="584f3c02d4d36311" providerId="LiveId" clId="{CF294065-DBEA-412E-A14C-E5E76321DC90}" dt="2024-04-18T17:37:36.485" v="1612" actId="165"/>
          <ac:grpSpMkLst>
            <pc:docMk/>
            <pc:sldMk cId="2627015324" sldId="261"/>
            <ac:grpSpMk id="40" creationId="{83881F32-1563-2693-9216-FF2149D6B4CA}"/>
          </ac:grpSpMkLst>
        </pc:grpChg>
        <pc:picChg chg="add mod topLvl">
          <ac:chgData name="Solal Pirelli" userId="584f3c02d4d36311" providerId="LiveId" clId="{CF294065-DBEA-412E-A14C-E5E76321DC90}" dt="2024-04-18T17:37:33.670" v="1611" actId="165"/>
          <ac:picMkLst>
            <pc:docMk/>
            <pc:sldMk cId="2627015324" sldId="261"/>
            <ac:picMk id="6" creationId="{AA06AE9B-EB28-1DC3-FB37-65839534BE60}"/>
          </ac:picMkLst>
        </pc:picChg>
        <pc:picChg chg="mod topLvl">
          <ac:chgData name="Solal Pirelli" userId="584f3c02d4d36311" providerId="LiveId" clId="{CF294065-DBEA-412E-A14C-E5E76321DC90}" dt="2024-04-18T17:37:36.485" v="1612" actId="165"/>
          <ac:picMkLst>
            <pc:docMk/>
            <pc:sldMk cId="2627015324" sldId="261"/>
            <ac:picMk id="7" creationId="{FB015909-6086-F46A-C025-8681E0AD8C98}"/>
          </ac:picMkLst>
        </pc:picChg>
        <pc:picChg chg="add del mod">
          <ac:chgData name="Solal Pirelli" userId="584f3c02d4d36311" providerId="LiveId" clId="{CF294065-DBEA-412E-A14C-E5E76321DC90}" dt="2024-04-17T18:47:45.665" v="283" actId="478"/>
          <ac:picMkLst>
            <pc:docMk/>
            <pc:sldMk cId="2627015324" sldId="261"/>
            <ac:picMk id="10" creationId="{BE4EF853-A8B8-ECB3-BB1B-6F80F7A0859F}"/>
          </ac:picMkLst>
        </pc:picChg>
        <pc:picChg chg="add mod topLvl">
          <ac:chgData name="Solal Pirelli" userId="584f3c02d4d36311" providerId="LiveId" clId="{CF294065-DBEA-412E-A14C-E5E76321DC90}" dt="2024-04-18T17:37:26.797" v="1609" actId="165"/>
          <ac:picMkLst>
            <pc:docMk/>
            <pc:sldMk cId="2627015324" sldId="261"/>
            <ac:picMk id="13" creationId="{7B82A7D5-2D1E-9999-8170-1AB679482693}"/>
          </ac:picMkLst>
        </pc:picChg>
        <pc:picChg chg="add del mod">
          <ac:chgData name="Solal Pirelli" userId="584f3c02d4d36311" providerId="LiveId" clId="{CF294065-DBEA-412E-A14C-E5E76321DC90}" dt="2024-04-18T17:24:50.286" v="1579" actId="478"/>
          <ac:picMkLst>
            <pc:docMk/>
            <pc:sldMk cId="2627015324" sldId="261"/>
            <ac:picMk id="25" creationId="{46D95678-F012-493D-369A-D7A2137C8FA3}"/>
          </ac:picMkLst>
        </pc:picChg>
        <pc:cxnChg chg="add mod">
          <ac:chgData name="Solal Pirelli" userId="584f3c02d4d36311" providerId="LiveId" clId="{CF294065-DBEA-412E-A14C-E5E76321DC90}" dt="2024-04-18T17:37:30.225" v="1610" actId="165"/>
          <ac:cxnSpMkLst>
            <pc:docMk/>
            <pc:sldMk cId="2627015324" sldId="261"/>
            <ac:cxnSpMk id="29" creationId="{C0AA9412-FE43-37A2-B207-48CA33E50A74}"/>
          </ac:cxnSpMkLst>
        </pc:cxnChg>
      </pc:sldChg>
      <pc:sldChg chg="del">
        <pc:chgData name="Solal Pirelli" userId="584f3c02d4d36311" providerId="LiveId" clId="{CF294065-DBEA-412E-A14C-E5E76321DC90}" dt="2024-04-17T19:30:05.739" v="1353" actId="47"/>
        <pc:sldMkLst>
          <pc:docMk/>
          <pc:sldMk cId="3785804429" sldId="262"/>
        </pc:sldMkLst>
      </pc:sldChg>
      <pc:sldChg chg="del">
        <pc:chgData name="Solal Pirelli" userId="584f3c02d4d36311" providerId="LiveId" clId="{CF294065-DBEA-412E-A14C-E5E76321DC90}" dt="2024-04-17T19:30:10.042" v="1357" actId="47"/>
        <pc:sldMkLst>
          <pc:docMk/>
          <pc:sldMk cId="2662232605" sldId="263"/>
        </pc:sldMkLst>
      </pc:sldChg>
      <pc:sldChg chg="addSp delSp modSp mod delAnim chgLayout">
        <pc:chgData name="Solal Pirelli" userId="584f3c02d4d36311" providerId="LiveId" clId="{CF294065-DBEA-412E-A14C-E5E76321DC90}" dt="2024-04-18T17:23:15.503" v="1531" actId="20577"/>
        <pc:sldMkLst>
          <pc:docMk/>
          <pc:sldMk cId="3767819838" sldId="264"/>
        </pc:sldMkLst>
        <pc:spChg chg="mod ord">
          <ac:chgData name="Solal Pirelli" userId="584f3c02d4d36311" providerId="LiveId" clId="{CF294065-DBEA-412E-A14C-E5E76321DC90}" dt="2024-04-17T18:59:19.689" v="530" actId="700"/>
          <ac:spMkLst>
            <pc:docMk/>
            <pc:sldMk cId="3767819838" sldId="264"/>
            <ac:spMk id="4" creationId="{FFE29C79-1F1F-17BF-14CB-04C90D9E356B}"/>
          </ac:spMkLst>
        </pc:spChg>
        <pc:spChg chg="add mod">
          <ac:chgData name="Solal Pirelli" userId="584f3c02d4d36311" providerId="LiveId" clId="{CF294065-DBEA-412E-A14C-E5E76321DC90}" dt="2024-04-17T19:00:33.573" v="555" actId="12789"/>
          <ac:spMkLst>
            <pc:docMk/>
            <pc:sldMk cId="3767819838" sldId="264"/>
            <ac:spMk id="7" creationId="{5ABB3CBE-8CCB-F494-E314-483BEC8EB704}"/>
          </ac:spMkLst>
        </pc:spChg>
        <pc:spChg chg="add mod ord">
          <ac:chgData name="Solal Pirelli" userId="584f3c02d4d36311" providerId="LiveId" clId="{CF294065-DBEA-412E-A14C-E5E76321DC90}" dt="2024-04-18T17:23:15.503" v="1531" actId="20577"/>
          <ac:spMkLst>
            <pc:docMk/>
            <pc:sldMk cId="3767819838" sldId="264"/>
            <ac:spMk id="9" creationId="{F9A7D50F-0437-07C9-5E11-83191C7CA2CB}"/>
          </ac:spMkLst>
        </pc:spChg>
        <pc:spChg chg="mod">
          <ac:chgData name="Solal Pirelli" userId="584f3c02d4d36311" providerId="LiveId" clId="{CF294065-DBEA-412E-A14C-E5E76321DC90}" dt="2024-04-17T19:00:33.573" v="555" actId="12789"/>
          <ac:spMkLst>
            <pc:docMk/>
            <pc:sldMk cId="3767819838" sldId="264"/>
            <ac:spMk id="11" creationId="{BC37EE7A-206E-E2A3-E767-F6F2B895E53C}"/>
          </ac:spMkLst>
        </pc:spChg>
        <pc:spChg chg="del">
          <ac:chgData name="Solal Pirelli" userId="584f3c02d4d36311" providerId="LiveId" clId="{CF294065-DBEA-412E-A14C-E5E76321DC90}" dt="2024-04-17T18:55:37.683" v="496" actId="478"/>
          <ac:spMkLst>
            <pc:docMk/>
            <pc:sldMk cId="3767819838" sldId="264"/>
            <ac:spMk id="12" creationId="{ECD9B873-B5B7-0AF6-FBD9-9C87F11E36C2}"/>
          </ac:spMkLst>
        </pc:spChg>
        <pc:spChg chg="add del mod ord">
          <ac:chgData name="Solal Pirelli" userId="584f3c02d4d36311" providerId="LiveId" clId="{CF294065-DBEA-412E-A14C-E5E76321DC90}" dt="2024-04-17T18:59:24.705" v="543" actId="478"/>
          <ac:spMkLst>
            <pc:docMk/>
            <pc:sldMk cId="3767819838" sldId="264"/>
            <ac:spMk id="13" creationId="{44C64530-1CF3-CC24-80A9-726038A838BD}"/>
          </ac:spMkLst>
        </pc:spChg>
        <pc:spChg chg="add del mod ord">
          <ac:chgData name="Solal Pirelli" userId="584f3c02d4d36311" providerId="LiveId" clId="{CF294065-DBEA-412E-A14C-E5E76321DC90}" dt="2024-04-17T18:59:26.186" v="544" actId="478"/>
          <ac:spMkLst>
            <pc:docMk/>
            <pc:sldMk cId="3767819838" sldId="264"/>
            <ac:spMk id="14" creationId="{0E89C704-6306-46B2-FA35-13A0F35EB5F7}"/>
          </ac:spMkLst>
        </pc:spChg>
        <pc:spChg chg="add mod">
          <ac:chgData name="Solal Pirelli" userId="584f3c02d4d36311" providerId="LiveId" clId="{CF294065-DBEA-412E-A14C-E5E76321DC90}" dt="2024-04-17T19:00:41.009" v="556" actId="1076"/>
          <ac:spMkLst>
            <pc:docMk/>
            <pc:sldMk cId="3767819838" sldId="264"/>
            <ac:spMk id="15" creationId="{704311FC-3AF1-1391-7C91-C065EC49738F}"/>
          </ac:spMkLst>
        </pc:spChg>
        <pc:grpChg chg="add mod">
          <ac:chgData name="Solal Pirelli" userId="584f3c02d4d36311" providerId="LiveId" clId="{CF294065-DBEA-412E-A14C-E5E76321DC90}" dt="2024-04-17T18:59:55.061" v="550" actId="1076"/>
          <ac:grpSpMkLst>
            <pc:docMk/>
            <pc:sldMk cId="3767819838" sldId="264"/>
            <ac:grpSpMk id="2" creationId="{2F3ABCCE-5B85-9A8A-7117-2AA6BBB7A4AE}"/>
          </ac:grpSpMkLst>
        </pc:grpChg>
        <pc:picChg chg="add mod">
          <ac:chgData name="Solal Pirelli" userId="584f3c02d4d36311" providerId="LiveId" clId="{CF294065-DBEA-412E-A14C-E5E76321DC90}" dt="2024-04-17T19:00:02.551" v="551" actId="1076"/>
          <ac:picMkLst>
            <pc:docMk/>
            <pc:sldMk cId="3767819838" sldId="264"/>
            <ac:picMk id="5" creationId="{646C4520-CEBD-6EEA-B854-A0382A54E186}"/>
          </ac:picMkLst>
        </pc:picChg>
        <pc:picChg chg="del">
          <ac:chgData name="Solal Pirelli" userId="584f3c02d4d36311" providerId="LiveId" clId="{CF294065-DBEA-412E-A14C-E5E76321DC90}" dt="2024-04-17T18:57:20.181" v="497" actId="478"/>
          <ac:picMkLst>
            <pc:docMk/>
            <pc:sldMk cId="3767819838" sldId="264"/>
            <ac:picMk id="6" creationId="{46A8340F-6473-2B99-DBF5-2BB65F0E9D80}"/>
          </ac:picMkLst>
        </pc:picChg>
        <pc:picChg chg="mod">
          <ac:chgData name="Solal Pirelli" userId="584f3c02d4d36311" providerId="LiveId" clId="{CF294065-DBEA-412E-A14C-E5E76321DC90}" dt="2024-04-17T18:57:37.002" v="512" actId="164"/>
          <ac:picMkLst>
            <pc:docMk/>
            <pc:sldMk cId="3767819838" sldId="264"/>
            <ac:picMk id="8" creationId="{1C190CA8-147E-B75F-C3CE-31C8A504F768}"/>
          </ac:picMkLst>
        </pc:picChg>
        <pc:picChg chg="mod">
          <ac:chgData name="Solal Pirelli" userId="584f3c02d4d36311" providerId="LiveId" clId="{CF294065-DBEA-412E-A14C-E5E76321DC90}" dt="2024-04-17T18:57:37.002" v="512" actId="164"/>
          <ac:picMkLst>
            <pc:docMk/>
            <pc:sldMk cId="3767819838" sldId="264"/>
            <ac:picMk id="10" creationId="{51FC33A9-20EF-64FF-2323-7CE13C6139FD}"/>
          </ac:picMkLst>
        </pc:picChg>
      </pc:sldChg>
      <pc:sldChg chg="addSp delSp modSp mod delAnim modAnim">
        <pc:chgData name="Solal Pirelli" userId="584f3c02d4d36311" providerId="LiveId" clId="{CF294065-DBEA-412E-A14C-E5E76321DC90}" dt="2024-04-17T19:19:38.207" v="1096" actId="12789"/>
        <pc:sldMkLst>
          <pc:docMk/>
          <pc:sldMk cId="2549578503" sldId="265"/>
        </pc:sldMkLst>
        <pc:spChg chg="mod topLvl">
          <ac:chgData name="Solal Pirelli" userId="584f3c02d4d36311" providerId="LiveId" clId="{CF294065-DBEA-412E-A14C-E5E76321DC90}" dt="2024-04-17T19:19:28.343" v="1095" actId="12788"/>
          <ac:spMkLst>
            <pc:docMk/>
            <pc:sldMk cId="2549578503" sldId="265"/>
            <ac:spMk id="13" creationId="{6BDD7520-718A-C2F1-73C8-93B3BDE4F0F6}"/>
          </ac:spMkLst>
        </pc:spChg>
        <pc:spChg chg="del topLvl">
          <ac:chgData name="Solal Pirelli" userId="584f3c02d4d36311" providerId="LiveId" clId="{CF294065-DBEA-412E-A14C-E5E76321DC90}" dt="2024-04-17T19:01:07.255" v="571" actId="478"/>
          <ac:spMkLst>
            <pc:docMk/>
            <pc:sldMk cId="2549578503" sldId="265"/>
            <ac:spMk id="14" creationId="{4007835F-EFFE-6D86-1358-615AA8461E25}"/>
          </ac:spMkLst>
        </pc:spChg>
        <pc:spChg chg="mod">
          <ac:chgData name="Solal Pirelli" userId="584f3c02d4d36311" providerId="LiveId" clId="{CF294065-DBEA-412E-A14C-E5E76321DC90}" dt="2024-04-17T19:00:53.314" v="569" actId="20577"/>
          <ac:spMkLst>
            <pc:docMk/>
            <pc:sldMk cId="2549578503" sldId="265"/>
            <ac:spMk id="17" creationId="{26B31763-5C0F-42E5-5E3D-EDC9E03086DB}"/>
          </ac:spMkLst>
        </pc:spChg>
        <pc:spChg chg="add mod">
          <ac:chgData name="Solal Pirelli" userId="584f3c02d4d36311" providerId="LiveId" clId="{CF294065-DBEA-412E-A14C-E5E76321DC90}" dt="2024-04-17T19:04:05.354" v="660" actId="1076"/>
          <ac:spMkLst>
            <pc:docMk/>
            <pc:sldMk cId="2549578503" sldId="265"/>
            <ac:spMk id="20" creationId="{51269027-E82D-FB79-DEE9-A3B79BECB331}"/>
          </ac:spMkLst>
        </pc:spChg>
        <pc:grpChg chg="add mod">
          <ac:chgData name="Solal Pirelli" userId="584f3c02d4d36311" providerId="LiveId" clId="{CF294065-DBEA-412E-A14C-E5E76321DC90}" dt="2024-04-17T19:19:38.207" v="1096" actId="12789"/>
          <ac:grpSpMkLst>
            <pc:docMk/>
            <pc:sldMk cId="2549578503" sldId="265"/>
            <ac:grpSpMk id="7" creationId="{CD0AAFC8-DFD8-C221-51F2-5EE3732D1CFC}"/>
          </ac:grpSpMkLst>
        </pc:grpChg>
        <pc:grpChg chg="del">
          <ac:chgData name="Solal Pirelli" userId="584f3c02d4d36311" providerId="LiveId" clId="{CF294065-DBEA-412E-A14C-E5E76321DC90}" dt="2024-04-17T19:01:07.255" v="571" actId="478"/>
          <ac:grpSpMkLst>
            <pc:docMk/>
            <pc:sldMk cId="2549578503" sldId="265"/>
            <ac:grpSpMk id="15" creationId="{C8EEDF1A-2DA2-56C6-F4EE-C6DB7B61F263}"/>
          </ac:grpSpMkLst>
        </pc:grpChg>
        <pc:grpChg chg="del">
          <ac:chgData name="Solal Pirelli" userId="584f3c02d4d36311" providerId="LiveId" clId="{CF294065-DBEA-412E-A14C-E5E76321DC90}" dt="2024-04-17T19:01:04.902" v="570" actId="165"/>
          <ac:grpSpMkLst>
            <pc:docMk/>
            <pc:sldMk cId="2549578503" sldId="265"/>
            <ac:grpSpMk id="16" creationId="{BCA422F2-66D6-1FB9-1C73-CA5FD660DFDA}"/>
          </ac:grpSpMkLst>
        </pc:grpChg>
        <pc:grpChg chg="add mod">
          <ac:chgData name="Solal Pirelli" userId="584f3c02d4d36311" providerId="LiveId" clId="{CF294065-DBEA-412E-A14C-E5E76321DC90}" dt="2024-04-17T19:19:38.207" v="1096" actId="12789"/>
          <ac:grpSpMkLst>
            <pc:docMk/>
            <pc:sldMk cId="2549578503" sldId="265"/>
            <ac:grpSpMk id="21" creationId="{A6B78893-1D6C-AFAE-45B2-3BA072B85863}"/>
          </ac:grpSpMkLst>
        </pc:grpChg>
        <pc:picChg chg="mod">
          <ac:chgData name="Solal Pirelli" userId="584f3c02d4d36311" providerId="LiveId" clId="{CF294065-DBEA-412E-A14C-E5E76321DC90}" dt="2024-04-17T19:19:15.736" v="1094" actId="14100"/>
          <ac:picMkLst>
            <pc:docMk/>
            <pc:sldMk cId="2549578503" sldId="265"/>
            <ac:picMk id="4" creationId="{08EBAB60-0ED7-E8C6-C1F4-F7ACAE7E9C66}"/>
          </ac:picMkLst>
        </pc:picChg>
        <pc:picChg chg="mod">
          <ac:chgData name="Solal Pirelli" userId="584f3c02d4d36311" providerId="LiveId" clId="{CF294065-DBEA-412E-A14C-E5E76321DC90}" dt="2024-04-17T19:02:16.878" v="608" actId="164"/>
          <ac:picMkLst>
            <pc:docMk/>
            <pc:sldMk cId="2549578503" sldId="265"/>
            <ac:picMk id="6" creationId="{F069EEAD-4372-5295-CB9E-CEA324016D2B}"/>
          </ac:picMkLst>
        </pc:picChg>
        <pc:picChg chg="add mod">
          <ac:chgData name="Solal Pirelli" userId="584f3c02d4d36311" providerId="LiveId" clId="{CF294065-DBEA-412E-A14C-E5E76321DC90}" dt="2024-04-17T19:03:52.181" v="658" actId="164"/>
          <ac:picMkLst>
            <pc:docMk/>
            <pc:sldMk cId="2549578503" sldId="265"/>
            <ac:picMk id="8" creationId="{2C15383D-4646-CD06-09A5-286635024927}"/>
          </ac:picMkLst>
        </pc:picChg>
        <pc:picChg chg="add mod">
          <ac:chgData name="Solal Pirelli" userId="584f3c02d4d36311" providerId="LiveId" clId="{CF294065-DBEA-412E-A14C-E5E76321DC90}" dt="2024-04-17T19:03:52.181" v="658" actId="164"/>
          <ac:picMkLst>
            <pc:docMk/>
            <pc:sldMk cId="2549578503" sldId="265"/>
            <ac:picMk id="11" creationId="{E698BD28-8945-5E54-1050-94C96815C8C4}"/>
          </ac:picMkLst>
        </pc:picChg>
        <pc:picChg chg="add mod">
          <ac:chgData name="Solal Pirelli" userId="584f3c02d4d36311" providerId="LiveId" clId="{CF294065-DBEA-412E-A14C-E5E76321DC90}" dt="2024-04-17T19:03:52.181" v="658" actId="164"/>
          <ac:picMkLst>
            <pc:docMk/>
            <pc:sldMk cId="2549578503" sldId="265"/>
            <ac:picMk id="19" creationId="{0AE74B54-C046-C7D5-C608-D8B712E84593}"/>
          </ac:picMkLst>
        </pc:picChg>
        <pc:cxnChg chg="add mod">
          <ac:chgData name="Solal Pirelli" userId="584f3c02d4d36311" providerId="LiveId" clId="{CF294065-DBEA-412E-A14C-E5E76321DC90}" dt="2024-04-17T19:02:16.878" v="608" actId="164"/>
          <ac:cxnSpMkLst>
            <pc:docMk/>
            <pc:sldMk cId="2549578503" sldId="265"/>
            <ac:cxnSpMk id="5" creationId="{8368931B-19C4-C68A-ABF0-0C4CBC286998}"/>
          </ac:cxnSpMkLst>
        </pc:cxnChg>
        <pc:cxnChg chg="mod topLvl">
          <ac:chgData name="Solal Pirelli" userId="584f3c02d4d36311" providerId="LiveId" clId="{CF294065-DBEA-412E-A14C-E5E76321DC90}" dt="2024-04-17T19:02:16.878" v="608" actId="164"/>
          <ac:cxnSpMkLst>
            <pc:docMk/>
            <pc:sldMk cId="2549578503" sldId="265"/>
            <ac:cxnSpMk id="9" creationId="{27B6EE76-1A43-B6DA-8133-FB370F765E61}"/>
          </ac:cxnSpMkLst>
        </pc:cxnChg>
        <pc:cxnChg chg="del mod topLvl">
          <ac:chgData name="Solal Pirelli" userId="584f3c02d4d36311" providerId="LiveId" clId="{CF294065-DBEA-412E-A14C-E5E76321DC90}" dt="2024-04-17T19:01:29.994" v="595" actId="478"/>
          <ac:cxnSpMkLst>
            <pc:docMk/>
            <pc:sldMk cId="2549578503" sldId="265"/>
            <ac:cxnSpMk id="12" creationId="{0D703538-ECA0-8933-CC4B-7859EF317BF2}"/>
          </ac:cxnSpMkLst>
        </pc:cxnChg>
      </pc:sldChg>
      <pc:sldChg chg="delSp modSp del mod delAnim">
        <pc:chgData name="Solal Pirelli" userId="584f3c02d4d36311" providerId="LiveId" clId="{CF294065-DBEA-412E-A14C-E5E76321DC90}" dt="2024-04-17T19:30:02.449" v="1352" actId="47"/>
        <pc:sldMkLst>
          <pc:docMk/>
          <pc:sldMk cId="2574042926" sldId="266"/>
        </pc:sldMkLst>
        <pc:spChg chg="mod">
          <ac:chgData name="Solal Pirelli" userId="584f3c02d4d36311" providerId="LiveId" clId="{CF294065-DBEA-412E-A14C-E5E76321DC90}" dt="2024-04-17T19:09:12.794" v="746" actId="20577"/>
          <ac:spMkLst>
            <pc:docMk/>
            <pc:sldMk cId="2574042926" sldId="266"/>
            <ac:spMk id="2" creationId="{7AD8CB54-7B45-BC6D-8490-5DAACF5797DD}"/>
          </ac:spMkLst>
        </pc:spChg>
        <pc:spChg chg="del">
          <ac:chgData name="Solal Pirelli" userId="584f3c02d4d36311" providerId="LiveId" clId="{CF294065-DBEA-412E-A14C-E5E76321DC90}" dt="2024-04-17T19:23:21.710" v="1183" actId="478"/>
          <ac:spMkLst>
            <pc:docMk/>
            <pc:sldMk cId="2574042926" sldId="266"/>
            <ac:spMk id="19" creationId="{E0FF91FB-F8BF-9414-772D-5810980AD5A9}"/>
          </ac:spMkLst>
        </pc:spChg>
        <pc:spChg chg="del">
          <ac:chgData name="Solal Pirelli" userId="584f3c02d4d36311" providerId="LiveId" clId="{CF294065-DBEA-412E-A14C-E5E76321DC90}" dt="2024-04-17T19:09:26.896" v="748" actId="478"/>
          <ac:spMkLst>
            <pc:docMk/>
            <pc:sldMk cId="2574042926" sldId="266"/>
            <ac:spMk id="20" creationId="{56152C34-0747-17B5-1A09-831AC7FE13FB}"/>
          </ac:spMkLst>
        </pc:spChg>
        <pc:spChg chg="del">
          <ac:chgData name="Solal Pirelli" userId="584f3c02d4d36311" providerId="LiveId" clId="{CF294065-DBEA-412E-A14C-E5E76321DC90}" dt="2024-04-17T19:09:30.376" v="749" actId="478"/>
          <ac:spMkLst>
            <pc:docMk/>
            <pc:sldMk cId="2574042926" sldId="266"/>
            <ac:spMk id="21" creationId="{C49A6973-5DEE-A0F9-5105-7D69BA43A434}"/>
          </ac:spMkLst>
        </pc:spChg>
        <pc:spChg chg="del">
          <ac:chgData name="Solal Pirelli" userId="584f3c02d4d36311" providerId="LiveId" clId="{CF294065-DBEA-412E-A14C-E5E76321DC90}" dt="2024-04-17T19:09:33.032" v="750" actId="478"/>
          <ac:spMkLst>
            <pc:docMk/>
            <pc:sldMk cId="2574042926" sldId="266"/>
            <ac:spMk id="22" creationId="{98316DF1-7477-7B87-7FA6-EE1F9EBCD64A}"/>
          </ac:spMkLst>
        </pc:spChg>
        <pc:picChg chg="del">
          <ac:chgData name="Solal Pirelli" userId="584f3c02d4d36311" providerId="LiveId" clId="{CF294065-DBEA-412E-A14C-E5E76321DC90}" dt="2024-04-17T19:23:18.578" v="1182" actId="478"/>
          <ac:picMkLst>
            <pc:docMk/>
            <pc:sldMk cId="2574042926" sldId="266"/>
            <ac:picMk id="7" creationId="{88BA403C-429E-B329-C7F3-8D9234CF4EED}"/>
          </ac:picMkLst>
        </pc:picChg>
      </pc:sldChg>
      <pc:sldChg chg="addSp modSp mod">
        <pc:chgData name="Solal Pirelli" userId="584f3c02d4d36311" providerId="LiveId" clId="{CF294065-DBEA-412E-A14C-E5E76321DC90}" dt="2024-04-17T19:32:38.650" v="1466" actId="20577"/>
        <pc:sldMkLst>
          <pc:docMk/>
          <pc:sldMk cId="2423967726" sldId="267"/>
        </pc:sldMkLst>
        <pc:spChg chg="mod">
          <ac:chgData name="Solal Pirelli" userId="584f3c02d4d36311" providerId="LiveId" clId="{CF294065-DBEA-412E-A14C-E5E76321DC90}" dt="2024-04-17T19:32:38.650" v="1466" actId="20577"/>
          <ac:spMkLst>
            <pc:docMk/>
            <pc:sldMk cId="2423967726" sldId="267"/>
            <ac:spMk id="3" creationId="{1D70EDCF-3EF9-EEA4-038E-5D43A2072385}"/>
          </ac:spMkLst>
        </pc:spChg>
        <pc:spChg chg="mod">
          <ac:chgData name="Solal Pirelli" userId="584f3c02d4d36311" providerId="LiveId" clId="{CF294065-DBEA-412E-A14C-E5E76321DC90}" dt="2024-04-17T18:41:14.918" v="18" actId="1076"/>
          <ac:spMkLst>
            <pc:docMk/>
            <pc:sldMk cId="2423967726" sldId="267"/>
            <ac:spMk id="8" creationId="{AEC38853-63A8-6258-D35A-CA87BC574F93}"/>
          </ac:spMkLst>
        </pc:spChg>
        <pc:grpChg chg="add mod">
          <ac:chgData name="Solal Pirelli" userId="584f3c02d4d36311" providerId="LiveId" clId="{CF294065-DBEA-412E-A14C-E5E76321DC90}" dt="2024-04-17T18:41:49.300" v="25" actId="12788"/>
          <ac:grpSpMkLst>
            <pc:docMk/>
            <pc:sldMk cId="2423967726" sldId="267"/>
            <ac:grpSpMk id="5" creationId="{B5B27C9F-4F16-36E5-D738-7CF19BDE1C2A}"/>
          </ac:grpSpMkLst>
        </pc:grpChg>
        <pc:picChg chg="mod">
          <ac:chgData name="Solal Pirelli" userId="584f3c02d4d36311" providerId="LiveId" clId="{CF294065-DBEA-412E-A14C-E5E76321DC90}" dt="2024-04-17T18:41:49.300" v="25" actId="12788"/>
          <ac:picMkLst>
            <pc:docMk/>
            <pc:sldMk cId="2423967726" sldId="267"/>
            <ac:picMk id="7" creationId="{E5827AA4-0EF5-2F52-025A-34EE20C8AF02}"/>
          </ac:picMkLst>
        </pc:picChg>
        <pc:picChg chg="add mod">
          <ac:chgData name="Solal Pirelli" userId="584f3c02d4d36311" providerId="LiveId" clId="{CF294065-DBEA-412E-A14C-E5E76321DC90}" dt="2024-04-17T18:41:44.198" v="24" actId="164"/>
          <ac:picMkLst>
            <pc:docMk/>
            <pc:sldMk cId="2423967726" sldId="267"/>
            <ac:picMk id="1026" creationId="{BC9DF493-41A8-E34E-2DDE-ECB9CE17132F}"/>
          </ac:picMkLst>
        </pc:picChg>
        <pc:picChg chg="add mod">
          <ac:chgData name="Solal Pirelli" userId="584f3c02d4d36311" providerId="LiveId" clId="{CF294065-DBEA-412E-A14C-E5E76321DC90}" dt="2024-04-17T18:41:44.198" v="24" actId="164"/>
          <ac:picMkLst>
            <pc:docMk/>
            <pc:sldMk cId="2423967726" sldId="267"/>
            <ac:picMk id="1028" creationId="{4CD52AD7-8D41-6D29-9CA4-0728158C14BF}"/>
          </ac:picMkLst>
        </pc:picChg>
        <pc:cxnChg chg="mod">
          <ac:chgData name="Solal Pirelli" userId="584f3c02d4d36311" providerId="LiveId" clId="{CF294065-DBEA-412E-A14C-E5E76321DC90}" dt="2024-04-17T18:40:43.003" v="6" actId="14100"/>
          <ac:cxnSpMkLst>
            <pc:docMk/>
            <pc:sldMk cId="2423967726" sldId="267"/>
            <ac:cxnSpMk id="10" creationId="{52DCCEB9-4447-4ADF-2A7A-3E4060BDBCC0}"/>
          </ac:cxnSpMkLst>
        </pc:cxnChg>
      </pc:sldChg>
      <pc:sldChg chg="del">
        <pc:chgData name="Solal Pirelli" userId="584f3c02d4d36311" providerId="LiveId" clId="{CF294065-DBEA-412E-A14C-E5E76321DC90}" dt="2024-04-17T19:30:06.508" v="1354" actId="47"/>
        <pc:sldMkLst>
          <pc:docMk/>
          <pc:sldMk cId="899723258" sldId="268"/>
        </pc:sldMkLst>
      </pc:sldChg>
      <pc:sldChg chg="del">
        <pc:chgData name="Solal Pirelli" userId="584f3c02d4d36311" providerId="LiveId" clId="{CF294065-DBEA-412E-A14C-E5E76321DC90}" dt="2024-04-17T19:30:07.500" v="1355" actId="47"/>
        <pc:sldMkLst>
          <pc:docMk/>
          <pc:sldMk cId="518991147" sldId="269"/>
        </pc:sldMkLst>
      </pc:sldChg>
      <pc:sldChg chg="del">
        <pc:chgData name="Solal Pirelli" userId="584f3c02d4d36311" providerId="LiveId" clId="{CF294065-DBEA-412E-A14C-E5E76321DC90}" dt="2024-04-17T19:30:08.680" v="1356" actId="47"/>
        <pc:sldMkLst>
          <pc:docMk/>
          <pc:sldMk cId="2644048193" sldId="270"/>
        </pc:sldMkLst>
      </pc:sldChg>
      <pc:sldChg chg="addSp delSp modSp mod modClrScheme chgLayout">
        <pc:chgData name="Solal Pirelli" userId="584f3c02d4d36311" providerId="LiveId" clId="{CF294065-DBEA-412E-A14C-E5E76321DC90}" dt="2024-04-18T17:23:52.262" v="1576" actId="478"/>
        <pc:sldMkLst>
          <pc:docMk/>
          <pc:sldMk cId="3412844958" sldId="271"/>
        </pc:sldMkLst>
        <pc:spChg chg="mod ord">
          <ac:chgData name="Solal Pirelli" userId="584f3c02d4d36311" providerId="LiveId" clId="{CF294065-DBEA-412E-A14C-E5E76321DC90}" dt="2024-04-18T17:23:43.242" v="1563" actId="700"/>
          <ac:spMkLst>
            <pc:docMk/>
            <pc:sldMk cId="3412844958" sldId="271"/>
            <ac:spMk id="2" creationId="{F8E1B587-CCD8-FD63-51CF-AA74440B495F}"/>
          </ac:spMkLst>
        </pc:spChg>
        <pc:spChg chg="add mod ord">
          <ac:chgData name="Solal Pirelli" userId="584f3c02d4d36311" providerId="LiveId" clId="{CF294065-DBEA-412E-A14C-E5E76321DC90}" dt="2024-04-18T17:23:47.042" v="1574" actId="20577"/>
          <ac:spMkLst>
            <pc:docMk/>
            <pc:sldMk cId="3412844958" sldId="271"/>
            <ac:spMk id="3" creationId="{D5108E4F-946F-532C-6CE4-98F50FE98962}"/>
          </ac:spMkLst>
        </pc:spChg>
        <pc:spChg chg="add del mod ord">
          <ac:chgData name="Solal Pirelli" userId="584f3c02d4d36311" providerId="LiveId" clId="{CF294065-DBEA-412E-A14C-E5E76321DC90}" dt="2024-04-18T17:23:50.019" v="1575" actId="478"/>
          <ac:spMkLst>
            <pc:docMk/>
            <pc:sldMk cId="3412844958" sldId="271"/>
            <ac:spMk id="5" creationId="{F0127581-6950-5118-F89D-CA0E45A50ED4}"/>
          </ac:spMkLst>
        </pc:spChg>
        <pc:spChg chg="add del mod ord">
          <ac:chgData name="Solal Pirelli" userId="584f3c02d4d36311" providerId="LiveId" clId="{CF294065-DBEA-412E-A14C-E5E76321DC90}" dt="2024-04-18T17:23:52.262" v="1576" actId="478"/>
          <ac:spMkLst>
            <pc:docMk/>
            <pc:sldMk cId="3412844958" sldId="271"/>
            <ac:spMk id="7" creationId="{B0177E69-B4B8-051D-6286-A80A7395B664}"/>
          </ac:spMkLst>
        </pc:spChg>
      </pc:sldChg>
      <pc:sldChg chg="add del">
        <pc:chgData name="Solal Pirelli" userId="584f3c02d4d36311" providerId="LiveId" clId="{CF294065-DBEA-412E-A14C-E5E76321DC90}" dt="2024-04-17T18:55:19.255" v="495" actId="47"/>
        <pc:sldMkLst>
          <pc:docMk/>
          <pc:sldMk cId="147413962" sldId="275"/>
        </pc:sldMkLst>
      </pc:sldChg>
      <pc:sldChg chg="addSp delSp modSp new mod">
        <pc:chgData name="Solal Pirelli" userId="584f3c02d4d36311" providerId="LiveId" clId="{CF294065-DBEA-412E-A14C-E5E76321DC90}" dt="2024-04-18T17:23:10.291" v="1515" actId="6549"/>
        <pc:sldMkLst>
          <pc:docMk/>
          <pc:sldMk cId="2879269996" sldId="275"/>
        </pc:sldMkLst>
        <pc:spChg chg="mod">
          <ac:chgData name="Solal Pirelli" userId="584f3c02d4d36311" providerId="LiveId" clId="{CF294065-DBEA-412E-A14C-E5E76321DC90}" dt="2024-04-18T17:23:10.291" v="1515" actId="6549"/>
          <ac:spMkLst>
            <pc:docMk/>
            <pc:sldMk cId="2879269996" sldId="275"/>
            <ac:spMk id="2" creationId="{27065364-06B6-366A-BAB7-8044BC49FDD2}"/>
          </ac:spMkLst>
        </pc:spChg>
        <pc:spChg chg="mod">
          <ac:chgData name="Solal Pirelli" userId="584f3c02d4d36311" providerId="LiveId" clId="{CF294065-DBEA-412E-A14C-E5E76321DC90}" dt="2024-04-17T19:05:15.446" v="718" actId="313"/>
          <ac:spMkLst>
            <pc:docMk/>
            <pc:sldMk cId="2879269996" sldId="275"/>
            <ac:spMk id="3" creationId="{85B74B8B-4A3A-27EF-90EE-21344DBDF44B}"/>
          </ac:spMkLst>
        </pc:spChg>
        <pc:spChg chg="del">
          <ac:chgData name="Solal Pirelli" userId="584f3c02d4d36311" providerId="LiveId" clId="{CF294065-DBEA-412E-A14C-E5E76321DC90}" dt="2024-04-17T19:05:02.691" v="693" actId="478"/>
          <ac:spMkLst>
            <pc:docMk/>
            <pc:sldMk cId="2879269996" sldId="275"/>
            <ac:spMk id="5" creationId="{CB6A3EA7-37ED-4E26-F8B1-32C54BEFA94C}"/>
          </ac:spMkLst>
        </pc:spChg>
        <pc:spChg chg="add mod">
          <ac:chgData name="Solal Pirelli" userId="584f3c02d4d36311" providerId="LiveId" clId="{CF294065-DBEA-412E-A14C-E5E76321DC90}" dt="2024-04-17T19:07:11.669" v="725" actId="207"/>
          <ac:spMkLst>
            <pc:docMk/>
            <pc:sldMk cId="2879269996" sldId="275"/>
            <ac:spMk id="8" creationId="{D02CEE9E-8B32-D600-51BF-A9A07497295C}"/>
          </ac:spMkLst>
        </pc:spChg>
        <pc:spChg chg="add mod">
          <ac:chgData name="Solal Pirelli" userId="584f3c02d4d36311" providerId="LiveId" clId="{CF294065-DBEA-412E-A14C-E5E76321DC90}" dt="2024-04-17T19:08:03.571" v="736" actId="14100"/>
          <ac:spMkLst>
            <pc:docMk/>
            <pc:sldMk cId="2879269996" sldId="275"/>
            <ac:spMk id="9" creationId="{57354213-9404-6933-9AE2-8196980B3540}"/>
          </ac:spMkLst>
        </pc:spChg>
        <pc:picChg chg="add mod">
          <ac:chgData name="Solal Pirelli" userId="584f3c02d4d36311" providerId="LiveId" clId="{CF294065-DBEA-412E-A14C-E5E76321DC90}" dt="2024-04-17T19:06:42.196" v="722" actId="14100"/>
          <ac:picMkLst>
            <pc:docMk/>
            <pc:sldMk cId="2879269996" sldId="275"/>
            <ac:picMk id="7" creationId="{274519CB-1E31-C5DA-9982-8055918DC888}"/>
          </ac:picMkLst>
        </pc:picChg>
      </pc:sldChg>
      <pc:sldChg chg="add del">
        <pc:chgData name="Solal Pirelli" userId="584f3c02d4d36311" providerId="LiveId" clId="{CF294065-DBEA-412E-A14C-E5E76321DC90}" dt="2024-04-17T19:30:13.144" v="1358" actId="47"/>
        <pc:sldMkLst>
          <pc:docMk/>
          <pc:sldMk cId="1692791337" sldId="276"/>
        </pc:sldMkLst>
      </pc:sldChg>
      <pc:sldChg chg="addSp delSp modSp add mod delAnim chgLayout">
        <pc:chgData name="Solal Pirelli" userId="584f3c02d4d36311" providerId="LiveId" clId="{CF294065-DBEA-412E-A14C-E5E76321DC90}" dt="2024-04-17T19:18:51.052" v="1093" actId="20577"/>
        <pc:sldMkLst>
          <pc:docMk/>
          <pc:sldMk cId="1414862306" sldId="277"/>
        </pc:sldMkLst>
        <pc:spChg chg="mod ord">
          <ac:chgData name="Solal Pirelli" userId="584f3c02d4d36311" providerId="LiveId" clId="{CF294065-DBEA-412E-A14C-E5E76321DC90}" dt="2024-04-17T19:18:51.052" v="1093" actId="20577"/>
          <ac:spMkLst>
            <pc:docMk/>
            <pc:sldMk cId="1414862306" sldId="277"/>
            <ac:spMk id="2" creationId="{B24DB7B8-41A2-3FB0-7BAC-7DE47EFA5854}"/>
          </ac:spMkLst>
        </pc:spChg>
        <pc:spChg chg="add mod ord">
          <ac:chgData name="Solal Pirelli" userId="584f3c02d4d36311" providerId="LiveId" clId="{CF294065-DBEA-412E-A14C-E5E76321DC90}" dt="2024-04-17T19:12:01.450" v="900" actId="20577"/>
          <ac:spMkLst>
            <pc:docMk/>
            <pc:sldMk cId="1414862306" sldId="277"/>
            <ac:spMk id="3" creationId="{04AA06C7-4820-5F98-FB01-4C6B72C6325A}"/>
          </ac:spMkLst>
        </pc:spChg>
        <pc:spChg chg="mod ord">
          <ac:chgData name="Solal Pirelli" userId="584f3c02d4d36311" providerId="LiveId" clId="{CF294065-DBEA-412E-A14C-E5E76321DC90}" dt="2024-04-17T19:10:53.241" v="809" actId="700"/>
          <ac:spMkLst>
            <pc:docMk/>
            <pc:sldMk cId="1414862306" sldId="277"/>
            <ac:spMk id="4" creationId="{DDBAEBED-6829-3287-B54C-07A7D2867837}"/>
          </ac:spMkLst>
        </pc:spChg>
        <pc:spChg chg="add del mod ord">
          <ac:chgData name="Solal Pirelli" userId="584f3c02d4d36311" providerId="LiveId" clId="{CF294065-DBEA-412E-A14C-E5E76321DC90}" dt="2024-04-17T19:11:01.370" v="810" actId="478"/>
          <ac:spMkLst>
            <pc:docMk/>
            <pc:sldMk cId="1414862306" sldId="277"/>
            <ac:spMk id="5" creationId="{AD931B65-100D-D5B3-8CFB-F1AEAE00D7CC}"/>
          </ac:spMkLst>
        </pc:spChg>
        <pc:spChg chg="mod">
          <ac:chgData name="Solal Pirelli" userId="584f3c02d4d36311" providerId="LiveId" clId="{CF294065-DBEA-412E-A14C-E5E76321DC90}" dt="2024-04-17T19:10:47.044" v="807" actId="1076"/>
          <ac:spMkLst>
            <pc:docMk/>
            <pc:sldMk cId="1414862306" sldId="277"/>
            <ac:spMk id="11" creationId="{7811C84B-8C98-FD74-8AFD-0B1C20BCD57C}"/>
          </ac:spMkLst>
        </pc:spChg>
        <pc:spChg chg="mod">
          <ac:chgData name="Solal Pirelli" userId="584f3c02d4d36311" providerId="LiveId" clId="{CF294065-DBEA-412E-A14C-E5E76321DC90}" dt="2024-04-17T19:10:47.044" v="807" actId="1076"/>
          <ac:spMkLst>
            <pc:docMk/>
            <pc:sldMk cId="1414862306" sldId="277"/>
            <ac:spMk id="12" creationId="{7F96E219-2303-8EA9-086A-0B7FF6436588}"/>
          </ac:spMkLst>
        </pc:spChg>
        <pc:spChg chg="del">
          <ac:chgData name="Solal Pirelli" userId="584f3c02d4d36311" providerId="LiveId" clId="{CF294065-DBEA-412E-A14C-E5E76321DC90}" dt="2024-04-17T19:10:50.246" v="808" actId="478"/>
          <ac:spMkLst>
            <pc:docMk/>
            <pc:sldMk cId="1414862306" sldId="277"/>
            <ac:spMk id="13" creationId="{79C0DF5C-3DBD-5CB4-4AE2-A9A20BECDD86}"/>
          </ac:spMkLst>
        </pc:spChg>
        <pc:picChg chg="mod">
          <ac:chgData name="Solal Pirelli" userId="584f3c02d4d36311" providerId="LiveId" clId="{CF294065-DBEA-412E-A14C-E5E76321DC90}" dt="2024-04-17T19:10:47.044" v="807" actId="1076"/>
          <ac:picMkLst>
            <pc:docMk/>
            <pc:sldMk cId="1414862306" sldId="277"/>
            <ac:picMk id="7" creationId="{A45B7990-03C2-6EA9-914D-F8CF6CFD9484}"/>
          </ac:picMkLst>
        </pc:picChg>
        <pc:picChg chg="mod">
          <ac:chgData name="Solal Pirelli" userId="584f3c02d4d36311" providerId="LiveId" clId="{CF294065-DBEA-412E-A14C-E5E76321DC90}" dt="2024-04-17T19:10:47.044" v="807" actId="1076"/>
          <ac:picMkLst>
            <pc:docMk/>
            <pc:sldMk cId="1414862306" sldId="277"/>
            <ac:picMk id="9" creationId="{B9BE2D3B-A08B-70C6-B390-29AC17E5C70D}"/>
          </ac:picMkLst>
        </pc:picChg>
        <pc:picChg chg="mod">
          <ac:chgData name="Solal Pirelli" userId="584f3c02d4d36311" providerId="LiveId" clId="{CF294065-DBEA-412E-A14C-E5E76321DC90}" dt="2024-04-17T19:10:47.044" v="807" actId="1076"/>
          <ac:picMkLst>
            <pc:docMk/>
            <pc:sldMk cId="1414862306" sldId="277"/>
            <ac:picMk id="10" creationId="{FEF02D5A-761B-C1AA-634D-A1CAAAAC7810}"/>
          </ac:picMkLst>
        </pc:picChg>
      </pc:sldChg>
      <pc:sldChg chg="addSp delSp modSp new mod modAnim">
        <pc:chgData name="Solal Pirelli" userId="584f3c02d4d36311" providerId="LiveId" clId="{CF294065-DBEA-412E-A14C-E5E76321DC90}" dt="2024-04-18T17:23:22.550" v="1547" actId="20577"/>
        <pc:sldMkLst>
          <pc:docMk/>
          <pc:sldMk cId="2315969131" sldId="278"/>
        </pc:sldMkLst>
        <pc:spChg chg="mod">
          <ac:chgData name="Solal Pirelli" userId="584f3c02d4d36311" providerId="LiveId" clId="{CF294065-DBEA-412E-A14C-E5E76321DC90}" dt="2024-04-18T17:23:22.550" v="1547" actId="20577"/>
          <ac:spMkLst>
            <pc:docMk/>
            <pc:sldMk cId="2315969131" sldId="278"/>
            <ac:spMk id="2" creationId="{B9CDFBB0-07B2-ECAC-F127-B9935BCB9FF1}"/>
          </ac:spMkLst>
        </pc:spChg>
        <pc:spChg chg="del mod">
          <ac:chgData name="Solal Pirelli" userId="584f3c02d4d36311" providerId="LiveId" clId="{CF294065-DBEA-412E-A14C-E5E76321DC90}" dt="2024-04-17T19:14:05.059" v="967" actId="478"/>
          <ac:spMkLst>
            <pc:docMk/>
            <pc:sldMk cId="2315969131" sldId="278"/>
            <ac:spMk id="3" creationId="{ABF44333-D278-F02C-0886-3255B147EEC9}"/>
          </ac:spMkLst>
        </pc:spChg>
        <pc:spChg chg="del">
          <ac:chgData name="Solal Pirelli" userId="584f3c02d4d36311" providerId="LiveId" clId="{CF294065-DBEA-412E-A14C-E5E76321DC90}" dt="2024-04-17T19:13:07.036" v="914" actId="478"/>
          <ac:spMkLst>
            <pc:docMk/>
            <pc:sldMk cId="2315969131" sldId="278"/>
            <ac:spMk id="5" creationId="{0084543D-B6DB-58C9-D296-D3C6DE65D900}"/>
          </ac:spMkLst>
        </pc:spChg>
        <pc:picChg chg="add mod">
          <ac:chgData name="Solal Pirelli" userId="584f3c02d4d36311" providerId="LiveId" clId="{CF294065-DBEA-412E-A14C-E5E76321DC90}" dt="2024-04-17T19:15:09.527" v="973" actId="1076"/>
          <ac:picMkLst>
            <pc:docMk/>
            <pc:sldMk cId="2315969131" sldId="278"/>
            <ac:picMk id="6" creationId="{291BB3D7-621B-99C0-335E-6B4EB62218FE}"/>
          </ac:picMkLst>
        </pc:picChg>
        <pc:picChg chg="add mod">
          <ac:chgData name="Solal Pirelli" userId="584f3c02d4d36311" providerId="LiveId" clId="{CF294065-DBEA-412E-A14C-E5E76321DC90}" dt="2024-04-17T19:16:12.598" v="1026" actId="14861"/>
          <ac:picMkLst>
            <pc:docMk/>
            <pc:sldMk cId="2315969131" sldId="278"/>
            <ac:picMk id="8" creationId="{21A9DF4B-139E-453C-E1E0-4F4806D9E265}"/>
          </ac:picMkLst>
        </pc:picChg>
        <pc:picChg chg="add mod">
          <ac:chgData name="Solal Pirelli" userId="584f3c02d4d36311" providerId="LiveId" clId="{CF294065-DBEA-412E-A14C-E5E76321DC90}" dt="2024-04-17T19:16:42.442" v="1030" actId="1076"/>
          <ac:picMkLst>
            <pc:docMk/>
            <pc:sldMk cId="2315969131" sldId="278"/>
            <ac:picMk id="10" creationId="{C6A18F18-39C5-78E1-99A5-7D512E12DFF5}"/>
          </ac:picMkLst>
        </pc:picChg>
      </pc:sldChg>
      <pc:sldChg chg="addSp delSp modSp new mod">
        <pc:chgData name="Solal Pirelli" userId="584f3c02d4d36311" providerId="LiveId" clId="{CF294065-DBEA-412E-A14C-E5E76321DC90}" dt="2024-04-17T19:22:56.409" v="1168" actId="1076"/>
        <pc:sldMkLst>
          <pc:docMk/>
          <pc:sldMk cId="2164040822" sldId="279"/>
        </pc:sldMkLst>
        <pc:spChg chg="mod">
          <ac:chgData name="Solal Pirelli" userId="584f3c02d4d36311" providerId="LiveId" clId="{CF294065-DBEA-412E-A14C-E5E76321DC90}" dt="2024-04-17T19:18:43.238" v="1081" actId="20577"/>
          <ac:spMkLst>
            <pc:docMk/>
            <pc:sldMk cId="2164040822" sldId="279"/>
            <ac:spMk id="2" creationId="{3F6C2570-47AF-AC0E-7DC9-8EE9F07DAF6F}"/>
          </ac:spMkLst>
        </pc:spChg>
        <pc:spChg chg="mod">
          <ac:chgData name="Solal Pirelli" userId="584f3c02d4d36311" providerId="LiveId" clId="{CF294065-DBEA-412E-A14C-E5E76321DC90}" dt="2024-04-17T19:22:30.075" v="1164" actId="20577"/>
          <ac:spMkLst>
            <pc:docMk/>
            <pc:sldMk cId="2164040822" sldId="279"/>
            <ac:spMk id="3" creationId="{819D51C8-21CC-D1B6-9EA1-3F2247FBAA36}"/>
          </ac:spMkLst>
        </pc:spChg>
        <pc:spChg chg="del">
          <ac:chgData name="Solal Pirelli" userId="584f3c02d4d36311" providerId="LiveId" clId="{CF294065-DBEA-412E-A14C-E5E76321DC90}" dt="2024-04-17T19:22:32.586" v="1165" actId="478"/>
          <ac:spMkLst>
            <pc:docMk/>
            <pc:sldMk cId="2164040822" sldId="279"/>
            <ac:spMk id="5" creationId="{3CC81AEB-17FA-2489-48C5-A91EAFA5C698}"/>
          </ac:spMkLst>
        </pc:spChg>
        <pc:picChg chg="add mod">
          <ac:chgData name="Solal Pirelli" userId="584f3c02d4d36311" providerId="LiveId" clId="{CF294065-DBEA-412E-A14C-E5E76321DC90}" dt="2024-04-17T19:22:56.409" v="1168" actId="1076"/>
          <ac:picMkLst>
            <pc:docMk/>
            <pc:sldMk cId="2164040822" sldId="279"/>
            <ac:picMk id="7" creationId="{FF132CCA-4282-8EAC-5A9E-FBCB4AF9C501}"/>
          </ac:picMkLst>
        </pc:picChg>
      </pc:sldChg>
      <pc:sldChg chg="addSp delSp modSp new del mod modShow">
        <pc:chgData name="Solal Pirelli" userId="584f3c02d4d36311" providerId="LiveId" clId="{CF294065-DBEA-412E-A14C-E5E76321DC90}" dt="2024-04-18T17:35:08.932" v="1580" actId="47"/>
        <pc:sldMkLst>
          <pc:docMk/>
          <pc:sldMk cId="2047165755" sldId="280"/>
        </pc:sldMkLst>
        <pc:spChg chg="mod">
          <ac:chgData name="Solal Pirelli" userId="584f3c02d4d36311" providerId="LiveId" clId="{CF294065-DBEA-412E-A14C-E5E76321DC90}" dt="2024-04-18T17:23:26.657" v="1560" actId="20577"/>
          <ac:spMkLst>
            <pc:docMk/>
            <pc:sldMk cId="2047165755" sldId="280"/>
            <ac:spMk id="2" creationId="{669525A3-5DD0-6570-CBEE-D0770A217E7D}"/>
          </ac:spMkLst>
        </pc:spChg>
        <pc:spChg chg="del">
          <ac:chgData name="Solal Pirelli" userId="584f3c02d4d36311" providerId="LiveId" clId="{CF294065-DBEA-412E-A14C-E5E76321DC90}" dt="2024-04-17T19:23:35.060" v="1184" actId="478"/>
          <ac:spMkLst>
            <pc:docMk/>
            <pc:sldMk cId="2047165755" sldId="280"/>
            <ac:spMk id="3" creationId="{9F20E802-89F3-994B-FF84-070698AC7C5B}"/>
          </ac:spMkLst>
        </pc:spChg>
        <pc:spChg chg="del">
          <ac:chgData name="Solal Pirelli" userId="584f3c02d4d36311" providerId="LiveId" clId="{CF294065-DBEA-412E-A14C-E5E76321DC90}" dt="2024-04-17T19:23:44.899" v="1188" actId="478"/>
          <ac:spMkLst>
            <pc:docMk/>
            <pc:sldMk cId="2047165755" sldId="280"/>
            <ac:spMk id="5" creationId="{F48C0429-FB51-B07C-97F8-06818D3CACB3}"/>
          </ac:spMkLst>
        </pc:spChg>
        <pc:spChg chg="add mod">
          <ac:chgData name="Solal Pirelli" userId="584f3c02d4d36311" providerId="LiveId" clId="{CF294065-DBEA-412E-A14C-E5E76321DC90}" dt="2024-04-17T19:24:45.831" v="1211" actId="12789"/>
          <ac:spMkLst>
            <pc:docMk/>
            <pc:sldMk cId="2047165755" sldId="280"/>
            <ac:spMk id="10" creationId="{A0F38D1C-7EC3-A6F6-6E14-2D16A7AE5D2F}"/>
          </ac:spMkLst>
        </pc:spChg>
        <pc:spChg chg="add mod">
          <ac:chgData name="Solal Pirelli" userId="584f3c02d4d36311" providerId="LiveId" clId="{CF294065-DBEA-412E-A14C-E5E76321DC90}" dt="2024-04-17T19:28:43.269" v="1290" actId="313"/>
          <ac:spMkLst>
            <pc:docMk/>
            <pc:sldMk cId="2047165755" sldId="280"/>
            <ac:spMk id="11" creationId="{AD952661-879B-5697-D173-D62137F4B8C4}"/>
          </ac:spMkLst>
        </pc:spChg>
        <pc:spChg chg="add mod">
          <ac:chgData name="Solal Pirelli" userId="584f3c02d4d36311" providerId="LiveId" clId="{CF294065-DBEA-412E-A14C-E5E76321DC90}" dt="2024-04-17T19:25:29.446" v="1237" actId="207"/>
          <ac:spMkLst>
            <pc:docMk/>
            <pc:sldMk cId="2047165755" sldId="280"/>
            <ac:spMk id="12" creationId="{9E39C638-C8C0-9C47-386E-A53175DCA654}"/>
          </ac:spMkLst>
        </pc:spChg>
        <pc:grpChg chg="add mod">
          <ac:chgData name="Solal Pirelli" userId="584f3c02d4d36311" providerId="LiveId" clId="{CF294065-DBEA-412E-A14C-E5E76321DC90}" dt="2024-04-17T19:24:52.228" v="1212" actId="12789"/>
          <ac:grpSpMkLst>
            <pc:docMk/>
            <pc:sldMk cId="2047165755" sldId="280"/>
            <ac:grpSpMk id="7" creationId="{584F1FFA-B05E-4FDB-C5AD-2CC086FDF8A5}"/>
          </ac:grpSpMkLst>
        </pc:grpChg>
        <pc:picChg chg="add mod">
          <ac:chgData name="Solal Pirelli" userId="584f3c02d4d36311" providerId="LiveId" clId="{CF294065-DBEA-412E-A14C-E5E76321DC90}" dt="2024-04-17T19:24:52.228" v="1212" actId="12789"/>
          <ac:picMkLst>
            <pc:docMk/>
            <pc:sldMk cId="2047165755" sldId="280"/>
            <ac:picMk id="6" creationId="{C270858B-7380-D739-3846-8C5C083C1821}"/>
          </ac:picMkLst>
        </pc:picChg>
        <pc:picChg chg="mod">
          <ac:chgData name="Solal Pirelli" userId="584f3c02d4d36311" providerId="LiveId" clId="{CF294065-DBEA-412E-A14C-E5E76321DC90}" dt="2024-04-17T19:23:50.074" v="1189"/>
          <ac:picMkLst>
            <pc:docMk/>
            <pc:sldMk cId="2047165755" sldId="280"/>
            <ac:picMk id="8" creationId="{E90DDDCD-8E09-0253-1AB8-7AE585D37E82}"/>
          </ac:picMkLst>
        </pc:picChg>
        <pc:picChg chg="mod">
          <ac:chgData name="Solal Pirelli" userId="584f3c02d4d36311" providerId="LiveId" clId="{CF294065-DBEA-412E-A14C-E5E76321DC90}" dt="2024-04-17T19:23:50.074" v="1189"/>
          <ac:picMkLst>
            <pc:docMk/>
            <pc:sldMk cId="2047165755" sldId="280"/>
            <ac:picMk id="9" creationId="{C4ABA2DF-B65B-999B-D6FB-C67FB4E7AC98}"/>
          </ac:picMkLst>
        </pc:picChg>
      </pc:sldChg>
      <pc:sldChg chg="addSp delSp modSp add del mod modShow">
        <pc:chgData name="Solal Pirelli" userId="584f3c02d4d36311" providerId="LiveId" clId="{CF294065-DBEA-412E-A14C-E5E76321DC90}" dt="2024-04-18T17:35:10.251" v="1581" actId="47"/>
        <pc:sldMkLst>
          <pc:docMk/>
          <pc:sldMk cId="3749612974" sldId="281"/>
        </pc:sldMkLst>
        <pc:spChg chg="mod">
          <ac:chgData name="Solal Pirelli" userId="584f3c02d4d36311" providerId="LiveId" clId="{CF294065-DBEA-412E-A14C-E5E76321DC90}" dt="2024-04-17T19:26:49.105" v="1268" actId="20577"/>
          <ac:spMkLst>
            <pc:docMk/>
            <pc:sldMk cId="3749612974" sldId="281"/>
            <ac:spMk id="2" creationId="{669525A3-5DD0-6570-CBEE-D0770A217E7D}"/>
          </ac:spMkLst>
        </pc:spChg>
        <pc:spChg chg="mod">
          <ac:chgData name="Solal Pirelli" userId="584f3c02d4d36311" providerId="LiveId" clId="{CF294065-DBEA-412E-A14C-E5E76321DC90}" dt="2024-04-17T19:26:57.111" v="1275" actId="113"/>
          <ac:spMkLst>
            <pc:docMk/>
            <pc:sldMk cId="3749612974" sldId="281"/>
            <ac:spMk id="10" creationId="{A0F38D1C-7EC3-A6F6-6E14-2D16A7AE5D2F}"/>
          </ac:spMkLst>
        </pc:spChg>
        <pc:spChg chg="mod">
          <ac:chgData name="Solal Pirelli" userId="584f3c02d4d36311" providerId="LiveId" clId="{CF294065-DBEA-412E-A14C-E5E76321DC90}" dt="2024-04-17T19:29:55.933" v="1351" actId="20577"/>
          <ac:spMkLst>
            <pc:docMk/>
            <pc:sldMk cId="3749612974" sldId="281"/>
            <ac:spMk id="11" creationId="{AD952661-879B-5697-D173-D62137F4B8C4}"/>
          </ac:spMkLst>
        </pc:spChg>
        <pc:spChg chg="del">
          <ac:chgData name="Solal Pirelli" userId="584f3c02d4d36311" providerId="LiveId" clId="{CF294065-DBEA-412E-A14C-E5E76321DC90}" dt="2024-04-17T19:26:52.128" v="1269" actId="478"/>
          <ac:spMkLst>
            <pc:docMk/>
            <pc:sldMk cId="3749612974" sldId="281"/>
            <ac:spMk id="12" creationId="{9E39C638-C8C0-9C47-386E-A53175DCA654}"/>
          </ac:spMkLst>
        </pc:spChg>
        <pc:spChg chg="add mod">
          <ac:chgData name="Solal Pirelli" userId="584f3c02d4d36311" providerId="LiveId" clId="{CF294065-DBEA-412E-A14C-E5E76321DC90}" dt="2024-04-17T19:29:18.500" v="1297" actId="164"/>
          <ac:spMkLst>
            <pc:docMk/>
            <pc:sldMk cId="3749612974" sldId="281"/>
            <ac:spMk id="17" creationId="{4D652A02-BB86-5C47-9620-CFB0134F9968}"/>
          </ac:spMkLst>
        </pc:spChg>
        <pc:grpChg chg="del">
          <ac:chgData name="Solal Pirelli" userId="584f3c02d4d36311" providerId="LiveId" clId="{CF294065-DBEA-412E-A14C-E5E76321DC90}" dt="2024-04-17T19:28:29.154" v="1280" actId="478"/>
          <ac:grpSpMkLst>
            <pc:docMk/>
            <pc:sldMk cId="3749612974" sldId="281"/>
            <ac:grpSpMk id="7" creationId="{584F1FFA-B05E-4FDB-C5AD-2CC086FDF8A5}"/>
          </ac:grpSpMkLst>
        </pc:grpChg>
        <pc:grpChg chg="add mod ord">
          <ac:chgData name="Solal Pirelli" userId="584f3c02d4d36311" providerId="LiveId" clId="{CF294065-DBEA-412E-A14C-E5E76321DC90}" dt="2024-04-17T19:29:44.603" v="1331" actId="1035"/>
          <ac:grpSpMkLst>
            <pc:docMk/>
            <pc:sldMk cId="3749612974" sldId="281"/>
            <ac:grpSpMk id="18" creationId="{0D475CB9-F7A1-253B-BC5C-7DD1CF4B1BB3}"/>
          </ac:grpSpMkLst>
        </pc:grpChg>
        <pc:picChg chg="add mod">
          <ac:chgData name="Solal Pirelli" userId="584f3c02d4d36311" providerId="LiveId" clId="{CF294065-DBEA-412E-A14C-E5E76321DC90}" dt="2024-04-17T19:27:16.456" v="1277" actId="1076"/>
          <ac:picMkLst>
            <pc:docMk/>
            <pc:sldMk cId="3749612974" sldId="281"/>
            <ac:picMk id="5" creationId="{3F368DEB-FDE8-4B43-5B79-B3DC92A21429}"/>
          </ac:picMkLst>
        </pc:picChg>
        <pc:picChg chg="del topLvl">
          <ac:chgData name="Solal Pirelli" userId="584f3c02d4d36311" providerId="LiveId" clId="{CF294065-DBEA-412E-A14C-E5E76321DC90}" dt="2024-04-17T19:28:29.154" v="1280" actId="478"/>
          <ac:picMkLst>
            <pc:docMk/>
            <pc:sldMk cId="3749612974" sldId="281"/>
            <ac:picMk id="8" creationId="{E90DDDCD-8E09-0253-1AB8-7AE585D37E82}"/>
          </ac:picMkLst>
        </pc:picChg>
        <pc:picChg chg="topLvl">
          <ac:chgData name="Solal Pirelli" userId="584f3c02d4d36311" providerId="LiveId" clId="{CF294065-DBEA-412E-A14C-E5E76321DC90}" dt="2024-04-17T19:28:29.154" v="1280" actId="478"/>
          <ac:picMkLst>
            <pc:docMk/>
            <pc:sldMk cId="3749612974" sldId="281"/>
            <ac:picMk id="9" creationId="{C4ABA2DF-B65B-999B-D6FB-C67FB4E7AC98}"/>
          </ac:picMkLst>
        </pc:picChg>
        <pc:picChg chg="add mod">
          <ac:chgData name="Solal Pirelli" userId="584f3c02d4d36311" providerId="LiveId" clId="{CF294065-DBEA-412E-A14C-E5E76321DC90}" dt="2024-04-17T19:29:18.500" v="1297" actId="164"/>
          <ac:picMkLst>
            <pc:docMk/>
            <pc:sldMk cId="3749612974" sldId="281"/>
            <ac:picMk id="14" creationId="{7581AE27-72F6-101F-0EC6-FC9295A23BF9}"/>
          </ac:picMkLst>
        </pc:picChg>
        <pc:picChg chg="add mod">
          <ac:chgData name="Solal Pirelli" userId="584f3c02d4d36311" providerId="LiveId" clId="{CF294065-DBEA-412E-A14C-E5E76321DC90}" dt="2024-04-17T19:29:48.947" v="1333" actId="1076"/>
          <ac:picMkLst>
            <pc:docMk/>
            <pc:sldMk cId="3749612974" sldId="281"/>
            <ac:picMk id="16" creationId="{A8353C16-3B93-BEBA-6C53-A8FB4E04DCF1}"/>
          </ac:picMkLst>
        </pc:picChg>
      </pc:sldChg>
      <pc:sldChg chg="new del">
        <pc:chgData name="Solal Pirelli" userId="584f3c02d4d36311" providerId="LiveId" clId="{CF294065-DBEA-412E-A14C-E5E76321DC90}" dt="2024-04-18T17:23:40.294" v="1562" actId="47"/>
        <pc:sldMkLst>
          <pc:docMk/>
          <pc:sldMk cId="290711339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BC147-A4CF-439E-A020-A6F27B12363D}" type="datetimeFigureOut">
              <a:rPr lang="en-CH" smtClean="0"/>
              <a:t>18/04/2024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D61A8F-7BCD-4B16-ADC7-0601980D3E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0666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ABF0-7919-298A-E958-F33B07979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0A2D-4EF8-21D5-114F-8998E6168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72118-34EE-C4DB-550E-4EC05B04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34578878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A068-F162-B373-3236-2835FA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9ED0-3E70-28D4-7B56-1FCA746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017023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799C-44A4-C3FB-5376-FC8C3EC8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1BC1-06A4-7AB2-A6A2-364F2F70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2428-434E-5AA2-1F2E-66C13637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2FA9DA-B0FB-10E9-468F-8DE51BE8E7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84212086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0991-C3D9-CD80-4BE4-D61CF0E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‹#›</a:t>
            </a:fld>
            <a:endParaRPr lang="en-CH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93922D1-D6A5-D2B4-2155-EA5ECB223F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6356349"/>
            <a:ext cx="7653867" cy="365125"/>
          </a:xfrm>
        </p:spPr>
        <p:txBody>
          <a:bodyPr anchor="ctr"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H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9896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5" Type="http://purl.oclc.org/ooxml/officeDocument/relationships/theme" Target="../theme/theme1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83CE0F-B801-C11A-04F4-5FF6625C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F350D-5715-2970-4354-8AD227D0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A2CC-C0A5-6492-E1C8-614F7D47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%"/>
                  </a:schemeClr>
                </a:solidFill>
                <a:latin typeface="+mn-lt"/>
              </a:defRPr>
            </a:lvl1pPr>
          </a:lstStyle>
          <a:p>
            <a:fld id="{2F6D8F28-8C37-415B-97E1-105FA70BC57F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558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%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purl.oclc.org/ooxml/officeDocument/relationships/image" Target="../media/image31.svg"/><Relationship Id="rId2" Type="http://purl.oclc.org/ooxml/officeDocument/relationships/image" Target="../media/image30.png"/><Relationship Id="rId1" Type="http://purl.oclc.org/ooxml/officeDocument/relationships/slideLayout" Target="../slideLayouts/slideLayout3.xml"/><Relationship Id="rId5" Type="http://purl.oclc.org/ooxml/officeDocument/relationships/image" Target="../media/image33.svg"/><Relationship Id="rId4" Type="http://purl.oclc.org/ooxml/officeDocument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9.svg"/><Relationship Id="rId7" Type="http://purl.oclc.org/ooxml/officeDocument/relationships/image" Target="../media/image37.svg"/><Relationship Id="rId2" Type="http://purl.oclc.org/ooxml/officeDocument/relationships/image" Target="../media/image18.png"/><Relationship Id="rId1" Type="http://purl.oclc.org/ooxml/officeDocument/relationships/slideLayout" Target="../slideLayouts/slideLayout3.xml"/><Relationship Id="rId6" Type="http://purl.oclc.org/ooxml/officeDocument/relationships/image" Target="../media/image36.png"/><Relationship Id="rId5" Type="http://purl.oclc.org/ooxml/officeDocument/relationships/image" Target="../media/image35.svg"/><Relationship Id="rId4" Type="http://purl.oclc.org/ooxml/officeDocument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purl.oclc.org/ooxml/officeDocument/relationships/image" Target="../media/image39.svg"/><Relationship Id="rId2" Type="http://purl.oclc.org/ooxml/officeDocument/relationships/image" Target="../media/image38.png"/><Relationship Id="rId1" Type="http://purl.oclc.org/ooxml/officeDocument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purl.oclc.org/ooxml/officeDocument/relationships/image" Target="../media/image10.svg"/><Relationship Id="rId7" Type="http://purl.oclc.org/ooxml/officeDocument/relationships/image" Target="../media/image43.svg"/><Relationship Id="rId2" Type="http://purl.oclc.org/ooxml/officeDocument/relationships/image" Target="../media/image9.png"/><Relationship Id="rId1" Type="http://purl.oclc.org/ooxml/officeDocument/relationships/slideLayout" Target="../slideLayouts/slideLayout3.xml"/><Relationship Id="rId6" Type="http://purl.oclc.org/ooxml/officeDocument/relationships/image" Target="../media/image42.png"/><Relationship Id="rId5" Type="http://purl.oclc.org/ooxml/officeDocument/relationships/image" Target="../media/image41.svg"/><Relationship Id="rId4" Type="http://purl.oclc.org/ooxml/officeDocument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purl.oclc.org/ooxml/officeDocument/relationships/image" Target="../media/image10.svg"/><Relationship Id="rId2" Type="http://purl.oclc.org/ooxml/officeDocument/relationships/image" Target="../media/image9.png"/><Relationship Id="rId1" Type="http://purl.oclc.org/ooxml/officeDocument/relationships/slideLayout" Target="../slideLayouts/slideLayout4.xml"/><Relationship Id="rId5" Type="http://purl.oclc.org/ooxml/officeDocument/relationships/image" Target="../media/image45.svg"/><Relationship Id="rId4" Type="http://purl.oclc.org/ooxml/officeDocument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purl.oclc.org/ooxml/officeDocument/relationships/image" Target="../media/image47.svg"/><Relationship Id="rId2" Type="http://purl.oclc.org/ooxml/officeDocument/relationships/image" Target="../media/image46.png"/><Relationship Id="rId1" Type="http://purl.oclc.org/ooxml/officeDocument/relationships/slideLayout" Target="../slideLayouts/slideLayout3.xml"/><Relationship Id="rId5" Type="http://purl.oclc.org/ooxml/officeDocument/relationships/image" Target="../media/image49.svg"/><Relationship Id="rId4" Type="http://purl.oclc.org/ooxml/officeDocument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purl.oclc.org/ooxml/officeDocument/relationships/image" Target="../media/image51.svg"/><Relationship Id="rId2" Type="http://purl.oclc.org/ooxml/officeDocument/relationships/image" Target="../media/image50.png"/><Relationship Id="rId1" Type="http://purl.oclc.org/ooxml/officeDocument/relationships/slideLayout" Target="../slideLayouts/slideLayout3.xml"/><Relationship Id="rId5" Type="http://purl.oclc.org/ooxml/officeDocument/relationships/image" Target="../media/image53.png"/><Relationship Id="rId4" Type="http://purl.oclc.org/ooxml/officeDocument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svg"/><Relationship Id="rId2" Type="http://purl.oclc.org/ooxml/officeDocument/relationships/image" Target="../media/image1.png"/><Relationship Id="rId1" Type="http://purl.oclc.org/ooxml/officeDocument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svg"/><Relationship Id="rId2" Type="http://purl.oclc.org/ooxml/officeDocument/relationships/image" Target="../media/image3.png"/><Relationship Id="rId1" Type="http://purl.oclc.org/ooxml/officeDocument/relationships/slideLayout" Target="../slideLayouts/slideLayout4.xml"/><Relationship Id="rId5" Type="http://purl.oclc.org/ooxml/officeDocument/relationships/image" Target="../media/image2.svg"/><Relationship Id="rId4" Type="http://purl.oclc.org/ooxml/officeDocument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purl.oclc.org/ooxml/officeDocument/relationships/image" Target="../media/image2.svg"/><Relationship Id="rId7" Type="http://purl.oclc.org/ooxml/officeDocument/relationships/image" Target="../media/image8.svg"/><Relationship Id="rId2" Type="http://purl.oclc.org/ooxml/officeDocument/relationships/image" Target="../media/image1.png"/><Relationship Id="rId1" Type="http://purl.oclc.org/ooxml/officeDocument/relationships/slideLayout" Target="../slideLayouts/slideLayout4.xml"/><Relationship Id="rId6" Type="http://purl.oclc.org/ooxml/officeDocument/relationships/image" Target="../media/image7.png"/><Relationship Id="rId5" Type="http://purl.oclc.org/ooxml/officeDocument/relationships/image" Target="../media/image6.svg"/><Relationship Id="rId4" Type="http://purl.oclc.org/ooxml/officeDocument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10.svg"/><Relationship Id="rId7" Type="http://purl.oclc.org/ooxml/officeDocument/relationships/image" Target="../media/image14.svg"/><Relationship Id="rId2" Type="http://purl.oclc.org/ooxml/officeDocument/relationships/image" Target="../media/image9.png"/><Relationship Id="rId1" Type="http://purl.oclc.org/ooxml/officeDocument/relationships/slideLayout" Target="../slideLayouts/slideLayout3.xml"/><Relationship Id="rId6" Type="http://purl.oclc.org/ooxml/officeDocument/relationships/image" Target="../media/image13.png"/><Relationship Id="rId5" Type="http://purl.oclc.org/ooxml/officeDocument/relationships/image" Target="../media/image12.svg"/><Relationship Id="rId4" Type="http://purl.oclc.org/ooxml/officeDocument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6.svg"/><Relationship Id="rId2" Type="http://purl.oclc.org/ooxml/officeDocument/relationships/image" Target="../media/image15.png"/><Relationship Id="rId1" Type="http://purl.oclc.org/ooxml/officeDocument/relationships/slideLayout" Target="../slideLayouts/slideLayout3.xml"/><Relationship Id="rId6" Type="http://purl.oclc.org/ooxml/officeDocument/relationships/image" Target="../media/image19.svg"/><Relationship Id="rId5" Type="http://purl.oclc.org/ooxml/officeDocument/relationships/image" Target="../media/image18.png"/><Relationship Id="rId4" Type="http://purl.oclc.org/ooxml/officeDocument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purl.oclc.org/ooxml/officeDocument/relationships/image" Target="../media/image24.png"/><Relationship Id="rId3" Type="http://purl.oclc.org/ooxml/officeDocument/relationships/image" Target="../media/image2.svg"/><Relationship Id="rId7" Type="http://purl.oclc.org/ooxml/officeDocument/relationships/image" Target="../media/image23.svg"/><Relationship Id="rId2" Type="http://purl.oclc.org/ooxml/officeDocument/relationships/image" Target="../media/image1.png"/><Relationship Id="rId1" Type="http://purl.oclc.org/ooxml/officeDocument/relationships/slideLayout" Target="../slideLayouts/slideLayout3.xml"/><Relationship Id="rId6" Type="http://purl.oclc.org/ooxml/officeDocument/relationships/image" Target="../media/image22.png"/><Relationship Id="rId11" Type="http://purl.oclc.org/ooxml/officeDocument/relationships/image" Target="../media/image27.svg"/><Relationship Id="rId5" Type="http://purl.oclc.org/ooxml/officeDocument/relationships/image" Target="../media/image21.svg"/><Relationship Id="rId10" Type="http://purl.oclc.org/ooxml/officeDocument/relationships/image" Target="../media/image26.png"/><Relationship Id="rId4" Type="http://purl.oclc.org/ooxml/officeDocument/relationships/image" Target="../media/image20.png"/><Relationship Id="rId9" Type="http://purl.oclc.org/ooxml/officeDocument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3" Type="http://purl.oclc.org/ooxml/officeDocument/relationships/image" Target="../media/image29.svg"/><Relationship Id="rId2" Type="http://purl.oclc.org/ooxml/officeDocument/relationships/image" Target="../media/image28.png"/><Relationship Id="rId1" Type="http://purl.oclc.org/ooxml/officeDocument/relationships/slideLayout" Target="../slideLayouts/slideLayout3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716D-1B6D-6277-B5AA-A67DAFD1E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4548453"/>
          </a:xfrm>
        </p:spPr>
        <p:txBody>
          <a:bodyPr>
            <a:normAutofit/>
          </a:bodyPr>
          <a:lstStyle/>
          <a:p>
            <a:r>
              <a:rPr lang="en-US" dirty="0"/>
              <a:t>Scalable Teaching of</a:t>
            </a:r>
            <a:br>
              <a:rPr lang="en-US" dirty="0"/>
            </a:br>
            <a:r>
              <a:rPr lang="en-US" dirty="0"/>
              <a:t>Software Engineering</a:t>
            </a:r>
            <a:br>
              <a:rPr lang="en-US" dirty="0"/>
            </a:br>
            <a:r>
              <a:rPr lang="en-US" dirty="0"/>
              <a:t>Theory and Practice:</a:t>
            </a:r>
            <a:br>
              <a:rPr lang="en-US" dirty="0"/>
            </a:br>
            <a:r>
              <a:rPr lang="en-US" dirty="0"/>
              <a:t>An Experience Report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B49FF-9E87-B054-4D72-B085D5929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7960"/>
            <a:ext cx="9144000" cy="218003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%"/>
                    <a:lumOff val="40%"/>
                  </a:schemeClr>
                </a:solidFill>
              </a:rPr>
              <a:t>Solal Pirelli</a:t>
            </a:r>
            <a:br>
              <a:rPr lang="en-CH" dirty="0">
                <a:solidFill>
                  <a:schemeClr val="tx2">
                    <a:lumMod val="60%"/>
                    <a:lumOff val="40%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%"/>
                    <a:lumOff val="40%"/>
                  </a:schemeClr>
                </a:solidFill>
              </a:rPr>
              <a:t>EPFL</a:t>
            </a:r>
            <a:endParaRPr lang="en-CH" dirty="0">
              <a:solidFill>
                <a:schemeClr val="tx2">
                  <a:lumMod val="60%"/>
                  <a:lumOff val="40%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44901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B7B8-41A2-3FB0-7BAC-7DE47EFA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Theory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06C7-4820-5F98-FB01-4C6B72C63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Real-world situation</a:t>
            </a:r>
          </a:p>
          <a:p>
            <a:endParaRPr lang="en-CH" dirty="0"/>
          </a:p>
          <a:p>
            <a:r>
              <a:rPr lang="en-CH" dirty="0"/>
              <a:t>1-2 sentence answer</a:t>
            </a:r>
          </a:p>
          <a:p>
            <a:endParaRPr lang="en-CH" dirty="0"/>
          </a:p>
          <a:p>
            <a:r>
              <a:rPr lang="en-CH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CH" dirty="0"/>
              <a:t>1min to grade!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AEBED-6829-3287-B54C-07A7D2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10</a:t>
            </a:fld>
            <a:endParaRPr lang="en-CH" dirty="0"/>
          </a:p>
        </p:txBody>
      </p:sp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A45B7990-03C2-6EA9-914D-F8CF6CFD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1385" y="695638"/>
            <a:ext cx="2888731" cy="2888731"/>
          </a:xfrm>
          <a:prstGeom prst="rect">
            <a:avLst/>
          </a:prstGeom>
        </p:spPr>
      </p:pic>
      <p:pic>
        <p:nvPicPr>
          <p:cNvPr id="9" name="Graphic 8" descr="Boardroom with solid fill">
            <a:extLst>
              <a:ext uri="{FF2B5EF4-FFF2-40B4-BE49-F238E27FC236}">
                <a16:creationId xmlns:a16="http://schemas.microsoft.com/office/drawing/2014/main" id="{B9BE2D3B-A08B-70C6-B390-29AC17E5C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2185" y="2654927"/>
            <a:ext cx="2523430" cy="2523430"/>
          </a:xfrm>
          <a:prstGeom prst="rect">
            <a:avLst/>
          </a:prstGeom>
        </p:spPr>
      </p:pic>
      <p:pic>
        <p:nvPicPr>
          <p:cNvPr id="10" name="Graphic 9" descr="Speech outline">
            <a:extLst>
              <a:ext uri="{FF2B5EF4-FFF2-40B4-BE49-F238E27FC236}">
                <a16:creationId xmlns:a16="http://schemas.microsoft.com/office/drawing/2014/main" id="{FEF02D5A-761B-C1AA-634D-A1CAAAAC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8599426" y="4327403"/>
            <a:ext cx="2028947" cy="20289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11C84B-8C98-FD74-8AFD-0B1C20BCD57C}"/>
              </a:ext>
            </a:extLst>
          </p:cNvPr>
          <p:cNvSpPr txBox="1"/>
          <p:nvPr/>
        </p:nvSpPr>
        <p:spPr>
          <a:xfrm>
            <a:off x="8945435" y="5178357"/>
            <a:ext cx="13421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...</a:t>
            </a:r>
            <a:endParaRPr lang="en-CH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E219-2303-8EA9-086A-0B7FF6436588}"/>
              </a:ext>
            </a:extLst>
          </p:cNvPr>
          <p:cNvSpPr txBox="1"/>
          <p:nvPr/>
        </p:nvSpPr>
        <p:spPr>
          <a:xfrm>
            <a:off x="8685274" y="1588229"/>
            <a:ext cx="182095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Help!</a:t>
            </a:r>
            <a:endParaRPr lang="en-CH" sz="4000" dirty="0"/>
          </a:p>
        </p:txBody>
      </p:sp>
    </p:spTree>
    <p:extLst>
      <p:ext uri="{BB962C8B-B14F-4D97-AF65-F5344CB8AC3E}">
        <p14:creationId xmlns:p14="http://schemas.microsoft.com/office/powerpoint/2010/main" val="1414862306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FBB0-07B2-ECAC-F127-B9935BCB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Big picture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E1658-D64A-A9B6-D4F8-2ADFA8B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11</a:t>
            </a:fld>
            <a:endParaRPr lang="en-CH" dirty="0"/>
          </a:p>
        </p:txBody>
      </p:sp>
      <p:pic>
        <p:nvPicPr>
          <p:cNvPr id="6" name="Graphic 5" descr="Cathedral with solid fill">
            <a:extLst>
              <a:ext uri="{FF2B5EF4-FFF2-40B4-BE49-F238E27FC236}">
                <a16:creationId xmlns:a16="http://schemas.microsoft.com/office/drawing/2014/main" id="{291BB3D7-621B-99C0-335E-6B4EB622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2243" y="2055243"/>
            <a:ext cx="2747514" cy="2747514"/>
          </a:xfrm>
          <a:prstGeom prst="rect">
            <a:avLst/>
          </a:prstGeom>
        </p:spPr>
      </p:pic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21A9DF4B-139E-453C-E1E0-4F4806D9E2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18000" y="3873500"/>
            <a:ext cx="1521600" cy="1521600"/>
          </a:xfrm>
          <a:prstGeom prst="rect">
            <a:avLst/>
          </a:prstGeom>
          <a:effectLst>
            <a:glow rad="76200">
              <a:schemeClr val="bg1">
                <a:alpha val="95%"/>
              </a:schemeClr>
            </a:glow>
          </a:effectLst>
        </p:spPr>
      </p:pic>
      <p:pic>
        <p:nvPicPr>
          <p:cNvPr id="10" name="Graphic 9" descr="Fire with solid fill">
            <a:extLst>
              <a:ext uri="{FF2B5EF4-FFF2-40B4-BE49-F238E27FC236}">
                <a16:creationId xmlns:a16="http://schemas.microsoft.com/office/drawing/2014/main" id="{C6A18F18-39C5-78E1-99A5-7D512E12DF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2349" y="1690688"/>
            <a:ext cx="1771651" cy="17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%">
                                          <p:val>
                                            <p:fltVal val="0"/>
                                          </p:val>
                                        </p:tav>
                                        <p:tav tm="100%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2570-47AF-AC0E-7DC9-8EE9F07D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Practical exam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D51C8-21CC-D1B6-9EA1-3F2247FB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Real-world expectations</a:t>
            </a:r>
          </a:p>
          <a:p>
            <a:endParaRPr lang="en-CH" dirty="0"/>
          </a:p>
          <a:p>
            <a:r>
              <a:rPr lang="en-CH" dirty="0"/>
              <a:t>No nitpicks</a:t>
            </a:r>
          </a:p>
          <a:p>
            <a:endParaRPr lang="en-CH" dirty="0"/>
          </a:p>
          <a:p>
            <a:r>
              <a:rPr lang="en-CH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CH" dirty="0"/>
              <a:t>1min to grade!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BE1E8-AE59-6F5B-957C-D4C368B3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12</a:t>
            </a:fld>
            <a:endParaRPr lang="en-CH" dirty="0"/>
          </a:p>
        </p:txBody>
      </p:sp>
      <p:pic>
        <p:nvPicPr>
          <p:cNvPr id="7" name="Graphic 6" descr="Blueprint with solid fill">
            <a:extLst>
              <a:ext uri="{FF2B5EF4-FFF2-40B4-BE49-F238E27FC236}">
                <a16:creationId xmlns:a16="http://schemas.microsoft.com/office/drawing/2014/main" id="{FF132CCA-4282-8EAC-5A9E-FBCB4AF9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10600" y="2413000"/>
            <a:ext cx="2032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40822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108E4F-946F-532C-6CE4-98F50FE9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ChatGPT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1B587-CCD8-FD63-51CF-AA74440B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13</a:t>
            </a:fld>
            <a:endParaRPr lang="en-CH"/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A44741A3-FF22-5C29-CC1C-1CB84A74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201" y="2333871"/>
            <a:ext cx="2190259" cy="2190259"/>
          </a:xfrm>
          <a:prstGeom prst="rect">
            <a:avLst/>
          </a:prstGeom>
        </p:spPr>
      </p:pic>
      <p:pic>
        <p:nvPicPr>
          <p:cNvPr id="6" name="Graphic 5" descr="Magic Wand Auto with solid fill">
            <a:extLst>
              <a:ext uri="{FF2B5EF4-FFF2-40B4-BE49-F238E27FC236}">
                <a16:creationId xmlns:a16="http://schemas.microsoft.com/office/drawing/2014/main" id="{664A36C0-3F3F-B24F-3367-02093C57E1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1822" y="2333869"/>
            <a:ext cx="2190259" cy="2190259"/>
          </a:xfrm>
          <a:prstGeom prst="rect">
            <a:avLst/>
          </a:prstGeom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57FDD3EB-60EC-88AA-B157-8A5FB52CCD1B}"/>
              </a:ext>
            </a:extLst>
          </p:cNvPr>
          <p:cNvSpPr/>
          <p:nvPr/>
        </p:nvSpPr>
        <p:spPr>
          <a:xfrm>
            <a:off x="5318629" y="2897236"/>
            <a:ext cx="1554742" cy="125507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FBDE5FE8-3D1D-F920-BD31-E4BC61855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9520" y="1732651"/>
            <a:ext cx="1352959" cy="135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44958"/>
      </p:ext>
    </p:extLst>
  </p:cSld>
  <p:clrMapOvr>
    <a:masterClrMapping/>
  </p:clrMapOvr>
</p:sld>
</file>

<file path=ppt/slides/slide1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E1B587-CCD8-FD63-51CF-AA74440B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14</a:t>
            </a:fld>
            <a:endParaRPr lang="en-CH"/>
          </a:p>
        </p:txBody>
      </p:sp>
      <p:pic>
        <p:nvPicPr>
          <p:cNvPr id="4" name="Graphic 3" descr="Artificial Intelligence with solid fill">
            <a:extLst>
              <a:ext uri="{FF2B5EF4-FFF2-40B4-BE49-F238E27FC236}">
                <a16:creationId xmlns:a16="http://schemas.microsoft.com/office/drawing/2014/main" id="{A44741A3-FF22-5C29-CC1C-1CB84A74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201" y="2333871"/>
            <a:ext cx="2190259" cy="2190259"/>
          </a:xfrm>
          <a:prstGeom prst="rect">
            <a:avLst/>
          </a:prstGeom>
        </p:spPr>
      </p:pic>
      <p:pic>
        <p:nvPicPr>
          <p:cNvPr id="8" name="Graphic 7" descr="Coffee with solid fill">
            <a:extLst>
              <a:ext uri="{FF2B5EF4-FFF2-40B4-BE49-F238E27FC236}">
                <a16:creationId xmlns:a16="http://schemas.microsoft.com/office/drawing/2014/main" id="{38B80F52-F16B-1E1A-3BF5-3F579EEB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0431" y="2333870"/>
            <a:ext cx="2190259" cy="2190259"/>
          </a:xfrm>
          <a:prstGeom prst="rect">
            <a:avLst/>
          </a:prstGeom>
        </p:spPr>
      </p:pic>
      <p:sp>
        <p:nvSpPr>
          <p:cNvPr id="9" name="Equals 8">
            <a:extLst>
              <a:ext uri="{FF2B5EF4-FFF2-40B4-BE49-F238E27FC236}">
                <a16:creationId xmlns:a16="http://schemas.microsoft.com/office/drawing/2014/main" id="{57FDD3EB-60EC-88AA-B157-8A5FB52CCD1B}"/>
              </a:ext>
            </a:extLst>
          </p:cNvPr>
          <p:cNvSpPr/>
          <p:nvPr/>
        </p:nvSpPr>
        <p:spPr>
          <a:xfrm>
            <a:off x="5318629" y="2897236"/>
            <a:ext cx="1554742" cy="1255074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18110"/>
      </p:ext>
    </p:extLst>
  </p:cSld>
  <p:clrMapOvr>
    <a:masterClrMapping/>
  </p:clrMapOvr>
</p:sld>
</file>

<file path=ppt/slides/slide1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AB1C-1584-F7B1-2F6A-F28608F0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for exams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4F3C5-EEAF-DBCC-D5A1-B19BC3ACE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misconceptions</a:t>
            </a:r>
          </a:p>
          <a:p>
            <a:endParaRPr lang="en-US" dirty="0"/>
          </a:p>
          <a:p>
            <a:r>
              <a:rPr lang="en-US" dirty="0"/>
              <a:t>Grade grubbing</a:t>
            </a:r>
          </a:p>
          <a:p>
            <a:endParaRPr lang="en-US" dirty="0"/>
          </a:p>
          <a:p>
            <a:r>
              <a:rPr lang="en-US" dirty="0"/>
              <a:t>Wrong focus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B620E-5C15-61FA-5C44-2132411C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15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843662"/>
      </p:ext>
    </p:extLst>
  </p:cSld>
  <p:clrMapOvr>
    <a:masterClrMapping/>
  </p:clrMapOvr>
</p:sld>
</file>

<file path=ppt/slides/slide1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B4BA-82A7-7420-DC43-2A25794D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for projects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604F7-7529-2C1C-1DE9-30A9F9B6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16</a:t>
            </a:fld>
            <a:endParaRPr lang="en-C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22FB11-FFB8-4DC0-9BEE-B77E719EEEE6}"/>
              </a:ext>
            </a:extLst>
          </p:cNvPr>
          <p:cNvGrpSpPr/>
          <p:nvPr/>
        </p:nvGrpSpPr>
        <p:grpSpPr>
          <a:xfrm>
            <a:off x="4904727" y="2265142"/>
            <a:ext cx="2382545" cy="2327716"/>
            <a:chOff x="1488204" y="3109119"/>
            <a:chExt cx="1710234" cy="1670877"/>
          </a:xfrm>
        </p:grpSpPr>
        <p:pic>
          <p:nvPicPr>
            <p:cNvPr id="7" name="Graphic 6" descr="Chat bubble with solid fill">
              <a:extLst>
                <a:ext uri="{FF2B5EF4-FFF2-40B4-BE49-F238E27FC236}">
                  <a16:creationId xmlns:a16="http://schemas.microsoft.com/office/drawing/2014/main" id="{74AB25BF-D458-7D17-EBCA-CCC38BF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03294" y="3109119"/>
              <a:ext cx="1095144" cy="1095144"/>
            </a:xfrm>
            <a:prstGeom prst="rect">
              <a:avLst/>
            </a:prstGeom>
          </p:spPr>
        </p:pic>
        <p:pic>
          <p:nvPicPr>
            <p:cNvPr id="8" name="Graphic 7" descr="Document outline">
              <a:extLst>
                <a:ext uri="{FF2B5EF4-FFF2-40B4-BE49-F238E27FC236}">
                  <a16:creationId xmlns:a16="http://schemas.microsoft.com/office/drawing/2014/main" id="{734E90D7-5305-38C2-F23E-B5EF28C98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8204" y="3401125"/>
              <a:ext cx="1378871" cy="1378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409738"/>
      </p:ext>
    </p:extLst>
  </p:cSld>
  <p:clrMapOvr>
    <a:masterClrMapping/>
  </p:clrMapOvr>
</p:sld>
</file>

<file path=ppt/slides/slide1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08A1-3EB8-6747-03D0-0D10942C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EDCF-3EF9-EEA4-038E-5D43A2072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Strongly enforce lightweight mechanisms</a:t>
            </a:r>
            <a:endParaRPr lang="en-US" dirty="0"/>
          </a:p>
          <a:p>
            <a:endParaRPr lang="en-CH" dirty="0"/>
          </a:p>
          <a:p>
            <a:r>
              <a:rPr lang="en-CH" dirty="0"/>
              <a:t>Work against bad student habits</a:t>
            </a:r>
          </a:p>
          <a:p>
            <a:endParaRPr lang="en-CH" dirty="0"/>
          </a:p>
          <a:p>
            <a:r>
              <a:rPr lang="en-CH" dirty="0"/>
              <a:t>Good SE practices lead to </a:t>
            </a:r>
            <a:r>
              <a:rPr lang="en-CH" dirty="0">
                <a:sym typeface="Wingdings" panose="05000000000000000000" pitchFamily="2" charset="2"/>
              </a:rPr>
              <a:t>good courses!</a:t>
            </a:r>
            <a:endParaRPr lang="en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5827AA4-0EF5-2F52-025A-34EE20C8A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2447" y="87224"/>
            <a:ext cx="2441757" cy="2441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C38853-63A8-6258-D35A-CA87BC574F93}"/>
              </a:ext>
            </a:extLst>
          </p:cNvPr>
          <p:cNvSpPr txBox="1"/>
          <p:nvPr/>
        </p:nvSpPr>
        <p:spPr>
          <a:xfrm>
            <a:off x="5717382" y="230188"/>
            <a:ext cx="3367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Freestyle Script" panose="030804020302050B0404" pitchFamily="66" charset="0"/>
              </a:rPr>
              <a:t>paper &amp; </a:t>
            </a:r>
            <a:r>
              <a:rPr lang="en-CH" sz="4800" dirty="0">
                <a:latin typeface="Freestyle Script" panose="030804020302050B0404" pitchFamily="66" charset="0"/>
              </a:rPr>
              <a:t>artifact</a:t>
            </a:r>
            <a:endParaRPr lang="en-US" sz="4800" dirty="0">
              <a:latin typeface="Freestyle Script" panose="030804020302050B0404" pitchFamily="66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DCCEB9-4447-4ADF-2A7A-3E4060BDBCC0}"/>
              </a:ext>
            </a:extLst>
          </p:cNvPr>
          <p:cNvCxnSpPr>
            <a:cxnSpLocks/>
          </p:cNvCxnSpPr>
          <p:nvPr/>
        </p:nvCxnSpPr>
        <p:spPr>
          <a:xfrm>
            <a:off x="8749184" y="645687"/>
            <a:ext cx="662235" cy="353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B27C9F-4F16-36E5-D738-7CF19BDE1C2A}"/>
              </a:ext>
            </a:extLst>
          </p:cNvPr>
          <p:cNvGrpSpPr/>
          <p:nvPr/>
        </p:nvGrpSpPr>
        <p:grpSpPr>
          <a:xfrm>
            <a:off x="9702211" y="2434087"/>
            <a:ext cx="2102228" cy="994913"/>
            <a:chOff x="9656315" y="2434087"/>
            <a:chExt cx="2102228" cy="994913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BC9DF493-41A8-E34E-2DDE-ECB9CE171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6315" y="2438400"/>
              <a:ext cx="990600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">
              <a:extLst>
                <a:ext uri="{FF2B5EF4-FFF2-40B4-BE49-F238E27FC236}">
                  <a16:creationId xmlns:a16="http://schemas.microsoft.com/office/drawing/2014/main" id="{4CD52AD7-8D41-6D29-9CA4-0728158C14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7943" y="2434087"/>
              <a:ext cx="990600" cy="990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23967726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5148-C42D-09BB-678C-226F87D2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r>
              <a:rPr lang="en-CH" b="1" dirty="0"/>
              <a:t>Strongly</a:t>
            </a:r>
            <a:r>
              <a:rPr lang="en-CH" dirty="0"/>
              <a:t> enforce</a:t>
            </a:r>
            <a:br>
              <a:rPr lang="en-CH" dirty="0"/>
            </a:br>
            <a:r>
              <a:rPr lang="en-CH" sz="7200" i="1" dirty="0">
                <a:latin typeface="Brush Script MT" panose="03060802040406070304" pitchFamily="66" charset="0"/>
              </a:rPr>
              <a:t>lightweight</a:t>
            </a:r>
            <a:r>
              <a:rPr lang="en-CH" dirty="0"/>
              <a:t> mechanisms</a:t>
            </a:r>
            <a:endParaRPr lang="en-CH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746D9A-68EA-7D8F-18EE-5D5D5CD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393093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495B-CA57-8EDE-A533-9ED836AF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27E4-BC57-5967-4DCA-52AAFF62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3</a:t>
            </a:fld>
            <a:endParaRPr lang="en-CH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9855F77-D314-A36C-368C-B0404628F891}"/>
              </a:ext>
            </a:extLst>
          </p:cNvPr>
          <p:cNvGrpSpPr/>
          <p:nvPr/>
        </p:nvGrpSpPr>
        <p:grpSpPr>
          <a:xfrm>
            <a:off x="1681002" y="4328160"/>
            <a:ext cx="8829995" cy="1762760"/>
            <a:chOff x="1483360" y="4170680"/>
            <a:chExt cx="8829995" cy="1762760"/>
          </a:xfrm>
        </p:grpSpPr>
        <p:pic>
          <p:nvPicPr>
            <p:cNvPr id="7" name="Graphic 6" descr="User with solid fill">
              <a:extLst>
                <a:ext uri="{FF2B5EF4-FFF2-40B4-BE49-F238E27FC236}">
                  <a16:creationId xmlns:a16="http://schemas.microsoft.com/office/drawing/2014/main" id="{C30EC737-0091-47CE-8D39-6705DA8F5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3360" y="4170680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2851D808-71ED-0E29-210A-632853877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9640" y="4170680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User with solid fill">
              <a:extLst>
                <a:ext uri="{FF2B5EF4-FFF2-40B4-BE49-F238E27FC236}">
                  <a16:creationId xmlns:a16="http://schemas.microsoft.com/office/drawing/2014/main" id="{60630E81-FE27-05C5-7399-155562D69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9640" y="501904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F8F1CB54-D36A-0CE2-20E2-20AB815B4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83360" y="501904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User with solid fill">
              <a:extLst>
                <a:ext uri="{FF2B5EF4-FFF2-40B4-BE49-F238E27FC236}">
                  <a16:creationId xmlns:a16="http://schemas.microsoft.com/office/drawing/2014/main" id="{37347199-987B-F670-6B74-2654A5BE5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3223" y="417068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ser with solid fill">
              <a:extLst>
                <a:ext uri="{FF2B5EF4-FFF2-40B4-BE49-F238E27FC236}">
                  <a16:creationId xmlns:a16="http://schemas.microsoft.com/office/drawing/2014/main" id="{B98F7700-60D0-6481-17D9-1C34B3744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9503" y="417068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76148807-9398-41B4-2B19-194F8AFAA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9503" y="501904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User with solid fill">
              <a:extLst>
                <a:ext uri="{FF2B5EF4-FFF2-40B4-BE49-F238E27FC236}">
                  <a16:creationId xmlns:a16="http://schemas.microsoft.com/office/drawing/2014/main" id="{F9BE8EDC-8FDF-EC98-578F-AD6B65DFF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3223" y="5019040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User with solid fill">
              <a:extLst>
                <a:ext uri="{FF2B5EF4-FFF2-40B4-BE49-F238E27FC236}">
                  <a16:creationId xmlns:a16="http://schemas.microsoft.com/office/drawing/2014/main" id="{799F25C9-7FDB-D886-DEB4-E1F0C1A7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3086" y="4170680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User with solid fill">
              <a:extLst>
                <a:ext uri="{FF2B5EF4-FFF2-40B4-BE49-F238E27FC236}">
                  <a16:creationId xmlns:a16="http://schemas.microsoft.com/office/drawing/2014/main" id="{F9667AD0-B206-4F5E-F92B-14EFFB73C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9366" y="4170680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User with solid fill">
              <a:extLst>
                <a:ext uri="{FF2B5EF4-FFF2-40B4-BE49-F238E27FC236}">
                  <a16:creationId xmlns:a16="http://schemas.microsoft.com/office/drawing/2014/main" id="{B5DF2FA9-9C08-5188-0FA6-5A595C91B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9366" y="5019040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User with solid fill">
              <a:extLst>
                <a:ext uri="{FF2B5EF4-FFF2-40B4-BE49-F238E27FC236}">
                  <a16:creationId xmlns:a16="http://schemas.microsoft.com/office/drawing/2014/main" id="{FB56C0EF-A83D-1318-4F0A-B74780E89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63086" y="5019040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User with solid fill">
              <a:extLst>
                <a:ext uri="{FF2B5EF4-FFF2-40B4-BE49-F238E27FC236}">
                  <a16:creationId xmlns:a16="http://schemas.microsoft.com/office/drawing/2014/main" id="{B631E016-C958-462A-73B1-BE5F8669C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2949" y="4170680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0F1FDB3D-32F6-C13C-3A3A-36187E7D1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9229" y="4170680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400009DD-22E8-8B58-2EA9-B364B0D5F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19229" y="5019040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User with solid fill">
              <a:extLst>
                <a:ext uri="{FF2B5EF4-FFF2-40B4-BE49-F238E27FC236}">
                  <a16:creationId xmlns:a16="http://schemas.microsoft.com/office/drawing/2014/main" id="{4DB7165B-9581-B1C5-ACF1-65E4A4D1C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2949" y="5019040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User with solid fill">
              <a:extLst>
                <a:ext uri="{FF2B5EF4-FFF2-40B4-BE49-F238E27FC236}">
                  <a16:creationId xmlns:a16="http://schemas.microsoft.com/office/drawing/2014/main" id="{6D9660F3-74A0-E449-DDB4-345E3F19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2812" y="417068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User with solid fill">
              <a:extLst>
                <a:ext uri="{FF2B5EF4-FFF2-40B4-BE49-F238E27FC236}">
                  <a16:creationId xmlns:a16="http://schemas.microsoft.com/office/drawing/2014/main" id="{B286EA31-62F8-C5FB-C038-075B329DB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092" y="4170680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6A1C3CC6-8940-0F18-719E-B2CA8F602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9092" y="5019040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User with solid fill">
              <a:extLst>
                <a:ext uri="{FF2B5EF4-FFF2-40B4-BE49-F238E27FC236}">
                  <a16:creationId xmlns:a16="http://schemas.microsoft.com/office/drawing/2014/main" id="{195A582D-CA2B-4E42-5A14-812EC34EA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2812" y="501904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User with solid fill">
              <a:extLst>
                <a:ext uri="{FF2B5EF4-FFF2-40B4-BE49-F238E27FC236}">
                  <a16:creationId xmlns:a16="http://schemas.microsoft.com/office/drawing/2014/main" id="{0FA49E64-027C-D947-7A8C-F8AB25677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2675" y="4170680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User with solid fill">
              <a:extLst>
                <a:ext uri="{FF2B5EF4-FFF2-40B4-BE49-F238E27FC236}">
                  <a16:creationId xmlns:a16="http://schemas.microsoft.com/office/drawing/2014/main" id="{F58E28D5-49BB-C40D-185B-CA030C5E1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955" y="4170680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User with solid fill">
              <a:extLst>
                <a:ext uri="{FF2B5EF4-FFF2-40B4-BE49-F238E27FC236}">
                  <a16:creationId xmlns:a16="http://schemas.microsoft.com/office/drawing/2014/main" id="{DC66C76F-80B9-F344-8789-93D5DF420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98955" y="501904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User with solid fill">
              <a:extLst>
                <a:ext uri="{FF2B5EF4-FFF2-40B4-BE49-F238E27FC236}">
                  <a16:creationId xmlns:a16="http://schemas.microsoft.com/office/drawing/2014/main" id="{A553143D-3EF0-0740-3CB1-587E3ECF6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2675" y="5019040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E91FA489-BF5E-D96E-4BA1-E85628B88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935691"/>
              </p:ext>
            </p:extLst>
          </p:nvPr>
        </p:nvGraphicFramePr>
        <p:xfrm>
          <a:off x="1812000" y="1857320"/>
          <a:ext cx="8550000" cy="1728000"/>
        </p:xfrm>
        <a:graphic>
          <a:graphicData uri="http://purl.oclc.org/ooxml/drawingml/table">
            <a:tbl>
              <a:tblPr bandRow="1">
                <a:tableStyleId>{073A0DAA-6AF3-43AB-8588-CEC1D06C72B9}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1932511409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1643525598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4245650760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776296516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259313862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%"/>
                        <a:lumOff val="3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309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%"/>
                        <a:lumOff val="3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392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%"/>
                        <a:lumOff val="3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255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%"/>
                        <a:lumOff val="3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4030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112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H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%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2085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200DC2B3-0918-B87E-2BAD-61F164E17AE4}"/>
              </a:ext>
            </a:extLst>
          </p:cNvPr>
          <p:cNvSpPr/>
          <p:nvPr/>
        </p:nvSpPr>
        <p:spPr>
          <a:xfrm>
            <a:off x="1803000" y="1848320"/>
            <a:ext cx="8568000" cy="1746000"/>
          </a:xfrm>
          <a:prstGeom prst="rect">
            <a:avLst/>
          </a:prstGeom>
          <a:solidFill>
            <a:srgbClr val="FFFFFF">
              <a:alpha val="94.902%"/>
            </a:srgbClr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effectLst>
                  <a:glow rad="127000">
                    <a:schemeClr val="bg1"/>
                  </a:glow>
                </a:effectLst>
              </a:rPr>
              <a:t>4 credits / 30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  <a:effectLst>
                  <a:glow rad="127000">
                    <a:schemeClr val="bg1"/>
                  </a:glow>
                </a:effectLst>
              </a:rPr>
              <a:t>2 semesters: theory + project</a:t>
            </a:r>
            <a:endParaRPr lang="en-CH" sz="4000" dirty="0">
              <a:solidFill>
                <a:schemeClr val="tx1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982FFE-7C13-CB8B-9BC0-6D2D7723B68C}"/>
              </a:ext>
            </a:extLst>
          </p:cNvPr>
          <p:cNvSpPr/>
          <p:nvPr/>
        </p:nvSpPr>
        <p:spPr>
          <a:xfrm>
            <a:off x="1803000" y="4369560"/>
            <a:ext cx="8568000" cy="1746000"/>
          </a:xfrm>
          <a:prstGeom prst="rect">
            <a:avLst/>
          </a:prstGeom>
          <a:solidFill>
            <a:srgbClr val="FFFFFF">
              <a:alpha val="94.902%"/>
            </a:srgbClr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sz="4000" dirty="0">
                <a:solidFill>
                  <a:schemeClr val="tx1"/>
                </a:solidFill>
              </a:rPr>
              <a:t>150 </a:t>
            </a:r>
            <a:r>
              <a:rPr lang="en-US" sz="4000" dirty="0">
                <a:solidFill>
                  <a:schemeClr val="tx1"/>
                </a:solidFill>
                <a:effectLst>
                  <a:glow rad="127000">
                    <a:schemeClr val="bg1"/>
                  </a:glow>
                </a:effectLst>
              </a:rPr>
              <a:t>students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~</a:t>
            </a:r>
            <a:r>
              <a:rPr lang="en-US" sz="4000" dirty="0">
                <a:solidFill>
                  <a:schemeClr val="tx1"/>
                </a:solidFill>
              </a:rPr>
              <a:t>1 FTE staff</a:t>
            </a:r>
            <a:endParaRPr lang="en-CH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9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D383E-DBC0-A9FB-B896-099E1F6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4</a:t>
            </a:fld>
            <a:endParaRPr lang="en-CH"/>
          </a:p>
        </p:txBody>
      </p: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24ABAD72-0DD5-C68E-8A10-971785EB7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8750" y="3056750"/>
            <a:ext cx="2014500" cy="201450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F39492B-F954-8AD2-5BFF-1139ED4A3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9680" y="4562152"/>
            <a:ext cx="1968080" cy="1968080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224163BA-2B8C-3420-4EF3-2AEF568B9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4242" y="4562152"/>
            <a:ext cx="1968080" cy="1968080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0855696F-763C-C41B-A6C9-8FAAB63ED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4442" y="366072"/>
            <a:ext cx="1968080" cy="19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72545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D383E-DBC0-A9FB-B896-099E1F63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5</a:t>
            </a:fld>
            <a:endParaRPr lang="en-CH"/>
          </a:p>
        </p:txBody>
      </p:sp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EF39492B-F954-8AD2-5BFF-1139ED4A3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080" y="3553880"/>
            <a:ext cx="1968080" cy="19680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1FB79F7-AECA-FBB7-3CAA-808AF8B87E18}"/>
              </a:ext>
            </a:extLst>
          </p:cNvPr>
          <p:cNvGrpSpPr/>
          <p:nvPr/>
        </p:nvGrpSpPr>
        <p:grpSpPr>
          <a:xfrm>
            <a:off x="7101840" y="1331240"/>
            <a:ext cx="2808960" cy="2808960"/>
            <a:chOff x="3449320" y="929920"/>
            <a:chExt cx="2808960" cy="2808960"/>
          </a:xfrm>
        </p:grpSpPr>
        <p:pic>
          <p:nvPicPr>
            <p:cNvPr id="7" name="Graphic 6" descr="Single gear with solid fill">
              <a:extLst>
                <a:ext uri="{FF2B5EF4-FFF2-40B4-BE49-F238E27FC236}">
                  <a16:creationId xmlns:a16="http://schemas.microsoft.com/office/drawing/2014/main" id="{A61BA37F-7F0C-A259-0823-FEEA17423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49320" y="929920"/>
              <a:ext cx="2808960" cy="280896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7E4D24-6EE3-F9C7-20B0-7AA6EECAF141}"/>
                </a:ext>
              </a:extLst>
            </p:cNvPr>
            <p:cNvSpPr/>
            <p:nvPr/>
          </p:nvSpPr>
          <p:spPr>
            <a:xfrm>
              <a:off x="4147820" y="1634560"/>
              <a:ext cx="1411960" cy="13996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5" name="Graphic 4" descr="Tools with solid fill">
              <a:extLst>
                <a:ext uri="{FF2B5EF4-FFF2-40B4-BE49-F238E27FC236}">
                  <a16:creationId xmlns:a16="http://schemas.microsoft.com/office/drawing/2014/main" id="{FF897B51-729F-ADEA-E114-4DB322048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02760" y="1780680"/>
              <a:ext cx="1107440" cy="1107440"/>
            </a:xfrm>
            <a:prstGeom prst="rect">
              <a:avLst/>
            </a:prstGeom>
          </p:spPr>
        </p:pic>
      </p:grp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0356D3C-25F8-CEC5-B5AE-DB283457C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480" y="3952240"/>
            <a:ext cx="1968080" cy="1968080"/>
          </a:xfrm>
          <a:prstGeom prst="rect">
            <a:avLst/>
          </a:prstGeom>
        </p:spPr>
      </p:pic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61C791C2-8E65-E778-1FEE-F2CC75C1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150" y="2035880"/>
            <a:ext cx="1968080" cy="196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4658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455D-BF5E-9F34-C011-6B23C07A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Breaking habits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BECF-6C0E-C54A-D253-40C5E530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8126"/>
            <a:ext cx="12192000" cy="868362"/>
          </a:xfrm>
        </p:spPr>
        <p:txBody>
          <a:bodyPr anchor="ctr"/>
          <a:lstStyle/>
          <a:p>
            <a:pPr algn="ctr"/>
            <a:r>
              <a:rPr lang="en-US" i="1" dirty="0"/>
              <a:t>+ more in the paper!</a:t>
            </a:r>
            <a:endParaRPr lang="en-CH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47EA6-B891-8506-E3E9-4177CF3C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6</a:t>
            </a:fld>
            <a:endParaRPr lang="en-CH" dirty="0"/>
          </a:p>
        </p:txBody>
      </p:sp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FB015909-6086-F46A-C025-8681E0AD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0423" y="2648980"/>
            <a:ext cx="1539414" cy="1539414"/>
          </a:xfrm>
          <a:prstGeom prst="rect">
            <a:avLst/>
          </a:prstGeom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24C3DF1-D3FE-C5F4-11DC-22CB772D87DB}"/>
              </a:ext>
            </a:extLst>
          </p:cNvPr>
          <p:cNvSpPr txBox="1">
            <a:spLocks/>
          </p:cNvSpPr>
          <p:nvPr/>
        </p:nvSpPr>
        <p:spPr>
          <a:xfrm>
            <a:off x="9384672" y="1777226"/>
            <a:ext cx="2670917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AI</a:t>
            </a:r>
            <a:endParaRPr lang="en-CH" dirty="0"/>
          </a:p>
        </p:txBody>
      </p:sp>
      <p:pic>
        <p:nvPicPr>
          <p:cNvPr id="6" name="Graphic 5" descr="Telescope with solid fill">
            <a:extLst>
              <a:ext uri="{FF2B5EF4-FFF2-40B4-BE49-F238E27FC236}">
                <a16:creationId xmlns:a16="http://schemas.microsoft.com/office/drawing/2014/main" id="{AA06AE9B-EB28-1DC3-FB37-65839534B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4258" y="2656795"/>
            <a:ext cx="1539413" cy="1539413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4409EDC5-7F7B-DA35-E6A2-08B5C5296E3F}"/>
              </a:ext>
            </a:extLst>
          </p:cNvPr>
          <p:cNvSpPr txBox="1">
            <a:spLocks/>
          </p:cNvSpPr>
          <p:nvPr/>
        </p:nvSpPr>
        <p:spPr>
          <a:xfrm>
            <a:off x="6298829" y="4195468"/>
            <a:ext cx="2990269" cy="108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%"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H" dirty="0"/>
              <a:t>No big</a:t>
            </a:r>
            <a:br>
              <a:rPr lang="en-CH" dirty="0"/>
            </a:br>
            <a:r>
              <a:rPr lang="en-CH" dirty="0"/>
              <a:t>picture view</a:t>
            </a:r>
          </a:p>
        </p:txBody>
      </p:sp>
      <p:pic>
        <p:nvPicPr>
          <p:cNvPr id="13" name="Graphic 12" descr="Elephant with solid fill">
            <a:extLst>
              <a:ext uri="{FF2B5EF4-FFF2-40B4-BE49-F238E27FC236}">
                <a16:creationId xmlns:a16="http://schemas.microsoft.com/office/drawing/2014/main" id="{7B82A7D5-2D1E-9999-8170-1AB6794826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2570" y="2648981"/>
            <a:ext cx="1539413" cy="1539413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F794FD4-2B82-E21E-3B91-295AC8C1FA5C}"/>
              </a:ext>
            </a:extLst>
          </p:cNvPr>
          <p:cNvSpPr txBox="1">
            <a:spLocks/>
          </p:cNvSpPr>
          <p:nvPr/>
        </p:nvSpPr>
        <p:spPr>
          <a:xfrm>
            <a:off x="127141" y="4195468"/>
            <a:ext cx="2990269" cy="108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%"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H" dirty="0"/>
              <a:t>Big chunks</a:t>
            </a:r>
            <a:br>
              <a:rPr lang="en-CH" dirty="0"/>
            </a:br>
            <a:r>
              <a:rPr lang="en-CH" dirty="0"/>
              <a:t>of work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65285F-CAD3-03C5-645B-0F8199CEA6D2}"/>
              </a:ext>
            </a:extLst>
          </p:cNvPr>
          <p:cNvGrpSpPr/>
          <p:nvPr/>
        </p:nvGrpSpPr>
        <p:grpSpPr>
          <a:xfrm>
            <a:off x="4049298" y="2741971"/>
            <a:ext cx="1357561" cy="1369060"/>
            <a:chOff x="2567495" y="2748733"/>
            <a:chExt cx="1357561" cy="1369060"/>
          </a:xfrm>
        </p:grpSpPr>
        <p:sp>
          <p:nvSpPr>
            <p:cNvPr id="26" name="Plus Sign 25">
              <a:extLst>
                <a:ext uri="{FF2B5EF4-FFF2-40B4-BE49-F238E27FC236}">
                  <a16:creationId xmlns:a16="http://schemas.microsoft.com/office/drawing/2014/main" id="{5E489611-780D-C585-C051-CFEF8E682065}"/>
                </a:ext>
              </a:extLst>
            </p:cNvPr>
            <p:cNvSpPr/>
            <p:nvPr/>
          </p:nvSpPr>
          <p:spPr>
            <a:xfrm>
              <a:off x="2567495" y="2748733"/>
              <a:ext cx="698739" cy="754757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Minus Sign 26">
              <a:extLst>
                <a:ext uri="{FF2B5EF4-FFF2-40B4-BE49-F238E27FC236}">
                  <a16:creationId xmlns:a16="http://schemas.microsoft.com/office/drawing/2014/main" id="{FCA4B495-6595-389F-5883-4789EDF24D0B}"/>
                </a:ext>
              </a:extLst>
            </p:cNvPr>
            <p:cNvSpPr/>
            <p:nvPr/>
          </p:nvSpPr>
          <p:spPr>
            <a:xfrm>
              <a:off x="3226317" y="3363036"/>
              <a:ext cx="698739" cy="754757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AA9412-FE43-37A2-B207-48CA33E50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7321" y="2873720"/>
              <a:ext cx="1085373" cy="108034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1050E9D-1026-3BA7-710E-6B652777234F}"/>
              </a:ext>
            </a:extLst>
          </p:cNvPr>
          <p:cNvSpPr txBox="1">
            <a:spLocks/>
          </p:cNvSpPr>
          <p:nvPr/>
        </p:nvSpPr>
        <p:spPr>
          <a:xfrm>
            <a:off x="3212985" y="1685424"/>
            <a:ext cx="2990269" cy="108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%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%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H" dirty="0"/>
              <a:t>Equivocation</a:t>
            </a:r>
          </a:p>
        </p:txBody>
      </p:sp>
    </p:spTree>
    <p:extLst>
      <p:ext uri="{BB962C8B-B14F-4D97-AF65-F5344CB8AC3E}">
        <p14:creationId xmlns:p14="http://schemas.microsoft.com/office/powerpoint/2010/main" val="26270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32" grpId="0"/>
      <p:bldP spid="34" grpId="0"/>
      <p:bldP spid="35" grpId="0"/>
    </p:bldLst>
  </p:timing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A7D50F-0437-07C9-5E11-83191C7C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Chunks of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9C79-1F1F-17BF-14CB-04C90D9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7</a:t>
            </a:fld>
            <a:endParaRPr lang="en-CH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3ABCCE-5B85-9A8A-7117-2AA6BBB7A4AE}"/>
              </a:ext>
            </a:extLst>
          </p:cNvPr>
          <p:cNvGrpSpPr/>
          <p:nvPr/>
        </p:nvGrpSpPr>
        <p:grpSpPr>
          <a:xfrm>
            <a:off x="1011250" y="1737433"/>
            <a:ext cx="3823082" cy="3823082"/>
            <a:chOff x="4184459" y="1009567"/>
            <a:chExt cx="3823082" cy="3823082"/>
          </a:xfrm>
        </p:grpSpPr>
        <p:pic>
          <p:nvPicPr>
            <p:cNvPr id="8" name="Graphic 7" descr="Monitor with solid fill">
              <a:extLst>
                <a:ext uri="{FF2B5EF4-FFF2-40B4-BE49-F238E27FC236}">
                  <a16:creationId xmlns:a16="http://schemas.microsoft.com/office/drawing/2014/main" id="{1C190CA8-147E-B75F-C3CE-31C8A504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84459" y="1009567"/>
              <a:ext cx="3823082" cy="38230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1FC33A9-20EF-64FF-2323-7CE13C613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3.983%"/>
            <a:stretch/>
          </p:blipFill>
          <p:spPr>
            <a:xfrm>
              <a:off x="4738416" y="1800000"/>
              <a:ext cx="2709019" cy="176041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C37EE7A-206E-E2A3-E767-F6F2B895E53C}"/>
              </a:ext>
            </a:extLst>
          </p:cNvPr>
          <p:cNvSpPr txBox="1"/>
          <p:nvPr/>
        </p:nvSpPr>
        <p:spPr>
          <a:xfrm>
            <a:off x="1489869" y="5119405"/>
            <a:ext cx="285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4000" dirty="0"/>
              <a:t>Read all docs</a:t>
            </a:r>
          </a:p>
        </p:txBody>
      </p:sp>
      <p:pic>
        <p:nvPicPr>
          <p:cNvPr id="5" name="Graphic 4" descr="Cathedral with solid fill">
            <a:extLst>
              <a:ext uri="{FF2B5EF4-FFF2-40B4-BE49-F238E27FC236}">
                <a16:creationId xmlns:a16="http://schemas.microsoft.com/office/drawing/2014/main" id="{646C4520-CEBD-6EEA-B854-A0382A54E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7670" y="2055243"/>
            <a:ext cx="2747514" cy="2747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BB3CBE-8CCB-F494-E314-483BEC8EB704}"/>
              </a:ext>
            </a:extLst>
          </p:cNvPr>
          <p:cNvSpPr txBox="1"/>
          <p:nvPr/>
        </p:nvSpPr>
        <p:spPr>
          <a:xfrm>
            <a:off x="7349574" y="5119405"/>
            <a:ext cx="27637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H" sz="4000" dirty="0"/>
              <a:t>Ship all code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04311FC-3AF1-1391-7C91-C065EC49738F}"/>
              </a:ext>
            </a:extLst>
          </p:cNvPr>
          <p:cNvSpPr/>
          <p:nvPr/>
        </p:nvSpPr>
        <p:spPr>
          <a:xfrm>
            <a:off x="5465422" y="3338423"/>
            <a:ext cx="1253062" cy="62110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67819838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6B31763-5C0F-42E5-5E3D-EDC9E030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Interactivity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C988F-7AAC-3250-5BCA-B501F020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8</a:t>
            </a:fld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DD7520-718A-C2F1-73C8-93B3BDE4F0F6}"/>
              </a:ext>
            </a:extLst>
          </p:cNvPr>
          <p:cNvSpPr txBox="1"/>
          <p:nvPr/>
        </p:nvSpPr>
        <p:spPr>
          <a:xfrm>
            <a:off x="823479" y="5169436"/>
            <a:ext cx="3774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15min teaching</a:t>
            </a:r>
            <a:endParaRPr lang="en-CH" sz="4000" dirty="0"/>
          </a:p>
          <a:p>
            <a:pPr algn="ctr"/>
            <a:r>
              <a:rPr lang="en-CH" sz="4000" dirty="0"/>
              <a:t>15min exercises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0AAFC8-DFD8-C221-51F2-5EE3732D1CFC}"/>
              </a:ext>
            </a:extLst>
          </p:cNvPr>
          <p:cNvGrpSpPr/>
          <p:nvPr/>
        </p:nvGrpSpPr>
        <p:grpSpPr>
          <a:xfrm>
            <a:off x="749902" y="1752465"/>
            <a:ext cx="3921245" cy="3344570"/>
            <a:chOff x="798658" y="1589697"/>
            <a:chExt cx="3921245" cy="3344570"/>
          </a:xfrm>
        </p:grpSpPr>
        <p:pic>
          <p:nvPicPr>
            <p:cNvPr id="4" name="Graphic 3" descr="User with solid fill">
              <a:extLst>
                <a:ext uri="{FF2B5EF4-FFF2-40B4-BE49-F238E27FC236}">
                  <a16:creationId xmlns:a16="http://schemas.microsoft.com/office/drawing/2014/main" id="{08EBAB60-0ED7-E8C6-C1F4-F7ACAE7E9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658" y="3610828"/>
              <a:ext cx="1323439" cy="1323439"/>
            </a:xfrm>
            <a:prstGeom prst="rect">
              <a:avLst/>
            </a:prstGeom>
          </p:spPr>
        </p:pic>
        <p:pic>
          <p:nvPicPr>
            <p:cNvPr id="6" name="Graphic 5" descr="Lecturer with solid fill">
              <a:extLst>
                <a:ext uri="{FF2B5EF4-FFF2-40B4-BE49-F238E27FC236}">
                  <a16:creationId xmlns:a16="http://schemas.microsoft.com/office/drawing/2014/main" id="{F069EEAD-4372-5295-CB9E-CEA324016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22604" y="1589697"/>
              <a:ext cx="2197299" cy="219729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7B6EE76-1A43-B6DA-8133-FB370F765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5618" y="2832619"/>
              <a:ext cx="989018" cy="8699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68931B-19C4-C68A-ABF0-0C4CBC2869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940067" y="3001033"/>
              <a:ext cx="989018" cy="86992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B78893-1D6C-AFAE-45B2-3BA072B85863}"/>
              </a:ext>
            </a:extLst>
          </p:cNvPr>
          <p:cNvGrpSpPr/>
          <p:nvPr/>
        </p:nvGrpSpPr>
        <p:grpSpPr>
          <a:xfrm>
            <a:off x="7731748" y="1600944"/>
            <a:ext cx="2836944" cy="3647612"/>
            <a:chOff x="6782842" y="1053784"/>
            <a:chExt cx="2836944" cy="3647612"/>
          </a:xfrm>
        </p:grpSpPr>
        <p:pic>
          <p:nvPicPr>
            <p:cNvPr id="8" name="Graphic 7" descr="Merger with solid fill">
              <a:extLst>
                <a:ext uri="{FF2B5EF4-FFF2-40B4-BE49-F238E27FC236}">
                  <a16:creationId xmlns:a16="http://schemas.microsoft.com/office/drawing/2014/main" id="{2C15383D-4646-CD06-09A5-286635024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2842" y="1476265"/>
              <a:ext cx="2836944" cy="2836944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E698BD28-8945-5E54-1050-94C96815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62941" y="1053784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Home with solid fill">
              <a:extLst>
                <a:ext uri="{FF2B5EF4-FFF2-40B4-BE49-F238E27FC236}">
                  <a16:creationId xmlns:a16="http://schemas.microsoft.com/office/drawing/2014/main" id="{0AE74B54-C046-C7D5-C608-D8B712E8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81815" y="3786996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269027-E82D-FB79-DEE9-A3B79BECB331}"/>
              </a:ext>
            </a:extLst>
          </p:cNvPr>
          <p:cNvSpPr txBox="1"/>
          <p:nvPr/>
        </p:nvSpPr>
        <p:spPr>
          <a:xfrm>
            <a:off x="6939201" y="5169436"/>
            <a:ext cx="3774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000" dirty="0"/>
              <a:t>Frequent</a:t>
            </a:r>
          </a:p>
          <a:p>
            <a:pPr algn="ctr"/>
            <a:r>
              <a:rPr lang="en-CH" sz="4000" dirty="0"/>
              <a:t>merges</a:t>
            </a:r>
          </a:p>
        </p:txBody>
      </p:sp>
    </p:spTree>
    <p:extLst>
      <p:ext uri="{BB962C8B-B14F-4D97-AF65-F5344CB8AC3E}">
        <p14:creationId xmlns:p14="http://schemas.microsoft.com/office/powerpoint/2010/main" val="2549578503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65364-06B6-366A-BAB7-8044BC49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Equivocation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4B8B-4A3A-27EF-90EE-21344DBD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“It depends”</a:t>
            </a:r>
          </a:p>
          <a:p>
            <a:r>
              <a:rPr lang="en-CH" dirty="0"/>
              <a:t>“Maybe”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78A61-BD0A-119C-042A-74BDAD67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D8F28-8C37-415B-97E1-105FA70BC57F}" type="slidenum">
              <a:rPr lang="en-CH" smtClean="0"/>
              <a:t>9</a:t>
            </a:fld>
            <a:endParaRPr lang="en-CH" dirty="0"/>
          </a:p>
        </p:txBody>
      </p:sp>
      <p:pic>
        <p:nvPicPr>
          <p:cNvPr id="7" name="Graphic 6" descr="Woman Shrugging with solid fill">
            <a:extLst>
              <a:ext uri="{FF2B5EF4-FFF2-40B4-BE49-F238E27FC236}">
                <a16:creationId xmlns:a16="http://schemas.microsoft.com/office/drawing/2014/main" id="{274519CB-1E31-C5DA-9982-8055918DC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3900" y="2152290"/>
            <a:ext cx="4471360" cy="4471360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2CEE9E-8B32-D600-51BF-A9A07497295C}"/>
              </a:ext>
            </a:extLst>
          </p:cNvPr>
          <p:cNvSpPr/>
          <p:nvPr/>
        </p:nvSpPr>
        <p:spPr>
          <a:xfrm>
            <a:off x="5329196" y="3925019"/>
            <a:ext cx="1735952" cy="2682815"/>
          </a:xfrm>
          <a:custGeom>
            <a:avLst/>
            <a:gdLst>
              <a:gd name="connsiteX0" fmla="*/ 459129 w 1735952"/>
              <a:gd name="connsiteY0" fmla="*/ 103517 h 2682815"/>
              <a:gd name="connsiteX1" fmla="*/ 536766 w 1735952"/>
              <a:gd name="connsiteY1" fmla="*/ 94890 h 2682815"/>
              <a:gd name="connsiteX2" fmla="*/ 579898 w 1735952"/>
              <a:gd name="connsiteY2" fmla="*/ 69011 h 2682815"/>
              <a:gd name="connsiteX3" fmla="*/ 605778 w 1735952"/>
              <a:gd name="connsiteY3" fmla="*/ 60385 h 2682815"/>
              <a:gd name="connsiteX4" fmla="*/ 640283 w 1735952"/>
              <a:gd name="connsiteY4" fmla="*/ 34506 h 2682815"/>
              <a:gd name="connsiteX5" fmla="*/ 666162 w 1735952"/>
              <a:gd name="connsiteY5" fmla="*/ 25879 h 2682815"/>
              <a:gd name="connsiteX6" fmla="*/ 804185 w 1735952"/>
              <a:gd name="connsiteY6" fmla="*/ 0 h 2682815"/>
              <a:gd name="connsiteX7" fmla="*/ 1183747 w 1735952"/>
              <a:gd name="connsiteY7" fmla="*/ 8626 h 2682815"/>
              <a:gd name="connsiteX8" fmla="*/ 1235506 w 1735952"/>
              <a:gd name="connsiteY8" fmla="*/ 34506 h 2682815"/>
              <a:gd name="connsiteX9" fmla="*/ 1278638 w 1735952"/>
              <a:gd name="connsiteY9" fmla="*/ 43132 h 2682815"/>
              <a:gd name="connsiteX10" fmla="*/ 1313144 w 1735952"/>
              <a:gd name="connsiteY10" fmla="*/ 94890 h 2682815"/>
              <a:gd name="connsiteX11" fmla="*/ 1339023 w 1735952"/>
              <a:gd name="connsiteY11" fmla="*/ 181155 h 2682815"/>
              <a:gd name="connsiteX12" fmla="*/ 1364902 w 1735952"/>
              <a:gd name="connsiteY12" fmla="*/ 258792 h 2682815"/>
              <a:gd name="connsiteX13" fmla="*/ 1390781 w 1735952"/>
              <a:gd name="connsiteY13" fmla="*/ 301924 h 2682815"/>
              <a:gd name="connsiteX14" fmla="*/ 1399408 w 1735952"/>
              <a:gd name="connsiteY14" fmla="*/ 327804 h 2682815"/>
              <a:gd name="connsiteX15" fmla="*/ 1425287 w 1735952"/>
              <a:gd name="connsiteY15" fmla="*/ 414068 h 2682815"/>
              <a:gd name="connsiteX16" fmla="*/ 1477046 w 1735952"/>
              <a:gd name="connsiteY16" fmla="*/ 517585 h 2682815"/>
              <a:gd name="connsiteX17" fmla="*/ 1537430 w 1735952"/>
              <a:gd name="connsiteY17" fmla="*/ 595223 h 2682815"/>
              <a:gd name="connsiteX18" fmla="*/ 1632321 w 1735952"/>
              <a:gd name="connsiteY18" fmla="*/ 767751 h 2682815"/>
              <a:gd name="connsiteX19" fmla="*/ 1640947 w 1735952"/>
              <a:gd name="connsiteY19" fmla="*/ 810883 h 2682815"/>
              <a:gd name="connsiteX20" fmla="*/ 1675453 w 1735952"/>
              <a:gd name="connsiteY20" fmla="*/ 931653 h 2682815"/>
              <a:gd name="connsiteX21" fmla="*/ 1718585 w 1735952"/>
              <a:gd name="connsiteY21" fmla="*/ 1250830 h 2682815"/>
              <a:gd name="connsiteX22" fmla="*/ 1727212 w 1735952"/>
              <a:gd name="connsiteY22" fmla="*/ 1742536 h 2682815"/>
              <a:gd name="connsiteX23" fmla="*/ 1735838 w 1735952"/>
              <a:gd name="connsiteY23" fmla="*/ 1837426 h 2682815"/>
              <a:gd name="connsiteX24" fmla="*/ 1718585 w 1735952"/>
              <a:gd name="connsiteY24" fmla="*/ 1966823 h 2682815"/>
              <a:gd name="connsiteX25" fmla="*/ 1684079 w 1735952"/>
              <a:gd name="connsiteY25" fmla="*/ 2130724 h 2682815"/>
              <a:gd name="connsiteX26" fmla="*/ 1658200 w 1735952"/>
              <a:gd name="connsiteY26" fmla="*/ 2225615 h 2682815"/>
              <a:gd name="connsiteX27" fmla="*/ 1615068 w 1735952"/>
              <a:gd name="connsiteY27" fmla="*/ 2346385 h 2682815"/>
              <a:gd name="connsiteX28" fmla="*/ 1537430 w 1735952"/>
              <a:gd name="connsiteY28" fmla="*/ 2432649 h 2682815"/>
              <a:gd name="connsiteX29" fmla="*/ 1451166 w 1735952"/>
              <a:gd name="connsiteY29" fmla="*/ 2475781 h 2682815"/>
              <a:gd name="connsiteX30" fmla="*/ 1356276 w 1735952"/>
              <a:gd name="connsiteY30" fmla="*/ 2544792 h 2682815"/>
              <a:gd name="connsiteX31" fmla="*/ 1330396 w 1735952"/>
              <a:gd name="connsiteY31" fmla="*/ 2622430 h 2682815"/>
              <a:gd name="connsiteX32" fmla="*/ 1209627 w 1735952"/>
              <a:gd name="connsiteY32" fmla="*/ 2682815 h 2682815"/>
              <a:gd name="connsiteX33" fmla="*/ 1071604 w 1735952"/>
              <a:gd name="connsiteY33" fmla="*/ 2674189 h 2682815"/>
              <a:gd name="connsiteX34" fmla="*/ 597151 w 1735952"/>
              <a:gd name="connsiteY34" fmla="*/ 2656936 h 2682815"/>
              <a:gd name="connsiteX35" fmla="*/ 355612 w 1735952"/>
              <a:gd name="connsiteY35" fmla="*/ 2605177 h 2682815"/>
              <a:gd name="connsiteX36" fmla="*/ 243468 w 1735952"/>
              <a:gd name="connsiteY36" fmla="*/ 2329132 h 2682815"/>
              <a:gd name="connsiteX37" fmla="*/ 200336 w 1735952"/>
              <a:gd name="connsiteY37" fmla="*/ 2225615 h 2682815"/>
              <a:gd name="connsiteX38" fmla="*/ 191710 w 1735952"/>
              <a:gd name="connsiteY38" fmla="*/ 2199736 h 2682815"/>
              <a:gd name="connsiteX39" fmla="*/ 157204 w 1735952"/>
              <a:gd name="connsiteY39" fmla="*/ 2027207 h 2682815"/>
              <a:gd name="connsiteX40" fmla="*/ 122698 w 1735952"/>
              <a:gd name="connsiteY40" fmla="*/ 1871932 h 2682815"/>
              <a:gd name="connsiteX41" fmla="*/ 62313 w 1735952"/>
              <a:gd name="connsiteY41" fmla="*/ 1725283 h 2682815"/>
              <a:gd name="connsiteX42" fmla="*/ 53687 w 1735952"/>
              <a:gd name="connsiteY42" fmla="*/ 1664898 h 2682815"/>
              <a:gd name="connsiteX43" fmla="*/ 45061 w 1735952"/>
              <a:gd name="connsiteY43" fmla="*/ 1630392 h 2682815"/>
              <a:gd name="connsiteX44" fmla="*/ 19181 w 1735952"/>
              <a:gd name="connsiteY44" fmla="*/ 1423358 h 2682815"/>
              <a:gd name="connsiteX45" fmla="*/ 1929 w 1735952"/>
              <a:gd name="connsiteY45" fmla="*/ 1138687 h 2682815"/>
              <a:gd name="connsiteX46" fmla="*/ 88193 w 1735952"/>
              <a:gd name="connsiteY46" fmla="*/ 690113 h 2682815"/>
              <a:gd name="connsiteX47" fmla="*/ 96819 w 1735952"/>
              <a:gd name="connsiteY47" fmla="*/ 638355 h 2682815"/>
              <a:gd name="connsiteX48" fmla="*/ 139951 w 1735952"/>
              <a:gd name="connsiteY48" fmla="*/ 586596 h 2682815"/>
              <a:gd name="connsiteX49" fmla="*/ 226215 w 1735952"/>
              <a:gd name="connsiteY49" fmla="*/ 526211 h 2682815"/>
              <a:gd name="connsiteX50" fmla="*/ 303853 w 1735952"/>
              <a:gd name="connsiteY50" fmla="*/ 431321 h 2682815"/>
              <a:gd name="connsiteX51" fmla="*/ 312479 w 1735952"/>
              <a:gd name="connsiteY51" fmla="*/ 310551 h 2682815"/>
              <a:gd name="connsiteX52" fmla="*/ 338359 w 1735952"/>
              <a:gd name="connsiteY52" fmla="*/ 293298 h 2682815"/>
              <a:gd name="connsiteX53" fmla="*/ 372864 w 1735952"/>
              <a:gd name="connsiteY53" fmla="*/ 267419 h 2682815"/>
              <a:gd name="connsiteX54" fmla="*/ 415996 w 1735952"/>
              <a:gd name="connsiteY54" fmla="*/ 215660 h 2682815"/>
              <a:gd name="connsiteX55" fmla="*/ 459129 w 1735952"/>
              <a:gd name="connsiteY55" fmla="*/ 103517 h 2682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735952" h="2682815">
                <a:moveTo>
                  <a:pt x="459129" y="103517"/>
                </a:moveTo>
                <a:cubicBezTo>
                  <a:pt x="479257" y="83389"/>
                  <a:pt x="511730" y="102043"/>
                  <a:pt x="536766" y="94890"/>
                </a:cubicBezTo>
                <a:cubicBezTo>
                  <a:pt x="552888" y="90284"/>
                  <a:pt x="564901" y="76509"/>
                  <a:pt x="579898" y="69011"/>
                </a:cubicBezTo>
                <a:cubicBezTo>
                  <a:pt x="588031" y="64944"/>
                  <a:pt x="597151" y="63260"/>
                  <a:pt x="605778" y="60385"/>
                </a:cubicBezTo>
                <a:cubicBezTo>
                  <a:pt x="617280" y="51759"/>
                  <a:pt x="627800" y="41639"/>
                  <a:pt x="640283" y="34506"/>
                </a:cubicBezTo>
                <a:cubicBezTo>
                  <a:pt x="648178" y="29995"/>
                  <a:pt x="657452" y="28492"/>
                  <a:pt x="666162" y="25879"/>
                </a:cubicBezTo>
                <a:cubicBezTo>
                  <a:pt x="745121" y="2191"/>
                  <a:pt x="713780" y="10044"/>
                  <a:pt x="804185" y="0"/>
                </a:cubicBezTo>
                <a:lnTo>
                  <a:pt x="1183747" y="8626"/>
                </a:lnTo>
                <a:cubicBezTo>
                  <a:pt x="1213959" y="9912"/>
                  <a:pt x="1208335" y="24317"/>
                  <a:pt x="1235506" y="34506"/>
                </a:cubicBezTo>
                <a:cubicBezTo>
                  <a:pt x="1249234" y="39654"/>
                  <a:pt x="1264261" y="40257"/>
                  <a:pt x="1278638" y="43132"/>
                </a:cubicBezTo>
                <a:cubicBezTo>
                  <a:pt x="1290140" y="60385"/>
                  <a:pt x="1309078" y="74557"/>
                  <a:pt x="1313144" y="94890"/>
                </a:cubicBezTo>
                <a:cubicBezTo>
                  <a:pt x="1327737" y="167861"/>
                  <a:pt x="1313230" y="108934"/>
                  <a:pt x="1339023" y="181155"/>
                </a:cubicBezTo>
                <a:cubicBezTo>
                  <a:pt x="1348198" y="206845"/>
                  <a:pt x="1350867" y="235401"/>
                  <a:pt x="1364902" y="258792"/>
                </a:cubicBezTo>
                <a:cubicBezTo>
                  <a:pt x="1373528" y="273169"/>
                  <a:pt x="1383283" y="286927"/>
                  <a:pt x="1390781" y="301924"/>
                </a:cubicBezTo>
                <a:cubicBezTo>
                  <a:pt x="1394848" y="310057"/>
                  <a:pt x="1396795" y="319094"/>
                  <a:pt x="1399408" y="327804"/>
                </a:cubicBezTo>
                <a:cubicBezTo>
                  <a:pt x="1400118" y="330170"/>
                  <a:pt x="1418312" y="397329"/>
                  <a:pt x="1425287" y="414068"/>
                </a:cubicBezTo>
                <a:cubicBezTo>
                  <a:pt x="1444493" y="460163"/>
                  <a:pt x="1451226" y="483158"/>
                  <a:pt x="1477046" y="517585"/>
                </a:cubicBezTo>
                <a:cubicBezTo>
                  <a:pt x="1496717" y="543813"/>
                  <a:pt x="1524515" y="565089"/>
                  <a:pt x="1537430" y="595223"/>
                </a:cubicBezTo>
                <a:cubicBezTo>
                  <a:pt x="1598036" y="736634"/>
                  <a:pt x="1561151" y="682346"/>
                  <a:pt x="1632321" y="767751"/>
                </a:cubicBezTo>
                <a:cubicBezTo>
                  <a:pt x="1635196" y="782128"/>
                  <a:pt x="1637216" y="796704"/>
                  <a:pt x="1640947" y="810883"/>
                </a:cubicBezTo>
                <a:cubicBezTo>
                  <a:pt x="1651602" y="851372"/>
                  <a:pt x="1668177" y="890422"/>
                  <a:pt x="1675453" y="931653"/>
                </a:cubicBezTo>
                <a:cubicBezTo>
                  <a:pt x="1694111" y="1037379"/>
                  <a:pt x="1718585" y="1250830"/>
                  <a:pt x="1718585" y="1250830"/>
                </a:cubicBezTo>
                <a:cubicBezTo>
                  <a:pt x="1721461" y="1414732"/>
                  <a:pt x="1722393" y="1578680"/>
                  <a:pt x="1727212" y="1742536"/>
                </a:cubicBezTo>
                <a:cubicBezTo>
                  <a:pt x="1728146" y="1774283"/>
                  <a:pt x="1737059" y="1805689"/>
                  <a:pt x="1735838" y="1837426"/>
                </a:cubicBezTo>
                <a:cubicBezTo>
                  <a:pt x="1734166" y="1880908"/>
                  <a:pt x="1724962" y="1923779"/>
                  <a:pt x="1718585" y="1966823"/>
                </a:cubicBezTo>
                <a:cubicBezTo>
                  <a:pt x="1699322" y="2096848"/>
                  <a:pt x="1710086" y="2033197"/>
                  <a:pt x="1684079" y="2130724"/>
                </a:cubicBezTo>
                <a:cubicBezTo>
                  <a:pt x="1633855" y="2319070"/>
                  <a:pt x="1686124" y="2134862"/>
                  <a:pt x="1658200" y="2225615"/>
                </a:cubicBezTo>
                <a:cubicBezTo>
                  <a:pt x="1649741" y="2253106"/>
                  <a:pt x="1636702" y="2315480"/>
                  <a:pt x="1615068" y="2346385"/>
                </a:cubicBezTo>
                <a:cubicBezTo>
                  <a:pt x="1608721" y="2355453"/>
                  <a:pt x="1553631" y="2422234"/>
                  <a:pt x="1537430" y="2432649"/>
                </a:cubicBezTo>
                <a:cubicBezTo>
                  <a:pt x="1510387" y="2450034"/>
                  <a:pt x="1479533" y="2460652"/>
                  <a:pt x="1451166" y="2475781"/>
                </a:cubicBezTo>
                <a:cubicBezTo>
                  <a:pt x="1402640" y="2501662"/>
                  <a:pt x="1402345" y="2506401"/>
                  <a:pt x="1356276" y="2544792"/>
                </a:cubicBezTo>
                <a:cubicBezTo>
                  <a:pt x="1347649" y="2570671"/>
                  <a:pt x="1345924" y="2600001"/>
                  <a:pt x="1330396" y="2622430"/>
                </a:cubicBezTo>
                <a:cubicBezTo>
                  <a:pt x="1310704" y="2650874"/>
                  <a:pt x="1235840" y="2672985"/>
                  <a:pt x="1209627" y="2682815"/>
                </a:cubicBezTo>
                <a:cubicBezTo>
                  <a:pt x="1163619" y="2679940"/>
                  <a:pt x="1117660" y="2676135"/>
                  <a:pt x="1071604" y="2674189"/>
                </a:cubicBezTo>
                <a:cubicBezTo>
                  <a:pt x="913490" y="2667508"/>
                  <a:pt x="755016" y="2668053"/>
                  <a:pt x="597151" y="2656936"/>
                </a:cubicBezTo>
                <a:cubicBezTo>
                  <a:pt x="536954" y="2652697"/>
                  <a:pt x="418843" y="2620985"/>
                  <a:pt x="355612" y="2605177"/>
                </a:cubicBezTo>
                <a:cubicBezTo>
                  <a:pt x="262293" y="2434094"/>
                  <a:pt x="334822" y="2580355"/>
                  <a:pt x="243468" y="2329132"/>
                </a:cubicBezTo>
                <a:cubicBezTo>
                  <a:pt x="230693" y="2294001"/>
                  <a:pt x="214219" y="2260323"/>
                  <a:pt x="200336" y="2225615"/>
                </a:cubicBezTo>
                <a:cubicBezTo>
                  <a:pt x="196959" y="2217172"/>
                  <a:pt x="194585" y="2208362"/>
                  <a:pt x="191710" y="2199736"/>
                </a:cubicBezTo>
                <a:cubicBezTo>
                  <a:pt x="177729" y="2073914"/>
                  <a:pt x="192117" y="2166861"/>
                  <a:pt x="157204" y="2027207"/>
                </a:cubicBezTo>
                <a:cubicBezTo>
                  <a:pt x="135626" y="1940892"/>
                  <a:pt x="166080" y="2012922"/>
                  <a:pt x="122698" y="1871932"/>
                </a:cubicBezTo>
                <a:cubicBezTo>
                  <a:pt x="99778" y="1797444"/>
                  <a:pt x="89505" y="1779667"/>
                  <a:pt x="62313" y="1725283"/>
                </a:cubicBezTo>
                <a:cubicBezTo>
                  <a:pt x="59438" y="1705155"/>
                  <a:pt x="57324" y="1684903"/>
                  <a:pt x="53687" y="1664898"/>
                </a:cubicBezTo>
                <a:cubicBezTo>
                  <a:pt x="51566" y="1653233"/>
                  <a:pt x="46302" y="1642183"/>
                  <a:pt x="45061" y="1630392"/>
                </a:cubicBezTo>
                <a:cubicBezTo>
                  <a:pt x="23243" y="1423119"/>
                  <a:pt x="52820" y="1574732"/>
                  <a:pt x="19181" y="1423358"/>
                </a:cubicBezTo>
                <a:cubicBezTo>
                  <a:pt x="13430" y="1328468"/>
                  <a:pt x="-6157" y="1233407"/>
                  <a:pt x="1929" y="1138687"/>
                </a:cubicBezTo>
                <a:cubicBezTo>
                  <a:pt x="24170" y="878152"/>
                  <a:pt x="37882" y="841034"/>
                  <a:pt x="88193" y="690113"/>
                </a:cubicBezTo>
                <a:cubicBezTo>
                  <a:pt x="91068" y="672860"/>
                  <a:pt x="88997" y="653999"/>
                  <a:pt x="96819" y="638355"/>
                </a:cubicBezTo>
                <a:cubicBezTo>
                  <a:pt x="106863" y="618268"/>
                  <a:pt x="124071" y="602476"/>
                  <a:pt x="139951" y="586596"/>
                </a:cubicBezTo>
                <a:cubicBezTo>
                  <a:pt x="192819" y="533728"/>
                  <a:pt x="180132" y="541573"/>
                  <a:pt x="226215" y="526211"/>
                </a:cubicBezTo>
                <a:cubicBezTo>
                  <a:pt x="243845" y="508581"/>
                  <a:pt x="297020" y="463776"/>
                  <a:pt x="303853" y="431321"/>
                </a:cubicBezTo>
                <a:cubicBezTo>
                  <a:pt x="312167" y="391827"/>
                  <a:pt x="302690" y="349705"/>
                  <a:pt x="312479" y="310551"/>
                </a:cubicBezTo>
                <a:cubicBezTo>
                  <a:pt x="314994" y="300493"/>
                  <a:pt x="329922" y="299324"/>
                  <a:pt x="338359" y="293298"/>
                </a:cubicBezTo>
                <a:cubicBezTo>
                  <a:pt x="350058" y="284941"/>
                  <a:pt x="361948" y="276776"/>
                  <a:pt x="372864" y="267419"/>
                </a:cubicBezTo>
                <a:cubicBezTo>
                  <a:pt x="391238" y="251670"/>
                  <a:pt x="404585" y="236851"/>
                  <a:pt x="415996" y="215660"/>
                </a:cubicBezTo>
                <a:cubicBezTo>
                  <a:pt x="460415" y="133168"/>
                  <a:pt x="439001" y="123645"/>
                  <a:pt x="459129" y="1035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354213-9404-6933-9AE2-8196980B3540}"/>
              </a:ext>
            </a:extLst>
          </p:cNvPr>
          <p:cNvSpPr/>
          <p:nvPr/>
        </p:nvSpPr>
        <p:spPr>
          <a:xfrm>
            <a:off x="5835600" y="3925019"/>
            <a:ext cx="745200" cy="517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9269996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Custom">
      <a:dk1>
        <a:srgbClr val="000000"/>
      </a:dk1>
      <a:lt1>
        <a:srgbClr val="FFFFFF"/>
      </a:lt1>
      <a:dk2>
        <a:srgbClr val="404040"/>
      </a:dk2>
      <a:lt2>
        <a:srgbClr val="E0E0E0"/>
      </a:lt2>
      <a:accent1>
        <a:srgbClr val="F00000"/>
      </a:accent1>
      <a:accent2>
        <a:srgbClr val="00F000"/>
      </a:accent2>
      <a:accent3>
        <a:srgbClr val="A00000"/>
      </a:accent3>
      <a:accent4>
        <a:srgbClr val="00C040"/>
      </a:accent4>
      <a:accent5>
        <a:srgbClr val="0040A0"/>
      </a:accent5>
      <a:accent6>
        <a:srgbClr val="F0D000"/>
      </a:accent6>
      <a:hlink>
        <a:srgbClr val="595959"/>
      </a:hlink>
      <a:folHlink>
        <a:srgbClr val="595959"/>
      </a:folHlink>
    </a:clrScheme>
    <a:fontScheme name="Custom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34D4E6D-1CDD-42D4-AE77-8E076E698E62}" vid="{19D2DF08-1626-4128-9D3D-D40F0A839667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Template</Template>
  <TotalTime>0</TotalTime>
  <Words>166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Brush Script MT</vt:lpstr>
      <vt:lpstr>Calibri</vt:lpstr>
      <vt:lpstr>Calibri Light</vt:lpstr>
      <vt:lpstr>Cambria Math</vt:lpstr>
      <vt:lpstr>Freestyle Script</vt:lpstr>
      <vt:lpstr>Wingdings</vt:lpstr>
      <vt:lpstr>Office Theme</vt:lpstr>
      <vt:lpstr>Scalable Teaching of Software Engineering Theory and Practice: An Experience Report</vt:lpstr>
      <vt:lpstr>Strongly enforce lightweight mechanisms</vt:lpstr>
      <vt:lpstr>Constraints</vt:lpstr>
      <vt:lpstr>PowerPoint Presentation</vt:lpstr>
      <vt:lpstr>PowerPoint Presentation</vt:lpstr>
      <vt:lpstr>Breaking habits</vt:lpstr>
      <vt:lpstr>Chunks of work</vt:lpstr>
      <vt:lpstr>Interactivity</vt:lpstr>
      <vt:lpstr>Equivocation</vt:lpstr>
      <vt:lpstr>Theory exam questions</vt:lpstr>
      <vt:lpstr>Big picture view</vt:lpstr>
      <vt:lpstr>Practical exam questions</vt:lpstr>
      <vt:lpstr>ChatGPT</vt:lpstr>
      <vt:lpstr>PowerPoint Presentation</vt:lpstr>
      <vt:lpstr>AI for exams</vt:lpstr>
      <vt:lpstr>AI for projects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Teaching of Software Engineering Theory and Practice: An Experience Report</dc:title>
  <dc:creator>Solal Pirelli</dc:creator>
  <cp:lastModifiedBy>Solal Pirelli</cp:lastModifiedBy>
  <cp:revision>1</cp:revision>
  <dcterms:created xsi:type="dcterms:W3CDTF">2024-04-08T11:10:29Z</dcterms:created>
  <dcterms:modified xsi:type="dcterms:W3CDTF">2024-04-18T21:05:21Z</dcterms:modified>
</cp:coreProperties>
</file>