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93" r:id="rId4"/>
    <p:sldId id="260" r:id="rId5"/>
    <p:sldId id="296" r:id="rId6"/>
    <p:sldId id="298" r:id="rId7"/>
    <p:sldId id="299" r:id="rId8"/>
    <p:sldId id="300" r:id="rId9"/>
    <p:sldId id="302" r:id="rId10"/>
    <p:sldId id="301" r:id="rId11"/>
    <p:sldId id="303" r:id="rId12"/>
    <p:sldId id="305" r:id="rId13"/>
    <p:sldId id="314" r:id="rId14"/>
    <p:sldId id="311" r:id="rId15"/>
    <p:sldId id="315" r:id="rId16"/>
    <p:sldId id="304" r:id="rId17"/>
    <p:sldId id="307" r:id="rId18"/>
    <p:sldId id="308" r:id="rId19"/>
    <p:sldId id="309" r:id="rId20"/>
    <p:sldId id="310" r:id="rId21"/>
    <p:sldId id="312" r:id="rId22"/>
    <p:sldId id="274" r:id="rId23"/>
    <p:sldId id="319" r:id="rId24"/>
    <p:sldId id="318" r:id="rId25"/>
    <p:sldId id="317" r:id="rId26"/>
    <p:sldId id="313" r:id="rId27"/>
    <p:sldId id="292" r:id="rId2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71FCC6-E3D3-BBB8-2C4E-B578DF7B6966}" v="353" dt="2024-04-15T07:47:51.608"/>
    <p1510:client id="{2487AC76-B998-C979-8B00-D5E359E73FF3}" v="310" dt="2024-04-14T10:24:22.362"/>
    <p1510:client id="{27C614EA-0998-D8F5-7800-BEDCF6C8302A}" v="39" dt="2024-04-14T11:10:17.107"/>
    <p1510:client id="{3581AF16-3EA8-57C8-95EC-0C5F839FCE9F}" v="18" dt="2024-04-15T15:10:51.736"/>
    <p1510:client id="{94182BC2-DFF5-441E-9637-88267376FD4A}" v="16" dt="2024-04-14T10:34:58.233"/>
    <p1510:client id="{B11120D7-0428-5768-8C66-E3157E24CE6A}" v="2323" dt="2024-04-14T16:51:08.021"/>
    <p1510:client id="{B6DDD1A3-A0E3-8E81-3635-DBED4000501F}" v="1" dt="2024-04-15T09:58:59.641"/>
    <p1510:client id="{CB53CCFF-747E-E7FB-E099-B7F0EF5BB6FE}" v="37" dt="2024-04-14T19:33:40.471"/>
    <p1510:client id="{DC7C5DEC-2D42-DC04-0AC2-916842896674}" v="2474" dt="2024-04-14T19:28:45.598"/>
    <p1510:client id="{F150CB14-7173-70C8-63E9-9C5D6860CFE0}" v="40" dt="2024-04-15T11:24:08.80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S2023005 Dilli Babu Porlapothula" userId="S::dillibabu.porlapothula@iiitb.ac.in::ebdb6e9e-3dbe-4297-92c4-f4140c9feb6b" providerId="AD" clId="Web-{94182BC2-DFF5-441E-9637-88267376FD4A}"/>
    <pc:docChg chg="addSld modSld">
      <pc:chgData name="MS2023005 Dilli Babu Porlapothula" userId="S::dillibabu.porlapothula@iiitb.ac.in::ebdb6e9e-3dbe-4297-92c4-f4140c9feb6b" providerId="AD" clId="Web-{94182BC2-DFF5-441E-9637-88267376FD4A}" dt="2024-04-14T10:34:58.233" v="9"/>
      <pc:docMkLst>
        <pc:docMk/>
      </pc:docMkLst>
      <pc:sldChg chg="addSp delSp modSp">
        <pc:chgData name="MS2023005 Dilli Babu Porlapothula" userId="S::dillibabu.porlapothula@iiitb.ac.in::ebdb6e9e-3dbe-4297-92c4-f4140c9feb6b" providerId="AD" clId="Web-{94182BC2-DFF5-441E-9637-88267376FD4A}" dt="2024-04-14T10:34:11.874" v="1"/>
        <pc:sldMkLst>
          <pc:docMk/>
          <pc:sldMk cId="0" sldId="257"/>
        </pc:sldMkLst>
        <pc:spChg chg="add del">
          <ac:chgData name="MS2023005 Dilli Babu Porlapothula" userId="S::dillibabu.porlapothula@iiitb.ac.in::ebdb6e9e-3dbe-4297-92c4-f4140c9feb6b" providerId="AD" clId="Web-{94182BC2-DFF5-441E-9637-88267376FD4A}" dt="2024-04-14T10:34:11.874" v="1"/>
          <ac:spMkLst>
            <pc:docMk/>
            <pc:sldMk cId="0" sldId="257"/>
            <ac:spMk id="2" creationId="{00000000-0000-0000-0000-000000000000}"/>
          </ac:spMkLst>
        </pc:spChg>
        <pc:spChg chg="add del mod">
          <ac:chgData name="MS2023005 Dilli Babu Porlapothula" userId="S::dillibabu.porlapothula@iiitb.ac.in::ebdb6e9e-3dbe-4297-92c4-f4140c9feb6b" providerId="AD" clId="Web-{94182BC2-DFF5-441E-9637-88267376FD4A}" dt="2024-04-14T10:34:11.874" v="1"/>
          <ac:spMkLst>
            <pc:docMk/>
            <pc:sldMk cId="0" sldId="257"/>
            <ac:spMk id="6" creationId="{A0C2C4C0-C912-59A1-47E1-E7A362321DCC}"/>
          </ac:spMkLst>
        </pc:spChg>
      </pc:sldChg>
      <pc:sldChg chg="delSp modSp add replId">
        <pc:chgData name="MS2023005 Dilli Babu Porlapothula" userId="S::dillibabu.porlapothula@iiitb.ac.in::ebdb6e9e-3dbe-4297-92c4-f4140c9feb6b" providerId="AD" clId="Web-{94182BC2-DFF5-441E-9637-88267376FD4A}" dt="2024-04-14T10:34:58.233" v="9"/>
        <pc:sldMkLst>
          <pc:docMk/>
          <pc:sldMk cId="4064244760" sldId="293"/>
        </pc:sldMkLst>
        <pc:spChg chg="del mod">
          <ac:chgData name="MS2023005 Dilli Babu Porlapothula" userId="S::dillibabu.porlapothula@iiitb.ac.in::ebdb6e9e-3dbe-4297-92c4-f4140c9feb6b" providerId="AD" clId="Web-{94182BC2-DFF5-441E-9637-88267376FD4A}" dt="2024-04-14T10:34:58.233" v="9"/>
          <ac:spMkLst>
            <pc:docMk/>
            <pc:sldMk cId="4064244760" sldId="293"/>
            <ac:spMk id="3" creationId="{00000000-0000-0000-0000-000000000000}"/>
          </ac:spMkLst>
        </pc:spChg>
      </pc:sldChg>
    </pc:docChg>
  </pc:docChgLst>
  <pc:docChgLst>
    <pc:chgData name="MS2023005 Dilli Babu Porlapothula" userId="S::dillibabu.porlapothula@iiitb.ac.in::ebdb6e9e-3dbe-4297-92c4-f4140c9feb6b" providerId="AD" clId="Web-{B6DDD1A3-A0E3-8E81-3635-DBED4000501F}"/>
    <pc:docChg chg="delSld">
      <pc:chgData name="MS2023005 Dilli Babu Porlapothula" userId="S::dillibabu.porlapothula@iiitb.ac.in::ebdb6e9e-3dbe-4297-92c4-f4140c9feb6b" providerId="AD" clId="Web-{B6DDD1A3-A0E3-8E81-3635-DBED4000501F}" dt="2024-04-15T09:58:59.641" v="0"/>
      <pc:docMkLst>
        <pc:docMk/>
      </pc:docMkLst>
      <pc:sldChg chg="del">
        <pc:chgData name="MS2023005 Dilli Babu Porlapothula" userId="S::dillibabu.porlapothula@iiitb.ac.in::ebdb6e9e-3dbe-4297-92c4-f4140c9feb6b" providerId="AD" clId="Web-{B6DDD1A3-A0E3-8E81-3635-DBED4000501F}" dt="2024-04-15T09:58:59.641" v="0"/>
        <pc:sldMkLst>
          <pc:docMk/>
          <pc:sldMk cId="2964764038" sldId="316"/>
        </pc:sldMkLst>
      </pc:sldChg>
    </pc:docChg>
  </pc:docChgLst>
  <pc:docChgLst>
    <pc:chgData name="MS2023005 Dilli Babu Porlapothula" userId="S::dillibabu.porlapothula@iiitb.ac.in::ebdb6e9e-3dbe-4297-92c4-f4140c9feb6b" providerId="AD" clId="Web-{27C614EA-0998-D8F5-7800-BEDCF6C8302A}"/>
    <pc:docChg chg="delSld modSld">
      <pc:chgData name="MS2023005 Dilli Babu Porlapothula" userId="S::dillibabu.porlapothula@iiitb.ac.in::ebdb6e9e-3dbe-4297-92c4-f4140c9feb6b" providerId="AD" clId="Web-{27C614EA-0998-D8F5-7800-BEDCF6C8302A}" dt="2024-04-14T11:10:17.107" v="38"/>
      <pc:docMkLst>
        <pc:docMk/>
      </pc:docMkLst>
      <pc:sldChg chg="modSp">
        <pc:chgData name="MS2023005 Dilli Babu Porlapothula" userId="S::dillibabu.porlapothula@iiitb.ac.in::ebdb6e9e-3dbe-4297-92c4-f4140c9feb6b" providerId="AD" clId="Web-{27C614EA-0998-D8F5-7800-BEDCF6C8302A}" dt="2024-04-14T10:50:12.026" v="9" actId="14100"/>
        <pc:sldMkLst>
          <pc:docMk/>
          <pc:sldMk cId="0" sldId="256"/>
        </pc:sldMkLst>
        <pc:picChg chg="mod">
          <ac:chgData name="MS2023005 Dilli Babu Porlapothula" userId="S::dillibabu.porlapothula@iiitb.ac.in::ebdb6e9e-3dbe-4297-92c4-f4140c9feb6b" providerId="AD" clId="Web-{27C614EA-0998-D8F5-7800-BEDCF6C8302A}" dt="2024-04-14T10:50:11.120" v="8" actId="14100"/>
          <ac:picMkLst>
            <pc:docMk/>
            <pc:sldMk cId="0" sldId="256"/>
            <ac:picMk id="5" creationId="{00000000-0000-0000-0000-000000000000}"/>
          </ac:picMkLst>
        </pc:picChg>
        <pc:picChg chg="mod">
          <ac:chgData name="MS2023005 Dilli Babu Porlapothula" userId="S::dillibabu.porlapothula@iiitb.ac.in::ebdb6e9e-3dbe-4297-92c4-f4140c9feb6b" providerId="AD" clId="Web-{27C614EA-0998-D8F5-7800-BEDCF6C8302A}" dt="2024-04-14T10:50:12.026" v="9" actId="14100"/>
          <ac:picMkLst>
            <pc:docMk/>
            <pc:sldMk cId="0" sldId="256"/>
            <ac:picMk id="6" creationId="{00000000-0000-0000-0000-000000000000}"/>
          </ac:picMkLst>
        </pc:picChg>
      </pc:sldChg>
      <pc:sldChg chg="del">
        <pc:chgData name="MS2023005 Dilli Babu Porlapothula" userId="S::dillibabu.porlapothula@iiitb.ac.in::ebdb6e9e-3dbe-4297-92c4-f4140c9feb6b" providerId="AD" clId="Web-{27C614EA-0998-D8F5-7800-BEDCF6C8302A}" dt="2024-04-14T11:09:53.560" v="11"/>
        <pc:sldMkLst>
          <pc:docMk/>
          <pc:sldMk cId="0" sldId="261"/>
        </pc:sldMkLst>
      </pc:sldChg>
      <pc:sldChg chg="del">
        <pc:chgData name="MS2023005 Dilli Babu Porlapothula" userId="S::dillibabu.porlapothula@iiitb.ac.in::ebdb6e9e-3dbe-4297-92c4-f4140c9feb6b" providerId="AD" clId="Web-{27C614EA-0998-D8F5-7800-BEDCF6C8302A}" dt="2024-04-14T11:09:54.513" v="12"/>
        <pc:sldMkLst>
          <pc:docMk/>
          <pc:sldMk cId="0" sldId="262"/>
        </pc:sldMkLst>
      </pc:sldChg>
      <pc:sldChg chg="del">
        <pc:chgData name="MS2023005 Dilli Babu Porlapothula" userId="S::dillibabu.porlapothula@iiitb.ac.in::ebdb6e9e-3dbe-4297-92c4-f4140c9feb6b" providerId="AD" clId="Web-{27C614EA-0998-D8F5-7800-BEDCF6C8302A}" dt="2024-04-14T11:09:54.529" v="13"/>
        <pc:sldMkLst>
          <pc:docMk/>
          <pc:sldMk cId="0" sldId="263"/>
        </pc:sldMkLst>
      </pc:sldChg>
      <pc:sldChg chg="del">
        <pc:chgData name="MS2023005 Dilli Babu Porlapothula" userId="S::dillibabu.porlapothula@iiitb.ac.in::ebdb6e9e-3dbe-4297-92c4-f4140c9feb6b" providerId="AD" clId="Web-{27C614EA-0998-D8F5-7800-BEDCF6C8302A}" dt="2024-04-14T11:09:56.060" v="14"/>
        <pc:sldMkLst>
          <pc:docMk/>
          <pc:sldMk cId="0" sldId="264"/>
        </pc:sldMkLst>
      </pc:sldChg>
      <pc:sldChg chg="del">
        <pc:chgData name="MS2023005 Dilli Babu Porlapothula" userId="S::dillibabu.porlapothula@iiitb.ac.in::ebdb6e9e-3dbe-4297-92c4-f4140c9feb6b" providerId="AD" clId="Web-{27C614EA-0998-D8F5-7800-BEDCF6C8302A}" dt="2024-04-14T11:09:57.857" v="15"/>
        <pc:sldMkLst>
          <pc:docMk/>
          <pc:sldMk cId="0" sldId="265"/>
        </pc:sldMkLst>
      </pc:sldChg>
      <pc:sldChg chg="del">
        <pc:chgData name="MS2023005 Dilli Babu Porlapothula" userId="S::dillibabu.porlapothula@iiitb.ac.in::ebdb6e9e-3dbe-4297-92c4-f4140c9feb6b" providerId="AD" clId="Web-{27C614EA-0998-D8F5-7800-BEDCF6C8302A}" dt="2024-04-14T11:09:58.841" v="16"/>
        <pc:sldMkLst>
          <pc:docMk/>
          <pc:sldMk cId="0" sldId="266"/>
        </pc:sldMkLst>
      </pc:sldChg>
      <pc:sldChg chg="del">
        <pc:chgData name="MS2023005 Dilli Babu Porlapothula" userId="S::dillibabu.porlapothula@iiitb.ac.in::ebdb6e9e-3dbe-4297-92c4-f4140c9feb6b" providerId="AD" clId="Web-{27C614EA-0998-D8F5-7800-BEDCF6C8302A}" dt="2024-04-14T11:09:59.248" v="17"/>
        <pc:sldMkLst>
          <pc:docMk/>
          <pc:sldMk cId="0" sldId="267"/>
        </pc:sldMkLst>
      </pc:sldChg>
      <pc:sldChg chg="del">
        <pc:chgData name="MS2023005 Dilli Babu Porlapothula" userId="S::dillibabu.porlapothula@iiitb.ac.in::ebdb6e9e-3dbe-4297-92c4-f4140c9feb6b" providerId="AD" clId="Web-{27C614EA-0998-D8F5-7800-BEDCF6C8302A}" dt="2024-04-14T11:09:59.326" v="18"/>
        <pc:sldMkLst>
          <pc:docMk/>
          <pc:sldMk cId="0" sldId="268"/>
        </pc:sldMkLst>
      </pc:sldChg>
      <pc:sldChg chg="del">
        <pc:chgData name="MS2023005 Dilli Babu Porlapothula" userId="S::dillibabu.porlapothula@iiitb.ac.in::ebdb6e9e-3dbe-4297-92c4-f4140c9feb6b" providerId="AD" clId="Web-{27C614EA-0998-D8F5-7800-BEDCF6C8302A}" dt="2024-04-14T11:09:59.716" v="19"/>
        <pc:sldMkLst>
          <pc:docMk/>
          <pc:sldMk cId="0" sldId="269"/>
        </pc:sldMkLst>
      </pc:sldChg>
      <pc:sldChg chg="del">
        <pc:chgData name="MS2023005 Dilli Babu Porlapothula" userId="S::dillibabu.porlapothula@iiitb.ac.in::ebdb6e9e-3dbe-4297-92c4-f4140c9feb6b" providerId="AD" clId="Web-{27C614EA-0998-D8F5-7800-BEDCF6C8302A}" dt="2024-04-14T11:09:59.732" v="20"/>
        <pc:sldMkLst>
          <pc:docMk/>
          <pc:sldMk cId="0" sldId="270"/>
        </pc:sldMkLst>
      </pc:sldChg>
      <pc:sldChg chg="del">
        <pc:chgData name="MS2023005 Dilli Babu Porlapothula" userId="S::dillibabu.porlapothula@iiitb.ac.in::ebdb6e9e-3dbe-4297-92c4-f4140c9feb6b" providerId="AD" clId="Web-{27C614EA-0998-D8F5-7800-BEDCF6C8302A}" dt="2024-04-14T11:09:59.748" v="21"/>
        <pc:sldMkLst>
          <pc:docMk/>
          <pc:sldMk cId="0" sldId="271"/>
        </pc:sldMkLst>
      </pc:sldChg>
      <pc:sldChg chg="del">
        <pc:chgData name="MS2023005 Dilli Babu Porlapothula" userId="S::dillibabu.porlapothula@iiitb.ac.in::ebdb6e9e-3dbe-4297-92c4-f4140c9feb6b" providerId="AD" clId="Web-{27C614EA-0998-D8F5-7800-BEDCF6C8302A}" dt="2024-04-14T11:10:00.576" v="22"/>
        <pc:sldMkLst>
          <pc:docMk/>
          <pc:sldMk cId="0" sldId="272"/>
        </pc:sldMkLst>
      </pc:sldChg>
      <pc:sldChg chg="del">
        <pc:chgData name="MS2023005 Dilli Babu Porlapothula" userId="S::dillibabu.porlapothula@iiitb.ac.in::ebdb6e9e-3dbe-4297-92c4-f4140c9feb6b" providerId="AD" clId="Web-{27C614EA-0998-D8F5-7800-BEDCF6C8302A}" dt="2024-04-14T11:10:00.591" v="23"/>
        <pc:sldMkLst>
          <pc:docMk/>
          <pc:sldMk cId="0" sldId="273"/>
        </pc:sldMkLst>
      </pc:sldChg>
      <pc:sldChg chg="del">
        <pc:chgData name="MS2023005 Dilli Babu Porlapothula" userId="S::dillibabu.porlapothula@iiitb.ac.in::ebdb6e9e-3dbe-4297-92c4-f4140c9feb6b" providerId="AD" clId="Web-{27C614EA-0998-D8F5-7800-BEDCF6C8302A}" dt="2024-04-14T11:10:04.107" v="24"/>
        <pc:sldMkLst>
          <pc:docMk/>
          <pc:sldMk cId="0" sldId="275"/>
        </pc:sldMkLst>
      </pc:sldChg>
      <pc:sldChg chg="del">
        <pc:chgData name="MS2023005 Dilli Babu Porlapothula" userId="S::dillibabu.porlapothula@iiitb.ac.in::ebdb6e9e-3dbe-4297-92c4-f4140c9feb6b" providerId="AD" clId="Web-{27C614EA-0998-D8F5-7800-BEDCF6C8302A}" dt="2024-04-14T11:10:05.123" v="25"/>
        <pc:sldMkLst>
          <pc:docMk/>
          <pc:sldMk cId="0" sldId="276"/>
        </pc:sldMkLst>
      </pc:sldChg>
      <pc:sldChg chg="del">
        <pc:chgData name="MS2023005 Dilli Babu Porlapothula" userId="S::dillibabu.porlapothula@iiitb.ac.in::ebdb6e9e-3dbe-4297-92c4-f4140c9feb6b" providerId="AD" clId="Web-{27C614EA-0998-D8F5-7800-BEDCF6C8302A}" dt="2024-04-14T11:10:09.263" v="26"/>
        <pc:sldMkLst>
          <pc:docMk/>
          <pc:sldMk cId="0" sldId="277"/>
        </pc:sldMkLst>
      </pc:sldChg>
      <pc:sldChg chg="del">
        <pc:chgData name="MS2023005 Dilli Babu Porlapothula" userId="S::dillibabu.porlapothula@iiitb.ac.in::ebdb6e9e-3dbe-4297-92c4-f4140c9feb6b" providerId="AD" clId="Web-{27C614EA-0998-D8F5-7800-BEDCF6C8302A}" dt="2024-04-14T11:10:09.279" v="27"/>
        <pc:sldMkLst>
          <pc:docMk/>
          <pc:sldMk cId="0" sldId="278"/>
        </pc:sldMkLst>
      </pc:sldChg>
      <pc:sldChg chg="del">
        <pc:chgData name="MS2023005 Dilli Babu Porlapothula" userId="S::dillibabu.porlapothula@iiitb.ac.in::ebdb6e9e-3dbe-4297-92c4-f4140c9feb6b" providerId="AD" clId="Web-{27C614EA-0998-D8F5-7800-BEDCF6C8302A}" dt="2024-04-14T11:10:09.279" v="28"/>
        <pc:sldMkLst>
          <pc:docMk/>
          <pc:sldMk cId="0" sldId="279"/>
        </pc:sldMkLst>
      </pc:sldChg>
      <pc:sldChg chg="del">
        <pc:chgData name="MS2023005 Dilli Babu Porlapothula" userId="S::dillibabu.porlapothula@iiitb.ac.in::ebdb6e9e-3dbe-4297-92c4-f4140c9feb6b" providerId="AD" clId="Web-{27C614EA-0998-D8F5-7800-BEDCF6C8302A}" dt="2024-04-14T11:10:10.435" v="29"/>
        <pc:sldMkLst>
          <pc:docMk/>
          <pc:sldMk cId="0" sldId="280"/>
        </pc:sldMkLst>
      </pc:sldChg>
      <pc:sldChg chg="del">
        <pc:chgData name="MS2023005 Dilli Babu Porlapothula" userId="S::dillibabu.porlapothula@iiitb.ac.in::ebdb6e9e-3dbe-4297-92c4-f4140c9feb6b" providerId="AD" clId="Web-{27C614EA-0998-D8F5-7800-BEDCF6C8302A}" dt="2024-04-14T11:10:13.279" v="30"/>
        <pc:sldMkLst>
          <pc:docMk/>
          <pc:sldMk cId="0" sldId="281"/>
        </pc:sldMkLst>
      </pc:sldChg>
      <pc:sldChg chg="del">
        <pc:chgData name="MS2023005 Dilli Babu Porlapothula" userId="S::dillibabu.porlapothula@iiitb.ac.in::ebdb6e9e-3dbe-4297-92c4-f4140c9feb6b" providerId="AD" clId="Web-{27C614EA-0998-D8F5-7800-BEDCF6C8302A}" dt="2024-04-14T11:10:13.513" v="31"/>
        <pc:sldMkLst>
          <pc:docMk/>
          <pc:sldMk cId="0" sldId="282"/>
        </pc:sldMkLst>
      </pc:sldChg>
      <pc:sldChg chg="del">
        <pc:chgData name="MS2023005 Dilli Babu Porlapothula" userId="S::dillibabu.porlapothula@iiitb.ac.in::ebdb6e9e-3dbe-4297-92c4-f4140c9feb6b" providerId="AD" clId="Web-{27C614EA-0998-D8F5-7800-BEDCF6C8302A}" dt="2024-04-14T11:10:13.529" v="32"/>
        <pc:sldMkLst>
          <pc:docMk/>
          <pc:sldMk cId="0" sldId="283"/>
        </pc:sldMkLst>
      </pc:sldChg>
      <pc:sldChg chg="del">
        <pc:chgData name="MS2023005 Dilli Babu Porlapothula" userId="S::dillibabu.porlapothula@iiitb.ac.in::ebdb6e9e-3dbe-4297-92c4-f4140c9feb6b" providerId="AD" clId="Web-{27C614EA-0998-D8F5-7800-BEDCF6C8302A}" dt="2024-04-14T11:10:13.810" v="33"/>
        <pc:sldMkLst>
          <pc:docMk/>
          <pc:sldMk cId="0" sldId="284"/>
        </pc:sldMkLst>
      </pc:sldChg>
      <pc:sldChg chg="del">
        <pc:chgData name="MS2023005 Dilli Babu Porlapothula" userId="S::dillibabu.porlapothula@iiitb.ac.in::ebdb6e9e-3dbe-4297-92c4-f4140c9feb6b" providerId="AD" clId="Web-{27C614EA-0998-D8F5-7800-BEDCF6C8302A}" dt="2024-04-14T11:10:14.060" v="34"/>
        <pc:sldMkLst>
          <pc:docMk/>
          <pc:sldMk cId="0" sldId="285"/>
        </pc:sldMkLst>
      </pc:sldChg>
      <pc:sldChg chg="del">
        <pc:chgData name="MS2023005 Dilli Babu Porlapothula" userId="S::dillibabu.porlapothula@iiitb.ac.in::ebdb6e9e-3dbe-4297-92c4-f4140c9feb6b" providerId="AD" clId="Web-{27C614EA-0998-D8F5-7800-BEDCF6C8302A}" dt="2024-04-14T11:10:17.076" v="35"/>
        <pc:sldMkLst>
          <pc:docMk/>
          <pc:sldMk cId="0" sldId="286"/>
        </pc:sldMkLst>
      </pc:sldChg>
      <pc:sldChg chg="del">
        <pc:chgData name="MS2023005 Dilli Babu Porlapothula" userId="S::dillibabu.porlapothula@iiitb.ac.in::ebdb6e9e-3dbe-4297-92c4-f4140c9feb6b" providerId="AD" clId="Web-{27C614EA-0998-D8F5-7800-BEDCF6C8302A}" dt="2024-04-14T11:10:17.091" v="36"/>
        <pc:sldMkLst>
          <pc:docMk/>
          <pc:sldMk cId="0" sldId="287"/>
        </pc:sldMkLst>
      </pc:sldChg>
      <pc:sldChg chg="del">
        <pc:chgData name="MS2023005 Dilli Babu Porlapothula" userId="S::dillibabu.porlapothula@iiitb.ac.in::ebdb6e9e-3dbe-4297-92c4-f4140c9feb6b" providerId="AD" clId="Web-{27C614EA-0998-D8F5-7800-BEDCF6C8302A}" dt="2024-04-14T11:10:17.107" v="37"/>
        <pc:sldMkLst>
          <pc:docMk/>
          <pc:sldMk cId="0" sldId="288"/>
        </pc:sldMkLst>
      </pc:sldChg>
      <pc:sldChg chg="del">
        <pc:chgData name="MS2023005 Dilli Babu Porlapothula" userId="S::dillibabu.porlapothula@iiitb.ac.in::ebdb6e9e-3dbe-4297-92c4-f4140c9feb6b" providerId="AD" clId="Web-{27C614EA-0998-D8F5-7800-BEDCF6C8302A}" dt="2024-04-14T11:09:33.185" v="10"/>
        <pc:sldMkLst>
          <pc:docMk/>
          <pc:sldMk cId="0" sldId="289"/>
        </pc:sldMkLst>
      </pc:sldChg>
      <pc:sldChg chg="del">
        <pc:chgData name="MS2023005 Dilli Babu Porlapothula" userId="S::dillibabu.porlapothula@iiitb.ac.in::ebdb6e9e-3dbe-4297-92c4-f4140c9feb6b" providerId="AD" clId="Web-{27C614EA-0998-D8F5-7800-BEDCF6C8302A}" dt="2024-04-14T11:10:17.107" v="38"/>
        <pc:sldMkLst>
          <pc:docMk/>
          <pc:sldMk cId="0" sldId="290"/>
        </pc:sldMkLst>
      </pc:sldChg>
    </pc:docChg>
  </pc:docChgLst>
  <pc:docChgLst>
    <pc:chgData name="MS2023005 Dilli Babu Porlapothula" userId="S::dillibabu.porlapothula@iiitb.ac.in::ebdb6e9e-3dbe-4297-92c4-f4140c9feb6b" providerId="AD" clId="Web-{B11120D7-0428-5768-8C66-E3157E24CE6A}"/>
    <pc:docChg chg="addSld delSld modSld">
      <pc:chgData name="MS2023005 Dilli Babu Porlapothula" userId="S::dillibabu.porlapothula@iiitb.ac.in::ebdb6e9e-3dbe-4297-92c4-f4140c9feb6b" providerId="AD" clId="Web-{B11120D7-0428-5768-8C66-E3157E24CE6A}" dt="2024-04-14T16:51:08.021" v="1350" actId="14100"/>
      <pc:docMkLst>
        <pc:docMk/>
      </pc:docMkLst>
      <pc:sldChg chg="delSp modSp">
        <pc:chgData name="MS2023005 Dilli Babu Porlapothula" userId="S::dillibabu.porlapothula@iiitb.ac.in::ebdb6e9e-3dbe-4297-92c4-f4140c9feb6b" providerId="AD" clId="Web-{B11120D7-0428-5768-8C66-E3157E24CE6A}" dt="2024-04-14T14:22:16.712" v="876" actId="20577"/>
        <pc:sldMkLst>
          <pc:docMk/>
          <pc:sldMk cId="0" sldId="256"/>
        </pc:sldMkLst>
        <pc:spChg chg="mod">
          <ac:chgData name="MS2023005 Dilli Babu Porlapothula" userId="S::dillibabu.porlapothula@iiitb.ac.in::ebdb6e9e-3dbe-4297-92c4-f4140c9feb6b" providerId="AD" clId="Web-{B11120D7-0428-5768-8C66-E3157E24CE6A}" dt="2024-04-14T14:21:53.742" v="870" actId="14100"/>
          <ac:spMkLst>
            <pc:docMk/>
            <pc:sldMk cId="0" sldId="256"/>
            <ac:spMk id="7" creationId="{00000000-0000-0000-0000-000000000000}"/>
          </ac:spMkLst>
        </pc:spChg>
        <pc:spChg chg="mod">
          <ac:chgData name="MS2023005 Dilli Babu Porlapothula" userId="S::dillibabu.porlapothula@iiitb.ac.in::ebdb6e9e-3dbe-4297-92c4-f4140c9feb6b" providerId="AD" clId="Web-{B11120D7-0428-5768-8C66-E3157E24CE6A}" dt="2024-04-14T14:22:16.712" v="876" actId="20577"/>
          <ac:spMkLst>
            <pc:docMk/>
            <pc:sldMk cId="0" sldId="256"/>
            <ac:spMk id="8" creationId="{00000000-0000-0000-0000-000000000000}"/>
          </ac:spMkLst>
        </pc:spChg>
        <pc:grpChg chg="mod">
          <ac:chgData name="MS2023005 Dilli Babu Porlapothula" userId="S::dillibabu.porlapothula@iiitb.ac.in::ebdb6e9e-3dbe-4297-92c4-f4140c9feb6b" providerId="AD" clId="Web-{B11120D7-0428-5768-8C66-E3157E24CE6A}" dt="2024-04-14T14:21:59.242" v="871" actId="1076"/>
          <ac:grpSpMkLst>
            <pc:docMk/>
            <pc:sldMk cId="0" sldId="256"/>
            <ac:grpSpMk id="2" creationId="{00000000-0000-0000-0000-000000000000}"/>
          </ac:grpSpMkLst>
        </pc:grpChg>
        <pc:picChg chg="mod">
          <ac:chgData name="MS2023005 Dilli Babu Porlapothula" userId="S::dillibabu.porlapothula@iiitb.ac.in::ebdb6e9e-3dbe-4297-92c4-f4140c9feb6b" providerId="AD" clId="Web-{B11120D7-0428-5768-8C66-E3157E24CE6A}" dt="2024-04-14T14:20:11.301" v="846" actId="14100"/>
          <ac:picMkLst>
            <pc:docMk/>
            <pc:sldMk cId="0" sldId="256"/>
            <ac:picMk id="4" creationId="{00000000-0000-0000-0000-000000000000}"/>
          </ac:picMkLst>
        </pc:picChg>
        <pc:picChg chg="mod">
          <ac:chgData name="MS2023005 Dilli Babu Porlapothula" userId="S::dillibabu.porlapothula@iiitb.ac.in::ebdb6e9e-3dbe-4297-92c4-f4140c9feb6b" providerId="AD" clId="Web-{B11120D7-0428-5768-8C66-E3157E24CE6A}" dt="2024-04-14T14:18:59.877" v="832" actId="1076"/>
          <ac:picMkLst>
            <pc:docMk/>
            <pc:sldMk cId="0" sldId="256"/>
            <ac:picMk id="5" creationId="{00000000-0000-0000-0000-000000000000}"/>
          </ac:picMkLst>
        </pc:picChg>
        <pc:picChg chg="del">
          <ac:chgData name="MS2023005 Dilli Babu Porlapothula" userId="S::dillibabu.porlapothula@iiitb.ac.in::ebdb6e9e-3dbe-4297-92c4-f4140c9feb6b" providerId="AD" clId="Web-{B11120D7-0428-5768-8C66-E3157E24CE6A}" dt="2024-04-14T14:18:51.127" v="829"/>
          <ac:picMkLst>
            <pc:docMk/>
            <pc:sldMk cId="0" sldId="256"/>
            <ac:picMk id="6" creationId="{00000000-0000-0000-0000-000000000000}"/>
          </ac:picMkLst>
        </pc:picChg>
      </pc:sldChg>
      <pc:sldChg chg="addSp delSp modSp mod setBg">
        <pc:chgData name="MS2023005 Dilli Babu Porlapothula" userId="S::dillibabu.porlapothula@iiitb.ac.in::ebdb6e9e-3dbe-4297-92c4-f4140c9feb6b" providerId="AD" clId="Web-{B11120D7-0428-5768-8C66-E3157E24CE6A}" dt="2024-04-14T14:21:46.476" v="869" actId="20577"/>
        <pc:sldMkLst>
          <pc:docMk/>
          <pc:sldMk cId="0" sldId="257"/>
        </pc:sldMkLst>
        <pc:spChg chg="mod">
          <ac:chgData name="MS2023005 Dilli Babu Porlapothula" userId="S::dillibabu.porlapothula@iiitb.ac.in::ebdb6e9e-3dbe-4297-92c4-f4140c9feb6b" providerId="AD" clId="Web-{B11120D7-0428-5768-8C66-E3157E24CE6A}" dt="2024-04-14T14:21:21.772" v="857"/>
          <ac:spMkLst>
            <pc:docMk/>
            <pc:sldMk cId="0" sldId="257"/>
            <ac:spMk id="2" creationId="{00000000-0000-0000-0000-000000000000}"/>
          </ac:spMkLst>
        </pc:spChg>
        <pc:spChg chg="add del mod">
          <ac:chgData name="MS2023005 Dilli Babu Porlapothula" userId="S::dillibabu.porlapothula@iiitb.ac.in::ebdb6e9e-3dbe-4297-92c4-f4140c9feb6b" providerId="AD" clId="Web-{B11120D7-0428-5768-8C66-E3157E24CE6A}" dt="2024-04-14T14:21:46.476" v="869" actId="20577"/>
          <ac:spMkLst>
            <pc:docMk/>
            <pc:sldMk cId="0" sldId="257"/>
            <ac:spMk id="3" creationId="{00000000-0000-0000-0000-000000000000}"/>
          </ac:spMkLst>
        </pc:spChg>
        <pc:spChg chg="mod">
          <ac:chgData name="MS2023005 Dilli Babu Porlapothula" userId="S::dillibabu.porlapothula@iiitb.ac.in::ebdb6e9e-3dbe-4297-92c4-f4140c9feb6b" providerId="AD" clId="Web-{B11120D7-0428-5768-8C66-E3157E24CE6A}" dt="2024-04-14T14:21:21.772" v="857"/>
          <ac:spMkLst>
            <pc:docMk/>
            <pc:sldMk cId="0" sldId="257"/>
            <ac:spMk id="4" creationId="{00000000-0000-0000-0000-000000000000}"/>
          </ac:spMkLst>
        </pc:spChg>
        <pc:spChg chg="add del">
          <ac:chgData name="MS2023005 Dilli Babu Porlapothula" userId="S::dillibabu.porlapothula@iiitb.ac.in::ebdb6e9e-3dbe-4297-92c4-f4140c9feb6b" providerId="AD" clId="Web-{B11120D7-0428-5768-8C66-E3157E24CE6A}" dt="2024-04-14T14:21:21.772" v="857"/>
          <ac:spMkLst>
            <pc:docMk/>
            <pc:sldMk cId="0" sldId="257"/>
            <ac:spMk id="10" creationId="{35DB3719-6FDC-4E5D-891D-FF40B7300F64}"/>
          </ac:spMkLst>
        </pc:spChg>
        <pc:spChg chg="add del">
          <ac:chgData name="MS2023005 Dilli Babu Porlapothula" userId="S::dillibabu.porlapothula@iiitb.ac.in::ebdb6e9e-3dbe-4297-92c4-f4140c9feb6b" providerId="AD" clId="Web-{B11120D7-0428-5768-8C66-E3157E24CE6A}" dt="2024-04-14T14:21:21.772" v="857"/>
          <ac:spMkLst>
            <pc:docMk/>
            <pc:sldMk cId="0" sldId="257"/>
            <ac:spMk id="12" creationId="{E0CBAC23-2E3F-4A90-BA59-F8299F6A5439}"/>
          </ac:spMkLst>
        </pc:spChg>
        <pc:spChg chg="add del">
          <ac:chgData name="MS2023005 Dilli Babu Porlapothula" userId="S::dillibabu.porlapothula@iiitb.ac.in::ebdb6e9e-3dbe-4297-92c4-f4140c9feb6b" providerId="AD" clId="Web-{B11120D7-0428-5768-8C66-E3157E24CE6A}" dt="2024-04-14T14:21:43.414" v="867"/>
          <ac:spMkLst>
            <pc:docMk/>
            <pc:sldMk cId="0" sldId="257"/>
            <ac:spMk id="18" creationId="{35DB3719-6FDC-4E5D-891D-FF40B7300F64}"/>
          </ac:spMkLst>
        </pc:spChg>
        <pc:spChg chg="add del mod">
          <ac:chgData name="MS2023005 Dilli Babu Porlapothula" userId="S::dillibabu.porlapothula@iiitb.ac.in::ebdb6e9e-3dbe-4297-92c4-f4140c9feb6b" providerId="AD" clId="Web-{B11120D7-0428-5768-8C66-E3157E24CE6A}" dt="2024-04-14T14:21:43.414" v="867"/>
          <ac:spMkLst>
            <pc:docMk/>
            <pc:sldMk cId="0" sldId="257"/>
            <ac:spMk id="19" creationId="{4099AAD1-E2B7-0976-1FD4-4EA0DD04A848}"/>
          </ac:spMkLst>
        </pc:spChg>
        <pc:spChg chg="add del">
          <ac:chgData name="MS2023005 Dilli Babu Porlapothula" userId="S::dillibabu.porlapothula@iiitb.ac.in::ebdb6e9e-3dbe-4297-92c4-f4140c9feb6b" providerId="AD" clId="Web-{B11120D7-0428-5768-8C66-E3157E24CE6A}" dt="2024-04-14T14:21:43.414" v="867"/>
          <ac:spMkLst>
            <pc:docMk/>
            <pc:sldMk cId="0" sldId="257"/>
            <ac:spMk id="20" creationId="{E0CBAC23-2E3F-4A90-BA59-F8299F6A5439}"/>
          </ac:spMkLst>
        </pc:spChg>
        <pc:spChg chg="add del">
          <ac:chgData name="MS2023005 Dilli Babu Porlapothula" userId="S::dillibabu.porlapothula@iiitb.ac.in::ebdb6e9e-3dbe-4297-92c4-f4140c9feb6b" providerId="AD" clId="Web-{B11120D7-0428-5768-8C66-E3157E24CE6A}" dt="2024-04-14T14:21:43.414" v="867"/>
          <ac:spMkLst>
            <pc:docMk/>
            <pc:sldMk cId="0" sldId="257"/>
            <ac:spMk id="21" creationId="{C5E5AA20-29C8-854E-E06C-3A313B8D717C}"/>
          </ac:spMkLst>
        </pc:spChg>
        <pc:graphicFrameChg chg="add del">
          <ac:chgData name="MS2023005 Dilli Babu Porlapothula" userId="S::dillibabu.porlapothula@iiitb.ac.in::ebdb6e9e-3dbe-4297-92c4-f4140c9feb6b" providerId="AD" clId="Web-{B11120D7-0428-5768-8C66-E3157E24CE6A}" dt="2024-04-14T14:21:21.772" v="857"/>
          <ac:graphicFrameMkLst>
            <pc:docMk/>
            <pc:sldMk cId="0" sldId="257"/>
            <ac:graphicFrameMk id="7" creationId="{D831A8B7-8175-BA6A-509B-143393521134}"/>
          </ac:graphicFrameMkLst>
        </pc:graphicFrameChg>
        <pc:graphicFrameChg chg="add del">
          <ac:chgData name="MS2023005 Dilli Babu Porlapothula" userId="S::dillibabu.porlapothula@iiitb.ac.in::ebdb6e9e-3dbe-4297-92c4-f4140c9feb6b" providerId="AD" clId="Web-{B11120D7-0428-5768-8C66-E3157E24CE6A}" dt="2024-04-14T14:21:43.414" v="867"/>
          <ac:graphicFrameMkLst>
            <pc:docMk/>
            <pc:sldMk cId="0" sldId="257"/>
            <ac:graphicFrameMk id="22" creationId="{D831A8B7-8175-BA6A-509B-143393521134}"/>
          </ac:graphicFrameMkLst>
        </pc:graphicFrameChg>
      </pc:sldChg>
      <pc:sldChg chg="del">
        <pc:chgData name="MS2023005 Dilli Babu Porlapothula" userId="S::dillibabu.porlapothula@iiitb.ac.in::ebdb6e9e-3dbe-4297-92c4-f4140c9feb6b" providerId="AD" clId="Web-{B11120D7-0428-5768-8C66-E3157E24CE6A}" dt="2024-04-14T13:11:09.241" v="410"/>
        <pc:sldMkLst>
          <pc:docMk/>
          <pc:sldMk cId="0" sldId="258"/>
        </pc:sldMkLst>
      </pc:sldChg>
      <pc:sldChg chg="modSp del">
        <pc:chgData name="MS2023005 Dilli Babu Porlapothula" userId="S::dillibabu.porlapothula@iiitb.ac.in::ebdb6e9e-3dbe-4297-92c4-f4140c9feb6b" providerId="AD" clId="Web-{B11120D7-0428-5768-8C66-E3157E24CE6A}" dt="2024-04-14T13:11:12.819" v="411"/>
        <pc:sldMkLst>
          <pc:docMk/>
          <pc:sldMk cId="0" sldId="259"/>
        </pc:sldMkLst>
        <pc:spChg chg="mod">
          <ac:chgData name="MS2023005 Dilli Babu Porlapothula" userId="S::dillibabu.porlapothula@iiitb.ac.in::ebdb6e9e-3dbe-4297-92c4-f4140c9feb6b" providerId="AD" clId="Web-{B11120D7-0428-5768-8C66-E3157E24CE6A}" dt="2024-04-14T13:10:50.428" v="409" actId="20577"/>
          <ac:spMkLst>
            <pc:docMk/>
            <pc:sldMk cId="0" sldId="259"/>
            <ac:spMk id="2" creationId="{00000000-0000-0000-0000-000000000000}"/>
          </ac:spMkLst>
        </pc:spChg>
        <pc:spChg chg="mod">
          <ac:chgData name="MS2023005 Dilli Babu Porlapothula" userId="S::dillibabu.porlapothula@iiitb.ac.in::ebdb6e9e-3dbe-4297-92c4-f4140c9feb6b" providerId="AD" clId="Web-{B11120D7-0428-5768-8C66-E3157E24CE6A}" dt="2024-04-14T13:01:55.129" v="320" actId="20577"/>
          <ac:spMkLst>
            <pc:docMk/>
            <pc:sldMk cId="0" sldId="259"/>
            <ac:spMk id="3" creationId="{00000000-0000-0000-0000-000000000000}"/>
          </ac:spMkLst>
        </pc:spChg>
      </pc:sldChg>
      <pc:sldChg chg="addSp delSp modSp">
        <pc:chgData name="MS2023005 Dilli Babu Porlapothula" userId="S::dillibabu.porlapothula@iiitb.ac.in::ebdb6e9e-3dbe-4297-92c4-f4140c9feb6b" providerId="AD" clId="Web-{B11120D7-0428-5768-8C66-E3157E24CE6A}" dt="2024-04-14T14:18:02.406" v="817" actId="20577"/>
        <pc:sldMkLst>
          <pc:docMk/>
          <pc:sldMk cId="0" sldId="260"/>
        </pc:sldMkLst>
        <pc:spChg chg="mod">
          <ac:chgData name="MS2023005 Dilli Babu Porlapothula" userId="S::dillibabu.porlapothula@iiitb.ac.in::ebdb6e9e-3dbe-4297-92c4-f4140c9feb6b" providerId="AD" clId="Web-{B11120D7-0428-5768-8C66-E3157E24CE6A}" dt="2024-04-14T14:18:02.406" v="817" actId="20577"/>
          <ac:spMkLst>
            <pc:docMk/>
            <pc:sldMk cId="0" sldId="260"/>
            <ac:spMk id="2" creationId="{00000000-0000-0000-0000-000000000000}"/>
          </ac:spMkLst>
        </pc:spChg>
        <pc:spChg chg="mod">
          <ac:chgData name="MS2023005 Dilli Babu Porlapothula" userId="S::dillibabu.porlapothula@iiitb.ac.in::ebdb6e9e-3dbe-4297-92c4-f4140c9feb6b" providerId="AD" clId="Web-{B11120D7-0428-5768-8C66-E3157E24CE6A}" dt="2024-04-14T14:16:38.763" v="802" actId="20577"/>
          <ac:spMkLst>
            <pc:docMk/>
            <pc:sldMk cId="0" sldId="260"/>
            <ac:spMk id="4" creationId="{00000000-0000-0000-0000-000000000000}"/>
          </ac:spMkLst>
        </pc:spChg>
        <pc:picChg chg="del mod">
          <ac:chgData name="MS2023005 Dilli Babu Porlapothula" userId="S::dillibabu.porlapothula@iiitb.ac.in::ebdb6e9e-3dbe-4297-92c4-f4140c9feb6b" providerId="AD" clId="Web-{B11120D7-0428-5768-8C66-E3157E24CE6A}" dt="2024-04-14T13:30:35.421" v="465"/>
          <ac:picMkLst>
            <pc:docMk/>
            <pc:sldMk cId="0" sldId="260"/>
            <ac:picMk id="3" creationId="{00000000-0000-0000-0000-000000000000}"/>
          </ac:picMkLst>
        </pc:picChg>
        <pc:picChg chg="add del mod">
          <ac:chgData name="MS2023005 Dilli Babu Porlapothula" userId="S::dillibabu.porlapothula@iiitb.ac.in::ebdb6e9e-3dbe-4297-92c4-f4140c9feb6b" providerId="AD" clId="Web-{B11120D7-0428-5768-8C66-E3157E24CE6A}" dt="2024-04-14T13:32:40.034" v="479"/>
          <ac:picMkLst>
            <pc:docMk/>
            <pc:sldMk cId="0" sldId="260"/>
            <ac:picMk id="6" creationId="{35A46DBE-7239-0966-CB32-4139844C61AD}"/>
          </ac:picMkLst>
        </pc:picChg>
        <pc:picChg chg="add del mod">
          <ac:chgData name="MS2023005 Dilli Babu Porlapothula" userId="S::dillibabu.porlapothula@iiitb.ac.in::ebdb6e9e-3dbe-4297-92c4-f4140c9feb6b" providerId="AD" clId="Web-{B11120D7-0428-5768-8C66-E3157E24CE6A}" dt="2024-04-14T13:43:21.227" v="504"/>
          <ac:picMkLst>
            <pc:docMk/>
            <pc:sldMk cId="0" sldId="260"/>
            <ac:picMk id="7" creationId="{4F4E4986-A8A0-1F6B-1BDB-58EA21A2A1A6}"/>
          </ac:picMkLst>
        </pc:picChg>
        <pc:picChg chg="add mod">
          <ac:chgData name="MS2023005 Dilli Babu Porlapothula" userId="S::dillibabu.porlapothula@iiitb.ac.in::ebdb6e9e-3dbe-4297-92c4-f4140c9feb6b" providerId="AD" clId="Web-{B11120D7-0428-5768-8C66-E3157E24CE6A}" dt="2024-04-14T13:48:55.114" v="588" actId="14100"/>
          <ac:picMkLst>
            <pc:docMk/>
            <pc:sldMk cId="0" sldId="260"/>
            <ac:picMk id="8" creationId="{BAEF748A-6D43-A769-D221-895D9C86A7E3}"/>
          </ac:picMkLst>
        </pc:picChg>
        <pc:picChg chg="add mod">
          <ac:chgData name="MS2023005 Dilli Babu Porlapothula" userId="S::dillibabu.porlapothula@iiitb.ac.in::ebdb6e9e-3dbe-4297-92c4-f4140c9feb6b" providerId="AD" clId="Web-{B11120D7-0428-5768-8C66-E3157E24CE6A}" dt="2024-04-14T13:48:10.987" v="585" actId="1076"/>
          <ac:picMkLst>
            <pc:docMk/>
            <pc:sldMk cId="0" sldId="260"/>
            <ac:picMk id="9" creationId="{594DF70B-20C7-BD31-5E51-817B7733AA29}"/>
          </ac:picMkLst>
        </pc:picChg>
      </pc:sldChg>
      <pc:sldChg chg="modSp add replId">
        <pc:chgData name="MS2023005 Dilli Babu Porlapothula" userId="S::dillibabu.porlapothula@iiitb.ac.in::ebdb6e9e-3dbe-4297-92c4-f4140c9feb6b" providerId="AD" clId="Web-{B11120D7-0428-5768-8C66-E3157E24CE6A}" dt="2024-04-14T14:18:05.703" v="818" actId="20577"/>
        <pc:sldMkLst>
          <pc:docMk/>
          <pc:sldMk cId="2582283005" sldId="293"/>
        </pc:sldMkLst>
        <pc:spChg chg="mod">
          <ac:chgData name="MS2023005 Dilli Babu Porlapothula" userId="S::dillibabu.porlapothula@iiitb.ac.in::ebdb6e9e-3dbe-4297-92c4-f4140c9feb6b" providerId="AD" clId="Web-{B11120D7-0428-5768-8C66-E3157E24CE6A}" dt="2024-04-14T14:18:05.703" v="818" actId="20577"/>
          <ac:spMkLst>
            <pc:docMk/>
            <pc:sldMk cId="2582283005" sldId="293"/>
            <ac:spMk id="2" creationId="{00000000-0000-0000-0000-000000000000}"/>
          </ac:spMkLst>
        </pc:spChg>
        <pc:spChg chg="mod">
          <ac:chgData name="MS2023005 Dilli Babu Porlapothula" userId="S::dillibabu.porlapothula@iiitb.ac.in::ebdb6e9e-3dbe-4297-92c4-f4140c9feb6b" providerId="AD" clId="Web-{B11120D7-0428-5768-8C66-E3157E24CE6A}" dt="2024-04-14T14:16:14.778" v="799" actId="20577"/>
          <ac:spMkLst>
            <pc:docMk/>
            <pc:sldMk cId="2582283005" sldId="293"/>
            <ac:spMk id="3" creationId="{00000000-0000-0000-0000-000000000000}"/>
          </ac:spMkLst>
        </pc:spChg>
      </pc:sldChg>
      <pc:sldChg chg="del">
        <pc:chgData name="MS2023005 Dilli Babu Porlapothula" userId="S::dillibabu.porlapothula@iiitb.ac.in::ebdb6e9e-3dbe-4297-92c4-f4140c9feb6b" providerId="AD" clId="Web-{B11120D7-0428-5768-8C66-E3157E24CE6A}" dt="2024-04-14T11:38:34.448" v="74"/>
        <pc:sldMkLst>
          <pc:docMk/>
          <pc:sldMk cId="4064244760" sldId="293"/>
        </pc:sldMkLst>
      </pc:sldChg>
      <pc:sldChg chg="modSp add replId">
        <pc:chgData name="MS2023005 Dilli Babu Porlapothula" userId="S::dillibabu.porlapothula@iiitb.ac.in::ebdb6e9e-3dbe-4297-92c4-f4140c9feb6b" providerId="AD" clId="Web-{B11120D7-0428-5768-8C66-E3157E24CE6A}" dt="2024-04-14T13:45:54.170" v="548" actId="20577"/>
        <pc:sldMkLst>
          <pc:docMk/>
          <pc:sldMk cId="423925234" sldId="294"/>
        </pc:sldMkLst>
        <pc:spChg chg="mod">
          <ac:chgData name="MS2023005 Dilli Babu Porlapothula" userId="S::dillibabu.porlapothula@iiitb.ac.in::ebdb6e9e-3dbe-4297-92c4-f4140c9feb6b" providerId="AD" clId="Web-{B11120D7-0428-5768-8C66-E3157E24CE6A}" dt="2024-04-14T13:45:54.170" v="548" actId="20577"/>
          <ac:spMkLst>
            <pc:docMk/>
            <pc:sldMk cId="423925234" sldId="294"/>
            <ac:spMk id="4" creationId="{00000000-0000-0000-0000-000000000000}"/>
          </ac:spMkLst>
        </pc:spChg>
      </pc:sldChg>
      <pc:sldChg chg="add replId">
        <pc:chgData name="MS2023005 Dilli Babu Porlapothula" userId="S::dillibabu.porlapothula@iiitb.ac.in::ebdb6e9e-3dbe-4297-92c4-f4140c9feb6b" providerId="AD" clId="Web-{B11120D7-0428-5768-8C66-E3157E24CE6A}" dt="2024-04-14T13:11:59.430" v="417"/>
        <pc:sldMkLst>
          <pc:docMk/>
          <pc:sldMk cId="3500341548" sldId="295"/>
        </pc:sldMkLst>
      </pc:sldChg>
      <pc:sldChg chg="delSp modSp add replId">
        <pc:chgData name="MS2023005 Dilli Babu Porlapothula" userId="S::dillibabu.porlapothula@iiitb.ac.in::ebdb6e9e-3dbe-4297-92c4-f4140c9feb6b" providerId="AD" clId="Web-{B11120D7-0428-5768-8C66-E3157E24CE6A}" dt="2024-04-14T14:17:58.125" v="816" actId="20577"/>
        <pc:sldMkLst>
          <pc:docMk/>
          <pc:sldMk cId="2406883411" sldId="296"/>
        </pc:sldMkLst>
        <pc:spChg chg="mod">
          <ac:chgData name="MS2023005 Dilli Babu Porlapothula" userId="S::dillibabu.porlapothula@iiitb.ac.in::ebdb6e9e-3dbe-4297-92c4-f4140c9feb6b" providerId="AD" clId="Web-{B11120D7-0428-5768-8C66-E3157E24CE6A}" dt="2024-04-14T14:17:58.125" v="816" actId="20577"/>
          <ac:spMkLst>
            <pc:docMk/>
            <pc:sldMk cId="2406883411" sldId="296"/>
            <ac:spMk id="2" creationId="{00000000-0000-0000-0000-000000000000}"/>
          </ac:spMkLst>
        </pc:spChg>
        <pc:spChg chg="mod">
          <ac:chgData name="MS2023005 Dilli Babu Porlapothula" userId="S::dillibabu.porlapothula@iiitb.ac.in::ebdb6e9e-3dbe-4297-92c4-f4140c9feb6b" providerId="AD" clId="Web-{B11120D7-0428-5768-8C66-E3157E24CE6A}" dt="2024-04-14T14:15:40.402" v="795" actId="20577"/>
          <ac:spMkLst>
            <pc:docMk/>
            <pc:sldMk cId="2406883411" sldId="296"/>
            <ac:spMk id="4" creationId="{00000000-0000-0000-0000-000000000000}"/>
          </ac:spMkLst>
        </pc:spChg>
        <pc:picChg chg="del">
          <ac:chgData name="MS2023005 Dilli Babu Porlapothula" userId="S::dillibabu.porlapothula@iiitb.ac.in::ebdb6e9e-3dbe-4297-92c4-f4140c9feb6b" providerId="AD" clId="Web-{B11120D7-0428-5768-8C66-E3157E24CE6A}" dt="2024-04-14T13:50:40.195" v="598"/>
          <ac:picMkLst>
            <pc:docMk/>
            <pc:sldMk cId="2406883411" sldId="296"/>
            <ac:picMk id="8" creationId="{BAEF748A-6D43-A769-D221-895D9C86A7E3}"/>
          </ac:picMkLst>
        </pc:picChg>
        <pc:picChg chg="del">
          <ac:chgData name="MS2023005 Dilli Babu Porlapothula" userId="S::dillibabu.porlapothula@iiitb.ac.in::ebdb6e9e-3dbe-4297-92c4-f4140c9feb6b" providerId="AD" clId="Web-{B11120D7-0428-5768-8C66-E3157E24CE6A}" dt="2024-04-14T13:50:39.617" v="597"/>
          <ac:picMkLst>
            <pc:docMk/>
            <pc:sldMk cId="2406883411" sldId="296"/>
            <ac:picMk id="9" creationId="{594DF70B-20C7-BD31-5E51-817B7733AA29}"/>
          </ac:picMkLst>
        </pc:picChg>
      </pc:sldChg>
      <pc:sldChg chg="addSp delSp modSp add del replId">
        <pc:chgData name="MS2023005 Dilli Babu Porlapothula" userId="S::dillibabu.porlapothula@iiitb.ac.in::ebdb6e9e-3dbe-4297-92c4-f4140c9feb6b" providerId="AD" clId="Web-{B11120D7-0428-5768-8C66-E3157E24CE6A}" dt="2024-04-14T16:45:10.310" v="1301"/>
        <pc:sldMkLst>
          <pc:docMk/>
          <pc:sldMk cId="2208787370" sldId="297"/>
        </pc:sldMkLst>
        <pc:spChg chg="mod">
          <ac:chgData name="MS2023005 Dilli Babu Porlapothula" userId="S::dillibabu.porlapothula@iiitb.ac.in::ebdb6e9e-3dbe-4297-92c4-f4140c9feb6b" providerId="AD" clId="Web-{B11120D7-0428-5768-8C66-E3157E24CE6A}" dt="2024-04-14T14:17:51.219" v="815" actId="20577"/>
          <ac:spMkLst>
            <pc:docMk/>
            <pc:sldMk cId="2208787370" sldId="297"/>
            <ac:spMk id="2" creationId="{00000000-0000-0000-0000-000000000000}"/>
          </ac:spMkLst>
        </pc:spChg>
        <pc:spChg chg="del mod">
          <ac:chgData name="MS2023005 Dilli Babu Porlapothula" userId="S::dillibabu.porlapothula@iiitb.ac.in::ebdb6e9e-3dbe-4297-92c4-f4140c9feb6b" providerId="AD" clId="Web-{B11120D7-0428-5768-8C66-E3157E24CE6A}" dt="2024-04-14T16:14:29.613" v="890"/>
          <ac:spMkLst>
            <pc:docMk/>
            <pc:sldMk cId="2208787370" sldId="297"/>
            <ac:spMk id="4" creationId="{00000000-0000-0000-0000-000000000000}"/>
          </ac:spMkLst>
        </pc:spChg>
        <pc:spChg chg="add del mod">
          <ac:chgData name="MS2023005 Dilli Babu Porlapothula" userId="S::dillibabu.porlapothula@iiitb.ac.in::ebdb6e9e-3dbe-4297-92c4-f4140c9feb6b" providerId="AD" clId="Web-{B11120D7-0428-5768-8C66-E3157E24CE6A}" dt="2024-04-14T16:17:37.929" v="910"/>
          <ac:spMkLst>
            <pc:docMk/>
            <pc:sldMk cId="2208787370" sldId="297"/>
            <ac:spMk id="7" creationId="{2BB61134-2ACB-2666-9670-87EEDDB9FAED}"/>
          </ac:spMkLst>
        </pc:spChg>
        <pc:spChg chg="add del mod">
          <ac:chgData name="MS2023005 Dilli Babu Porlapothula" userId="S::dillibabu.porlapothula@iiitb.ac.in::ebdb6e9e-3dbe-4297-92c4-f4140c9feb6b" providerId="AD" clId="Web-{B11120D7-0428-5768-8C66-E3157E24CE6A}" dt="2024-04-14T16:17:57.226" v="917"/>
          <ac:spMkLst>
            <pc:docMk/>
            <pc:sldMk cId="2208787370" sldId="297"/>
            <ac:spMk id="8" creationId="{99C7E61E-2463-3B9E-8AF5-916FF1A59426}"/>
          </ac:spMkLst>
        </pc:spChg>
        <pc:picChg chg="add del mod">
          <ac:chgData name="MS2023005 Dilli Babu Porlapothula" userId="S::dillibabu.porlapothula@iiitb.ac.in::ebdb6e9e-3dbe-4297-92c4-f4140c9feb6b" providerId="AD" clId="Web-{B11120D7-0428-5768-8C66-E3157E24CE6A}" dt="2024-04-14T16:15:12.004" v="891"/>
          <ac:picMkLst>
            <pc:docMk/>
            <pc:sldMk cId="2208787370" sldId="297"/>
            <ac:picMk id="3" creationId="{D4AAF02A-81B7-F3F5-921D-3422F2CE0051}"/>
          </ac:picMkLst>
        </pc:picChg>
        <pc:picChg chg="add mod">
          <ac:chgData name="MS2023005 Dilli Babu Porlapothula" userId="S::dillibabu.porlapothula@iiitb.ac.in::ebdb6e9e-3dbe-4297-92c4-f4140c9feb6b" providerId="AD" clId="Web-{B11120D7-0428-5768-8C66-E3157E24CE6A}" dt="2024-04-14T16:16:46.100" v="897" actId="1076"/>
          <ac:picMkLst>
            <pc:docMk/>
            <pc:sldMk cId="2208787370" sldId="297"/>
            <ac:picMk id="6" creationId="{0E6A478C-D952-A217-61F2-D8A7F1E1010B}"/>
          </ac:picMkLst>
        </pc:picChg>
      </pc:sldChg>
      <pc:sldChg chg="addSp modSp add replId">
        <pc:chgData name="MS2023005 Dilli Babu Porlapothula" userId="S::dillibabu.porlapothula@iiitb.ac.in::ebdb6e9e-3dbe-4297-92c4-f4140c9feb6b" providerId="AD" clId="Web-{B11120D7-0428-5768-8C66-E3157E24CE6A}" dt="2024-04-14T16:44:40.512" v="1299" actId="14100"/>
        <pc:sldMkLst>
          <pc:docMk/>
          <pc:sldMk cId="224502675" sldId="298"/>
        </pc:sldMkLst>
        <pc:spChg chg="mod">
          <ac:chgData name="MS2023005 Dilli Babu Porlapothula" userId="S::dillibabu.porlapothula@iiitb.ac.in::ebdb6e9e-3dbe-4297-92c4-f4140c9feb6b" providerId="AD" clId="Web-{B11120D7-0428-5768-8C66-E3157E24CE6A}" dt="2024-04-14T16:18:08.539" v="921" actId="20577"/>
          <ac:spMkLst>
            <pc:docMk/>
            <pc:sldMk cId="224502675" sldId="298"/>
            <ac:spMk id="2" creationId="{00000000-0000-0000-0000-000000000000}"/>
          </ac:spMkLst>
        </pc:spChg>
        <pc:spChg chg="mod">
          <ac:chgData name="MS2023005 Dilli Babu Porlapothula" userId="S::dillibabu.porlapothula@iiitb.ac.in::ebdb6e9e-3dbe-4297-92c4-f4140c9feb6b" providerId="AD" clId="Web-{B11120D7-0428-5768-8C66-E3157E24CE6A}" dt="2024-04-14T16:44:15.684" v="1294" actId="20577"/>
          <ac:spMkLst>
            <pc:docMk/>
            <pc:sldMk cId="224502675" sldId="298"/>
            <ac:spMk id="4" creationId="{00000000-0000-0000-0000-000000000000}"/>
          </ac:spMkLst>
        </pc:spChg>
        <pc:picChg chg="add mod">
          <ac:chgData name="MS2023005 Dilli Babu Porlapothula" userId="S::dillibabu.porlapothula@iiitb.ac.in::ebdb6e9e-3dbe-4297-92c4-f4140c9feb6b" providerId="AD" clId="Web-{B11120D7-0428-5768-8C66-E3157E24CE6A}" dt="2024-04-14T16:44:40.512" v="1299" actId="14100"/>
          <ac:picMkLst>
            <pc:docMk/>
            <pc:sldMk cId="224502675" sldId="298"/>
            <ac:picMk id="6" creationId="{6AC78ED9-75B9-8256-199C-C74362D916BA}"/>
          </ac:picMkLst>
        </pc:picChg>
        <pc:picChg chg="add mod">
          <ac:chgData name="MS2023005 Dilli Babu Porlapothula" userId="S::dillibabu.porlapothula@iiitb.ac.in::ebdb6e9e-3dbe-4297-92c4-f4140c9feb6b" providerId="AD" clId="Web-{B11120D7-0428-5768-8C66-E3157E24CE6A}" dt="2024-04-14T16:44:35.794" v="1298" actId="1076"/>
          <ac:picMkLst>
            <pc:docMk/>
            <pc:sldMk cId="224502675" sldId="298"/>
            <ac:picMk id="7" creationId="{88935A63-B914-0599-C61A-9F4AC7208E61}"/>
          </ac:picMkLst>
        </pc:picChg>
      </pc:sldChg>
      <pc:sldChg chg="addSp delSp modSp add replId">
        <pc:chgData name="MS2023005 Dilli Babu Porlapothula" userId="S::dillibabu.porlapothula@iiitb.ac.in::ebdb6e9e-3dbe-4297-92c4-f4140c9feb6b" providerId="AD" clId="Web-{B11120D7-0428-5768-8C66-E3157E24CE6A}" dt="2024-04-14T16:51:08.021" v="1350" actId="14100"/>
        <pc:sldMkLst>
          <pc:docMk/>
          <pc:sldMk cId="4274118192" sldId="299"/>
        </pc:sldMkLst>
        <pc:spChg chg="mod">
          <ac:chgData name="MS2023005 Dilli Babu Porlapothula" userId="S::dillibabu.porlapothula@iiitb.ac.in::ebdb6e9e-3dbe-4297-92c4-f4140c9feb6b" providerId="AD" clId="Web-{B11120D7-0428-5768-8C66-E3157E24CE6A}" dt="2024-04-14T16:47:38.657" v="1338" actId="20577"/>
          <ac:spMkLst>
            <pc:docMk/>
            <pc:sldMk cId="4274118192" sldId="299"/>
            <ac:spMk id="2" creationId="{00000000-0000-0000-0000-000000000000}"/>
          </ac:spMkLst>
        </pc:spChg>
        <pc:spChg chg="mod">
          <ac:chgData name="MS2023005 Dilli Babu Porlapothula" userId="S::dillibabu.porlapothula@iiitb.ac.in::ebdb6e9e-3dbe-4297-92c4-f4140c9feb6b" providerId="AD" clId="Web-{B11120D7-0428-5768-8C66-E3157E24CE6A}" dt="2024-04-14T16:51:08.021" v="1350" actId="14100"/>
          <ac:spMkLst>
            <pc:docMk/>
            <pc:sldMk cId="4274118192" sldId="299"/>
            <ac:spMk id="4" creationId="{00000000-0000-0000-0000-000000000000}"/>
          </ac:spMkLst>
        </pc:spChg>
        <pc:picChg chg="add mod">
          <ac:chgData name="MS2023005 Dilli Babu Porlapothula" userId="S::dillibabu.porlapothula@iiitb.ac.in::ebdb6e9e-3dbe-4297-92c4-f4140c9feb6b" providerId="AD" clId="Web-{B11120D7-0428-5768-8C66-E3157E24CE6A}" dt="2024-04-14T16:51:02.646" v="1349" actId="14100"/>
          <ac:picMkLst>
            <pc:docMk/>
            <pc:sldMk cId="4274118192" sldId="299"/>
            <ac:picMk id="3" creationId="{7BC4AA48-31FE-5A23-24C3-75D7A739DABC}"/>
          </ac:picMkLst>
        </pc:picChg>
        <pc:picChg chg="del">
          <ac:chgData name="MS2023005 Dilli Babu Porlapothula" userId="S::dillibabu.porlapothula@iiitb.ac.in::ebdb6e9e-3dbe-4297-92c4-f4140c9feb6b" providerId="AD" clId="Web-{B11120D7-0428-5768-8C66-E3157E24CE6A}" dt="2024-04-14T16:47:41.157" v="1339"/>
          <ac:picMkLst>
            <pc:docMk/>
            <pc:sldMk cId="4274118192" sldId="299"/>
            <ac:picMk id="6" creationId="{6AC78ED9-75B9-8256-199C-C74362D916BA}"/>
          </ac:picMkLst>
        </pc:picChg>
        <pc:picChg chg="del">
          <ac:chgData name="MS2023005 Dilli Babu Porlapothula" userId="S::dillibabu.porlapothula@iiitb.ac.in::ebdb6e9e-3dbe-4297-92c4-f4140c9feb6b" providerId="AD" clId="Web-{B11120D7-0428-5768-8C66-E3157E24CE6A}" dt="2024-04-14T16:48:57.455" v="1342"/>
          <ac:picMkLst>
            <pc:docMk/>
            <pc:sldMk cId="4274118192" sldId="299"/>
            <ac:picMk id="7" creationId="{88935A63-B914-0599-C61A-9F4AC7208E61}"/>
          </ac:picMkLst>
        </pc:picChg>
      </pc:sldChg>
    </pc:docChg>
  </pc:docChgLst>
  <pc:docChgLst>
    <pc:chgData name="MS2023005 Dilli Babu Porlapothula" userId="S::dillibabu.porlapothula@iiitb.ac.in::ebdb6e9e-3dbe-4297-92c4-f4140c9feb6b" providerId="AD" clId="Web-{F150CB14-7173-70C8-63E9-9C5D6860CFE0}"/>
    <pc:docChg chg="modSld">
      <pc:chgData name="MS2023005 Dilli Babu Porlapothula" userId="S::dillibabu.porlapothula@iiitb.ac.in::ebdb6e9e-3dbe-4297-92c4-f4140c9feb6b" providerId="AD" clId="Web-{F150CB14-7173-70C8-63E9-9C5D6860CFE0}" dt="2024-04-15T11:24:08.807" v="36" actId="14100"/>
      <pc:docMkLst>
        <pc:docMk/>
      </pc:docMkLst>
      <pc:sldChg chg="addSp modSp">
        <pc:chgData name="MS2023005 Dilli Babu Porlapothula" userId="S::dillibabu.porlapothula@iiitb.ac.in::ebdb6e9e-3dbe-4297-92c4-f4140c9feb6b" providerId="AD" clId="Web-{F150CB14-7173-70C8-63E9-9C5D6860CFE0}" dt="2024-04-15T11:24:08.807" v="36" actId="14100"/>
        <pc:sldMkLst>
          <pc:docMk/>
          <pc:sldMk cId="2157057538" sldId="302"/>
        </pc:sldMkLst>
        <pc:picChg chg="mod">
          <ac:chgData name="MS2023005 Dilli Babu Porlapothula" userId="S::dillibabu.porlapothula@iiitb.ac.in::ebdb6e9e-3dbe-4297-92c4-f4140c9feb6b" providerId="AD" clId="Web-{F150CB14-7173-70C8-63E9-9C5D6860CFE0}" dt="2024-04-15T11:24:08.807" v="36" actId="14100"/>
          <ac:picMkLst>
            <pc:docMk/>
            <pc:sldMk cId="2157057538" sldId="302"/>
            <ac:picMk id="3" creationId="{6574FD01-E286-0163-5FFF-830EB0A548C2}"/>
          </ac:picMkLst>
        </pc:picChg>
        <pc:picChg chg="add mod">
          <ac:chgData name="MS2023005 Dilli Babu Porlapothula" userId="S::dillibabu.porlapothula@iiitb.ac.in::ebdb6e9e-3dbe-4297-92c4-f4140c9feb6b" providerId="AD" clId="Web-{F150CB14-7173-70C8-63E9-9C5D6860CFE0}" dt="2024-04-15T11:23:32.727" v="29" actId="1076"/>
          <ac:picMkLst>
            <pc:docMk/>
            <pc:sldMk cId="2157057538" sldId="302"/>
            <ac:picMk id="4" creationId="{FCE45216-E78C-02C8-2B9D-7523B249A6E0}"/>
          </ac:picMkLst>
        </pc:picChg>
      </pc:sldChg>
      <pc:sldChg chg="addSp delSp modSp">
        <pc:chgData name="MS2023005 Dilli Babu Porlapothula" userId="S::dillibabu.porlapothula@iiitb.ac.in::ebdb6e9e-3dbe-4297-92c4-f4140c9feb6b" providerId="AD" clId="Web-{F150CB14-7173-70C8-63E9-9C5D6860CFE0}" dt="2024-04-15T11:21:13.425" v="14" actId="14100"/>
        <pc:sldMkLst>
          <pc:docMk/>
          <pc:sldMk cId="884188594" sldId="303"/>
        </pc:sldMkLst>
        <pc:spChg chg="mod">
          <ac:chgData name="MS2023005 Dilli Babu Porlapothula" userId="S::dillibabu.porlapothula@iiitb.ac.in::ebdb6e9e-3dbe-4297-92c4-f4140c9feb6b" providerId="AD" clId="Web-{F150CB14-7173-70C8-63E9-9C5D6860CFE0}" dt="2024-04-15T10:56:33.391" v="5" actId="20577"/>
          <ac:spMkLst>
            <pc:docMk/>
            <pc:sldMk cId="884188594" sldId="303"/>
            <ac:spMk id="4" creationId="{00000000-0000-0000-0000-000000000000}"/>
          </ac:spMkLst>
        </pc:spChg>
        <pc:picChg chg="del">
          <ac:chgData name="MS2023005 Dilli Babu Porlapothula" userId="S::dillibabu.porlapothula@iiitb.ac.in::ebdb6e9e-3dbe-4297-92c4-f4140c9feb6b" providerId="AD" clId="Web-{F150CB14-7173-70C8-63E9-9C5D6860CFE0}" dt="2024-04-15T10:56:19.891" v="0"/>
          <ac:picMkLst>
            <pc:docMk/>
            <pc:sldMk cId="884188594" sldId="303"/>
            <ac:picMk id="3" creationId="{382E7483-9AA2-C5A4-4B05-0F72F7480F97}"/>
          </ac:picMkLst>
        </pc:picChg>
        <pc:picChg chg="add mod">
          <ac:chgData name="MS2023005 Dilli Babu Porlapothula" userId="S::dillibabu.porlapothula@iiitb.ac.in::ebdb6e9e-3dbe-4297-92c4-f4140c9feb6b" providerId="AD" clId="Web-{F150CB14-7173-70C8-63E9-9C5D6860CFE0}" dt="2024-04-15T11:21:13.425" v="14" actId="14100"/>
          <ac:picMkLst>
            <pc:docMk/>
            <pc:sldMk cId="884188594" sldId="303"/>
            <ac:picMk id="3" creationId="{ED1F7BDA-AE9F-73F9-C969-E9D3A3787DC1}"/>
          </ac:picMkLst>
        </pc:picChg>
      </pc:sldChg>
      <pc:sldChg chg="addSp delSp modSp">
        <pc:chgData name="MS2023005 Dilli Babu Porlapothula" userId="S::dillibabu.porlapothula@iiitb.ac.in::ebdb6e9e-3dbe-4297-92c4-f4140c9feb6b" providerId="AD" clId="Web-{F150CB14-7173-70C8-63E9-9C5D6860CFE0}" dt="2024-04-15T11:22:04.395" v="22" actId="14100"/>
        <pc:sldMkLst>
          <pc:docMk/>
          <pc:sldMk cId="2382380423" sldId="304"/>
        </pc:sldMkLst>
        <pc:picChg chg="add mod">
          <ac:chgData name="MS2023005 Dilli Babu Porlapothula" userId="S::dillibabu.porlapothula@iiitb.ac.in::ebdb6e9e-3dbe-4297-92c4-f4140c9feb6b" providerId="AD" clId="Web-{F150CB14-7173-70C8-63E9-9C5D6860CFE0}" dt="2024-04-15T11:22:04.395" v="22" actId="14100"/>
          <ac:picMkLst>
            <pc:docMk/>
            <pc:sldMk cId="2382380423" sldId="304"/>
            <ac:picMk id="3" creationId="{18DD6C2E-25EC-D66E-13CA-D37E4A0B6105}"/>
          </ac:picMkLst>
        </pc:picChg>
        <pc:picChg chg="del">
          <ac:chgData name="MS2023005 Dilli Babu Porlapothula" userId="S::dillibabu.porlapothula@iiitb.ac.in::ebdb6e9e-3dbe-4297-92c4-f4140c9feb6b" providerId="AD" clId="Web-{F150CB14-7173-70C8-63E9-9C5D6860CFE0}" dt="2024-04-15T11:21:30.785" v="15"/>
          <ac:picMkLst>
            <pc:docMk/>
            <pc:sldMk cId="2382380423" sldId="304"/>
            <ac:picMk id="6" creationId="{593401BB-9A0D-5839-72BF-6D883872B3ED}"/>
          </ac:picMkLst>
        </pc:picChg>
      </pc:sldChg>
    </pc:docChg>
  </pc:docChgLst>
  <pc:docChgLst>
    <pc:chgData name="MS2023005 Dilli Babu Porlapothula" userId="S::dillibabu.porlapothula@iiitb.ac.in::ebdb6e9e-3dbe-4297-92c4-f4140c9feb6b" providerId="AD" clId="Web-{CB53CCFF-747E-E7FB-E099-B7F0EF5BB6FE}"/>
    <pc:docChg chg="modSld">
      <pc:chgData name="MS2023005 Dilli Babu Porlapothula" userId="S::dillibabu.porlapothula@iiitb.ac.in::ebdb6e9e-3dbe-4297-92c4-f4140c9feb6b" providerId="AD" clId="Web-{CB53CCFF-747E-E7FB-E099-B7F0EF5BB6FE}" dt="2024-04-14T19:33:40.471" v="34" actId="14100"/>
      <pc:docMkLst>
        <pc:docMk/>
      </pc:docMkLst>
      <pc:sldChg chg="modSp">
        <pc:chgData name="MS2023005 Dilli Babu Porlapothula" userId="S::dillibabu.porlapothula@iiitb.ac.in::ebdb6e9e-3dbe-4297-92c4-f4140c9feb6b" providerId="AD" clId="Web-{CB53CCFF-747E-E7FB-E099-B7F0EF5BB6FE}" dt="2024-04-14T19:32:41.844" v="28" actId="14100"/>
        <pc:sldMkLst>
          <pc:docMk/>
          <pc:sldMk cId="2239830523" sldId="305"/>
        </pc:sldMkLst>
        <pc:picChg chg="mod">
          <ac:chgData name="MS2023005 Dilli Babu Porlapothula" userId="S::dillibabu.porlapothula@iiitb.ac.in::ebdb6e9e-3dbe-4297-92c4-f4140c9feb6b" providerId="AD" clId="Web-{CB53CCFF-747E-E7FB-E099-B7F0EF5BB6FE}" dt="2024-04-14T19:32:36.156" v="25" actId="1076"/>
          <ac:picMkLst>
            <pc:docMk/>
            <pc:sldMk cId="2239830523" sldId="305"/>
            <ac:picMk id="3" creationId="{D67D9048-2628-0239-3E11-5CB392BF6C7E}"/>
          </ac:picMkLst>
        </pc:picChg>
        <pc:picChg chg="mod modCrop">
          <ac:chgData name="MS2023005 Dilli Babu Porlapothula" userId="S::dillibabu.porlapothula@iiitb.ac.in::ebdb6e9e-3dbe-4297-92c4-f4140c9feb6b" providerId="AD" clId="Web-{CB53CCFF-747E-E7FB-E099-B7F0EF5BB6FE}" dt="2024-04-14T19:32:41.844" v="28" actId="14100"/>
          <ac:picMkLst>
            <pc:docMk/>
            <pc:sldMk cId="2239830523" sldId="305"/>
            <ac:picMk id="4" creationId="{76BF09EB-E7A9-96A3-312E-65284F99983D}"/>
          </ac:picMkLst>
        </pc:picChg>
      </pc:sldChg>
      <pc:sldChg chg="addSp delSp modSp">
        <pc:chgData name="MS2023005 Dilli Babu Porlapothula" userId="S::dillibabu.porlapothula@iiitb.ac.in::ebdb6e9e-3dbe-4297-92c4-f4140c9feb6b" providerId="AD" clId="Web-{CB53CCFF-747E-E7FB-E099-B7F0EF5BB6FE}" dt="2024-04-14T19:33:40.471" v="34" actId="14100"/>
        <pc:sldMkLst>
          <pc:docMk/>
          <pc:sldMk cId="3529191848" sldId="311"/>
        </pc:sldMkLst>
        <pc:picChg chg="add del mod">
          <ac:chgData name="MS2023005 Dilli Babu Porlapothula" userId="S::dillibabu.porlapothula@iiitb.ac.in::ebdb6e9e-3dbe-4297-92c4-f4140c9feb6b" providerId="AD" clId="Web-{CB53CCFF-747E-E7FB-E099-B7F0EF5BB6FE}" dt="2024-04-14T19:31:05.888" v="6"/>
          <ac:picMkLst>
            <pc:docMk/>
            <pc:sldMk cId="3529191848" sldId="311"/>
            <ac:picMk id="3" creationId="{00E1F941-5BC0-CD37-130E-85EA268CD4C1}"/>
          </ac:picMkLst>
        </pc:picChg>
        <pc:picChg chg="add mod">
          <ac:chgData name="MS2023005 Dilli Babu Porlapothula" userId="S::dillibabu.porlapothula@iiitb.ac.in::ebdb6e9e-3dbe-4297-92c4-f4140c9feb6b" providerId="AD" clId="Web-{CB53CCFF-747E-E7FB-E099-B7F0EF5BB6FE}" dt="2024-04-14T19:33:40.471" v="34" actId="14100"/>
          <ac:picMkLst>
            <pc:docMk/>
            <pc:sldMk cId="3529191848" sldId="311"/>
            <ac:picMk id="4" creationId="{69E97DD9-4850-2920-FBE5-DCDF616D08FD}"/>
          </ac:picMkLst>
        </pc:picChg>
        <pc:picChg chg="mod">
          <ac:chgData name="MS2023005 Dilli Babu Porlapothula" userId="S::dillibabu.porlapothula@iiitb.ac.in::ebdb6e9e-3dbe-4297-92c4-f4140c9feb6b" providerId="AD" clId="Web-{CB53CCFF-747E-E7FB-E099-B7F0EF5BB6FE}" dt="2024-04-14T19:33:23.423" v="29" actId="14100"/>
          <ac:picMkLst>
            <pc:docMk/>
            <pc:sldMk cId="3529191848" sldId="311"/>
            <ac:picMk id="6" creationId="{A7A351CD-CA92-108F-7F52-5AE16695BF4D}"/>
          </ac:picMkLst>
        </pc:picChg>
        <pc:picChg chg="add del">
          <ac:chgData name="MS2023005 Dilli Babu Porlapothula" userId="S::dillibabu.porlapothula@iiitb.ac.in::ebdb6e9e-3dbe-4297-92c4-f4140c9feb6b" providerId="AD" clId="Web-{CB53CCFF-747E-E7FB-E099-B7F0EF5BB6FE}" dt="2024-04-14T19:31:21.826" v="8"/>
          <ac:picMkLst>
            <pc:docMk/>
            <pc:sldMk cId="3529191848" sldId="311"/>
            <ac:picMk id="7" creationId="{164EB6EC-3FB9-6700-243E-0F4AFA3A40DB}"/>
          </ac:picMkLst>
        </pc:picChg>
      </pc:sldChg>
    </pc:docChg>
  </pc:docChgLst>
  <pc:docChgLst>
    <pc:chgData name="MS2023005 Dilli Babu Porlapothula" userId="S::dillibabu.porlapothula@iiitb.ac.in::ebdb6e9e-3dbe-4297-92c4-f4140c9feb6b" providerId="AD" clId="Web-{DC7C5DEC-2D42-DC04-0AC2-916842896674}"/>
    <pc:docChg chg="addSld delSld modSld sldOrd">
      <pc:chgData name="MS2023005 Dilli Babu Porlapothula" userId="S::dillibabu.porlapothula@iiitb.ac.in::ebdb6e9e-3dbe-4297-92c4-f4140c9feb6b" providerId="AD" clId="Web-{DC7C5DEC-2D42-DC04-0AC2-916842896674}" dt="2024-04-14T19:28:45.442" v="1522" actId="20577"/>
      <pc:docMkLst>
        <pc:docMk/>
      </pc:docMkLst>
      <pc:sldChg chg="modSp">
        <pc:chgData name="MS2023005 Dilli Babu Porlapothula" userId="S::dillibabu.porlapothula@iiitb.ac.in::ebdb6e9e-3dbe-4297-92c4-f4140c9feb6b" providerId="AD" clId="Web-{DC7C5DEC-2D42-DC04-0AC2-916842896674}" dt="2024-04-14T19:28:45.442" v="1522" actId="20577"/>
        <pc:sldMkLst>
          <pc:docMk/>
          <pc:sldMk cId="0" sldId="256"/>
        </pc:sldMkLst>
        <pc:spChg chg="mod">
          <ac:chgData name="MS2023005 Dilli Babu Porlapothula" userId="S::dillibabu.porlapothula@iiitb.ac.in::ebdb6e9e-3dbe-4297-92c4-f4140c9feb6b" providerId="AD" clId="Web-{DC7C5DEC-2D42-DC04-0AC2-916842896674}" dt="2024-04-14T19:28:45.442" v="1522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MS2023005 Dilli Babu Porlapothula" userId="S::dillibabu.porlapothula@iiitb.ac.in::ebdb6e9e-3dbe-4297-92c4-f4140c9feb6b" providerId="AD" clId="Web-{DC7C5DEC-2D42-DC04-0AC2-916842896674}" dt="2024-04-14T19:28:33.348" v="1520" actId="14100"/>
          <ac:spMkLst>
            <pc:docMk/>
            <pc:sldMk cId="0" sldId="256"/>
            <ac:spMk id="8" creationId="{00000000-0000-0000-0000-000000000000}"/>
          </ac:spMkLst>
        </pc:spChg>
        <pc:grpChg chg="mod">
          <ac:chgData name="MS2023005 Dilli Babu Porlapothula" userId="S::dillibabu.porlapothula@iiitb.ac.in::ebdb6e9e-3dbe-4297-92c4-f4140c9feb6b" providerId="AD" clId="Web-{DC7C5DEC-2D42-DC04-0AC2-916842896674}" dt="2024-04-14T16:58:12.118" v="7" actId="1076"/>
          <ac:grpSpMkLst>
            <pc:docMk/>
            <pc:sldMk cId="0" sldId="256"/>
            <ac:grpSpMk id="2" creationId="{00000000-0000-0000-0000-000000000000}"/>
          </ac:grpSpMkLst>
        </pc:grpChg>
        <pc:picChg chg="mod">
          <ac:chgData name="MS2023005 Dilli Babu Porlapothula" userId="S::dillibabu.porlapothula@iiitb.ac.in::ebdb6e9e-3dbe-4297-92c4-f4140c9feb6b" providerId="AD" clId="Web-{DC7C5DEC-2D42-DC04-0AC2-916842896674}" dt="2024-04-14T19:28:07.472" v="1516" actId="14100"/>
          <ac:picMkLst>
            <pc:docMk/>
            <pc:sldMk cId="0" sldId="256"/>
            <ac:picMk id="5" creationId="{00000000-0000-0000-0000-000000000000}"/>
          </ac:picMkLst>
        </pc:picChg>
      </pc:sldChg>
      <pc:sldChg chg="modSp">
        <pc:chgData name="MS2023005 Dilli Babu Porlapothula" userId="S::dillibabu.porlapothula@iiitb.ac.in::ebdb6e9e-3dbe-4297-92c4-f4140c9feb6b" providerId="AD" clId="Web-{DC7C5DEC-2D42-DC04-0AC2-916842896674}" dt="2024-04-14T19:26:55.111" v="1510" actId="20577"/>
        <pc:sldMkLst>
          <pc:docMk/>
          <pc:sldMk cId="0" sldId="257"/>
        </pc:sldMkLst>
        <pc:spChg chg="mod">
          <ac:chgData name="MS2023005 Dilli Babu Porlapothula" userId="S::dillibabu.porlapothula@iiitb.ac.in::ebdb6e9e-3dbe-4297-92c4-f4140c9feb6b" providerId="AD" clId="Web-{DC7C5DEC-2D42-DC04-0AC2-916842896674}" dt="2024-04-14T19:26:55.111" v="1510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MS2023005 Dilli Babu Porlapothula" userId="S::dillibabu.porlapothula@iiitb.ac.in::ebdb6e9e-3dbe-4297-92c4-f4140c9feb6b" providerId="AD" clId="Web-{DC7C5DEC-2D42-DC04-0AC2-916842896674}" dt="2024-04-14T19:22:47.868" v="1439" actId="14100"/>
        <pc:sldMkLst>
          <pc:docMk/>
          <pc:sldMk cId="0" sldId="260"/>
        </pc:sldMkLst>
        <pc:picChg chg="mod">
          <ac:chgData name="MS2023005 Dilli Babu Porlapothula" userId="S::dillibabu.porlapothula@iiitb.ac.in::ebdb6e9e-3dbe-4297-92c4-f4140c9feb6b" providerId="AD" clId="Web-{DC7C5DEC-2D42-DC04-0AC2-916842896674}" dt="2024-04-14T19:22:47.868" v="1439" actId="14100"/>
          <ac:picMkLst>
            <pc:docMk/>
            <pc:sldMk cId="0" sldId="260"/>
            <ac:picMk id="9" creationId="{594DF70B-20C7-BD31-5E51-817B7733AA29}"/>
          </ac:picMkLst>
        </pc:picChg>
      </pc:sldChg>
      <pc:sldChg chg="del">
        <pc:chgData name="MS2023005 Dilli Babu Porlapothula" userId="S::dillibabu.porlapothula@iiitb.ac.in::ebdb6e9e-3dbe-4297-92c4-f4140c9feb6b" providerId="AD" clId="Web-{DC7C5DEC-2D42-DC04-0AC2-916842896674}" dt="2024-04-14T18:58:30.918" v="1280"/>
        <pc:sldMkLst>
          <pc:docMk/>
          <pc:sldMk cId="0" sldId="274"/>
        </pc:sldMkLst>
      </pc:sldChg>
      <pc:sldChg chg="delSp modSp del">
        <pc:chgData name="MS2023005 Dilli Babu Porlapothula" userId="S::dillibabu.porlapothula@iiitb.ac.in::ebdb6e9e-3dbe-4297-92c4-f4140c9feb6b" providerId="AD" clId="Web-{DC7C5DEC-2D42-DC04-0AC2-916842896674}" dt="2024-04-14T19:14:23.127" v="1330"/>
        <pc:sldMkLst>
          <pc:docMk/>
          <pc:sldMk cId="0" sldId="291"/>
        </pc:sldMkLst>
        <pc:spChg chg="mod">
          <ac:chgData name="MS2023005 Dilli Babu Porlapothula" userId="S::dillibabu.porlapothula@iiitb.ac.in::ebdb6e9e-3dbe-4297-92c4-f4140c9feb6b" providerId="AD" clId="Web-{DC7C5DEC-2D42-DC04-0AC2-916842896674}" dt="2024-04-14T19:00:29.735" v="1322" actId="14100"/>
          <ac:spMkLst>
            <pc:docMk/>
            <pc:sldMk cId="0" sldId="291"/>
            <ac:spMk id="2" creationId="{00000000-0000-0000-0000-000000000000}"/>
          </ac:spMkLst>
        </pc:spChg>
        <pc:spChg chg="del mod">
          <ac:chgData name="MS2023005 Dilli Babu Porlapothula" userId="S::dillibabu.porlapothula@iiitb.ac.in::ebdb6e9e-3dbe-4297-92c4-f4140c9feb6b" providerId="AD" clId="Web-{DC7C5DEC-2D42-DC04-0AC2-916842896674}" dt="2024-04-14T19:05:07.481" v="1329"/>
          <ac:spMkLst>
            <pc:docMk/>
            <pc:sldMk cId="0" sldId="291"/>
            <ac:spMk id="3" creationId="{00000000-0000-0000-0000-000000000000}"/>
          </ac:spMkLst>
        </pc:spChg>
      </pc:sldChg>
      <pc:sldChg chg="del">
        <pc:chgData name="MS2023005 Dilli Babu Porlapothula" userId="S::dillibabu.porlapothula@iiitb.ac.in::ebdb6e9e-3dbe-4297-92c4-f4140c9feb6b" providerId="AD" clId="Web-{DC7C5DEC-2D42-DC04-0AC2-916842896674}" dt="2024-04-14T18:31:15.780" v="1123"/>
        <pc:sldMkLst>
          <pc:docMk/>
          <pc:sldMk cId="423925234" sldId="294"/>
        </pc:sldMkLst>
      </pc:sldChg>
      <pc:sldChg chg="del">
        <pc:chgData name="MS2023005 Dilli Babu Porlapothula" userId="S::dillibabu.porlapothula@iiitb.ac.in::ebdb6e9e-3dbe-4297-92c4-f4140c9feb6b" providerId="AD" clId="Web-{DC7C5DEC-2D42-DC04-0AC2-916842896674}" dt="2024-04-14T18:31:16.780" v="1124"/>
        <pc:sldMkLst>
          <pc:docMk/>
          <pc:sldMk cId="3500341548" sldId="295"/>
        </pc:sldMkLst>
      </pc:sldChg>
      <pc:sldChg chg="modSp">
        <pc:chgData name="MS2023005 Dilli Babu Porlapothula" userId="S::dillibabu.porlapothula@iiitb.ac.in::ebdb6e9e-3dbe-4297-92c4-f4140c9feb6b" providerId="AD" clId="Web-{DC7C5DEC-2D42-DC04-0AC2-916842896674}" dt="2024-04-14T19:22:59.228" v="1440" actId="14100"/>
        <pc:sldMkLst>
          <pc:docMk/>
          <pc:sldMk cId="224502675" sldId="298"/>
        </pc:sldMkLst>
        <pc:picChg chg="mod">
          <ac:chgData name="MS2023005 Dilli Babu Porlapothula" userId="S::dillibabu.porlapothula@iiitb.ac.in::ebdb6e9e-3dbe-4297-92c4-f4140c9feb6b" providerId="AD" clId="Web-{DC7C5DEC-2D42-DC04-0AC2-916842896674}" dt="2024-04-14T19:22:59.228" v="1440" actId="14100"/>
          <ac:picMkLst>
            <pc:docMk/>
            <pc:sldMk cId="224502675" sldId="298"/>
            <ac:picMk id="7" creationId="{88935A63-B914-0599-C61A-9F4AC7208E61}"/>
          </ac:picMkLst>
        </pc:picChg>
      </pc:sldChg>
      <pc:sldChg chg="modSp">
        <pc:chgData name="MS2023005 Dilli Babu Porlapothula" userId="S::dillibabu.porlapothula@iiitb.ac.in::ebdb6e9e-3dbe-4297-92c4-f4140c9feb6b" providerId="AD" clId="Web-{DC7C5DEC-2D42-DC04-0AC2-916842896674}" dt="2024-04-14T17:21:48.591" v="339" actId="20577"/>
        <pc:sldMkLst>
          <pc:docMk/>
          <pc:sldMk cId="4274118192" sldId="299"/>
        </pc:sldMkLst>
        <pc:spChg chg="mod">
          <ac:chgData name="MS2023005 Dilli Babu Porlapothula" userId="S::dillibabu.porlapothula@iiitb.ac.in::ebdb6e9e-3dbe-4297-92c4-f4140c9feb6b" providerId="AD" clId="Web-{DC7C5DEC-2D42-DC04-0AC2-916842896674}" dt="2024-04-14T17:01:35.827" v="51" actId="20577"/>
          <ac:spMkLst>
            <pc:docMk/>
            <pc:sldMk cId="4274118192" sldId="299"/>
            <ac:spMk id="2" creationId="{00000000-0000-0000-0000-000000000000}"/>
          </ac:spMkLst>
        </pc:spChg>
        <pc:spChg chg="mod">
          <ac:chgData name="MS2023005 Dilli Babu Porlapothula" userId="S::dillibabu.porlapothula@iiitb.ac.in::ebdb6e9e-3dbe-4297-92c4-f4140c9feb6b" providerId="AD" clId="Web-{DC7C5DEC-2D42-DC04-0AC2-916842896674}" dt="2024-04-14T17:21:48.591" v="339" actId="20577"/>
          <ac:spMkLst>
            <pc:docMk/>
            <pc:sldMk cId="4274118192" sldId="299"/>
            <ac:spMk id="4" creationId="{00000000-0000-0000-0000-000000000000}"/>
          </ac:spMkLst>
        </pc:spChg>
        <pc:picChg chg="mod">
          <ac:chgData name="MS2023005 Dilli Babu Porlapothula" userId="S::dillibabu.porlapothula@iiitb.ac.in::ebdb6e9e-3dbe-4297-92c4-f4140c9feb6b" providerId="AD" clId="Web-{DC7C5DEC-2D42-DC04-0AC2-916842896674}" dt="2024-04-14T16:59:36.573" v="23" actId="14100"/>
          <ac:picMkLst>
            <pc:docMk/>
            <pc:sldMk cId="4274118192" sldId="299"/>
            <ac:picMk id="3" creationId="{7BC4AA48-31FE-5A23-24C3-75D7A739DABC}"/>
          </ac:picMkLst>
        </pc:picChg>
      </pc:sldChg>
      <pc:sldChg chg="addSp delSp modSp add replId">
        <pc:chgData name="MS2023005 Dilli Babu Porlapothula" userId="S::dillibabu.porlapothula@iiitb.ac.in::ebdb6e9e-3dbe-4297-92c4-f4140c9feb6b" providerId="AD" clId="Web-{DC7C5DEC-2D42-DC04-0AC2-916842896674}" dt="2024-04-14T19:26:08.953" v="1501" actId="14100"/>
        <pc:sldMkLst>
          <pc:docMk/>
          <pc:sldMk cId="4028902732" sldId="300"/>
        </pc:sldMkLst>
        <pc:spChg chg="mod">
          <ac:chgData name="MS2023005 Dilli Babu Porlapothula" userId="S::dillibabu.porlapothula@iiitb.ac.in::ebdb6e9e-3dbe-4297-92c4-f4140c9feb6b" providerId="AD" clId="Web-{DC7C5DEC-2D42-DC04-0AC2-916842896674}" dt="2024-04-14T17:25:34.239" v="348" actId="20577"/>
          <ac:spMkLst>
            <pc:docMk/>
            <pc:sldMk cId="4028902732" sldId="300"/>
            <ac:spMk id="2" creationId="{00000000-0000-0000-0000-000000000000}"/>
          </ac:spMkLst>
        </pc:spChg>
        <pc:spChg chg="mod">
          <ac:chgData name="MS2023005 Dilli Babu Porlapothula" userId="S::dillibabu.porlapothula@iiitb.ac.in::ebdb6e9e-3dbe-4297-92c4-f4140c9feb6b" providerId="AD" clId="Web-{DC7C5DEC-2D42-DC04-0AC2-916842896674}" dt="2024-04-14T17:35:23.305" v="498" actId="20577"/>
          <ac:spMkLst>
            <pc:docMk/>
            <pc:sldMk cId="4028902732" sldId="300"/>
            <ac:spMk id="4" creationId="{00000000-0000-0000-0000-000000000000}"/>
          </ac:spMkLst>
        </pc:spChg>
        <pc:picChg chg="del">
          <ac:chgData name="MS2023005 Dilli Babu Porlapothula" userId="S::dillibabu.porlapothula@iiitb.ac.in::ebdb6e9e-3dbe-4297-92c4-f4140c9feb6b" providerId="AD" clId="Web-{DC7C5DEC-2D42-DC04-0AC2-916842896674}" dt="2024-04-14T17:25:40.896" v="349"/>
          <ac:picMkLst>
            <pc:docMk/>
            <pc:sldMk cId="4028902732" sldId="300"/>
            <ac:picMk id="3" creationId="{7BC4AA48-31FE-5A23-24C3-75D7A739DABC}"/>
          </ac:picMkLst>
        </pc:picChg>
        <pc:picChg chg="add mod">
          <ac:chgData name="MS2023005 Dilli Babu Porlapothula" userId="S::dillibabu.porlapothula@iiitb.ac.in::ebdb6e9e-3dbe-4297-92c4-f4140c9feb6b" providerId="AD" clId="Web-{DC7C5DEC-2D42-DC04-0AC2-916842896674}" dt="2024-04-14T19:26:08.953" v="1501" actId="14100"/>
          <ac:picMkLst>
            <pc:docMk/>
            <pc:sldMk cId="4028902732" sldId="300"/>
            <ac:picMk id="6" creationId="{4F5D2E94-9C8D-D22B-BF53-EDC630478306}"/>
          </ac:picMkLst>
        </pc:picChg>
        <pc:picChg chg="add del mod">
          <ac:chgData name="MS2023005 Dilli Babu Porlapothula" userId="S::dillibabu.porlapothula@iiitb.ac.in::ebdb6e9e-3dbe-4297-92c4-f4140c9feb6b" providerId="AD" clId="Web-{DC7C5DEC-2D42-DC04-0AC2-916842896674}" dt="2024-04-14T17:28:01.259" v="356"/>
          <ac:picMkLst>
            <pc:docMk/>
            <pc:sldMk cId="4028902732" sldId="300"/>
            <ac:picMk id="7" creationId="{A9486356-A10F-91DB-3FFB-2913F9BF028C}"/>
          </ac:picMkLst>
        </pc:picChg>
        <pc:picChg chg="add del mod">
          <ac:chgData name="MS2023005 Dilli Babu Porlapothula" userId="S::dillibabu.porlapothula@iiitb.ac.in::ebdb6e9e-3dbe-4297-92c4-f4140c9feb6b" providerId="AD" clId="Web-{DC7C5DEC-2D42-DC04-0AC2-916842896674}" dt="2024-04-14T17:30:52.515" v="376"/>
          <ac:picMkLst>
            <pc:docMk/>
            <pc:sldMk cId="4028902732" sldId="300"/>
            <ac:picMk id="8" creationId="{01AA7AEF-3A68-25A3-2284-22EE374BD10A}"/>
          </ac:picMkLst>
        </pc:picChg>
      </pc:sldChg>
      <pc:sldChg chg="addSp delSp modSp add replId">
        <pc:chgData name="MS2023005 Dilli Babu Porlapothula" userId="S::dillibabu.porlapothula@iiitb.ac.in::ebdb6e9e-3dbe-4297-92c4-f4140c9feb6b" providerId="AD" clId="Web-{DC7C5DEC-2D42-DC04-0AC2-916842896674}" dt="2024-04-14T17:45:34.903" v="581" actId="1076"/>
        <pc:sldMkLst>
          <pc:docMk/>
          <pc:sldMk cId="358422837" sldId="301"/>
        </pc:sldMkLst>
        <pc:spChg chg="mod">
          <ac:chgData name="MS2023005 Dilli Babu Porlapothula" userId="S::dillibabu.porlapothula@iiitb.ac.in::ebdb6e9e-3dbe-4297-92c4-f4140c9feb6b" providerId="AD" clId="Web-{DC7C5DEC-2D42-DC04-0AC2-916842896674}" dt="2024-04-14T17:37:02.136" v="524" actId="20577"/>
          <ac:spMkLst>
            <pc:docMk/>
            <pc:sldMk cId="358422837" sldId="301"/>
            <ac:spMk id="2" creationId="{00000000-0000-0000-0000-000000000000}"/>
          </ac:spMkLst>
        </pc:spChg>
        <pc:spChg chg="del mod">
          <ac:chgData name="MS2023005 Dilli Babu Porlapothula" userId="S::dillibabu.porlapothula@iiitb.ac.in::ebdb6e9e-3dbe-4297-92c4-f4140c9feb6b" providerId="AD" clId="Web-{DC7C5DEC-2D42-DC04-0AC2-916842896674}" dt="2024-04-14T17:44:38.245" v="570"/>
          <ac:spMkLst>
            <pc:docMk/>
            <pc:sldMk cId="358422837" sldId="301"/>
            <ac:spMk id="4" creationId="{00000000-0000-0000-0000-000000000000}"/>
          </ac:spMkLst>
        </pc:spChg>
        <pc:picChg chg="add del mod">
          <ac:chgData name="MS2023005 Dilli Babu Porlapothula" userId="S::dillibabu.porlapothula@iiitb.ac.in::ebdb6e9e-3dbe-4297-92c4-f4140c9feb6b" providerId="AD" clId="Web-{DC7C5DEC-2D42-DC04-0AC2-916842896674}" dt="2024-04-14T17:44:52.542" v="575"/>
          <ac:picMkLst>
            <pc:docMk/>
            <pc:sldMk cId="358422837" sldId="301"/>
            <ac:picMk id="3" creationId="{8F21215A-C0D9-0E0C-1D02-EF4FBE8917C4}"/>
          </ac:picMkLst>
        </pc:picChg>
        <pc:picChg chg="del">
          <ac:chgData name="MS2023005 Dilli Babu Porlapothula" userId="S::dillibabu.porlapothula@iiitb.ac.in::ebdb6e9e-3dbe-4297-92c4-f4140c9feb6b" providerId="AD" clId="Web-{DC7C5DEC-2D42-DC04-0AC2-916842896674}" dt="2024-04-14T17:37:08.605" v="527"/>
          <ac:picMkLst>
            <pc:docMk/>
            <pc:sldMk cId="358422837" sldId="301"/>
            <ac:picMk id="6" creationId="{4F5D2E94-9C8D-D22B-BF53-EDC630478306}"/>
          </ac:picMkLst>
        </pc:picChg>
        <pc:picChg chg="add mod">
          <ac:chgData name="MS2023005 Dilli Babu Porlapothula" userId="S::dillibabu.porlapothula@iiitb.ac.in::ebdb6e9e-3dbe-4297-92c4-f4140c9feb6b" providerId="AD" clId="Web-{DC7C5DEC-2D42-DC04-0AC2-916842896674}" dt="2024-04-14T17:45:34.903" v="581" actId="1076"/>
          <ac:picMkLst>
            <pc:docMk/>
            <pc:sldMk cId="358422837" sldId="301"/>
            <ac:picMk id="7" creationId="{81CA00BB-E603-4F8E-0C6B-472EF484F966}"/>
          </ac:picMkLst>
        </pc:picChg>
      </pc:sldChg>
      <pc:sldChg chg="addSp delSp modSp add replId">
        <pc:chgData name="MS2023005 Dilli Babu Porlapothula" userId="S::dillibabu.porlapothula@iiitb.ac.in::ebdb6e9e-3dbe-4297-92c4-f4140c9feb6b" providerId="AD" clId="Web-{DC7C5DEC-2D42-DC04-0AC2-916842896674}" dt="2024-04-14T19:26:01.359" v="1500" actId="1076"/>
        <pc:sldMkLst>
          <pc:docMk/>
          <pc:sldMk cId="2157057538" sldId="302"/>
        </pc:sldMkLst>
        <pc:spChg chg="mod">
          <ac:chgData name="MS2023005 Dilli Babu Porlapothula" userId="S::dillibabu.porlapothula@iiitb.ac.in::ebdb6e9e-3dbe-4297-92c4-f4140c9feb6b" providerId="AD" clId="Web-{DC7C5DEC-2D42-DC04-0AC2-916842896674}" dt="2024-04-14T17:40:22.643" v="539" actId="20577"/>
          <ac:spMkLst>
            <pc:docMk/>
            <pc:sldMk cId="2157057538" sldId="302"/>
            <ac:spMk id="2" creationId="{00000000-0000-0000-0000-000000000000}"/>
          </ac:spMkLst>
        </pc:spChg>
        <pc:spChg chg="del mod">
          <ac:chgData name="MS2023005 Dilli Babu Porlapothula" userId="S::dillibabu.porlapothula@iiitb.ac.in::ebdb6e9e-3dbe-4297-92c4-f4140c9feb6b" providerId="AD" clId="Web-{DC7C5DEC-2D42-DC04-0AC2-916842896674}" dt="2024-04-14T17:40:28.987" v="544"/>
          <ac:spMkLst>
            <pc:docMk/>
            <pc:sldMk cId="2157057538" sldId="302"/>
            <ac:spMk id="4" creationId="{00000000-0000-0000-0000-000000000000}"/>
          </ac:spMkLst>
        </pc:spChg>
        <pc:picChg chg="add mod">
          <ac:chgData name="MS2023005 Dilli Babu Porlapothula" userId="S::dillibabu.porlapothula@iiitb.ac.in::ebdb6e9e-3dbe-4297-92c4-f4140c9feb6b" providerId="AD" clId="Web-{DC7C5DEC-2D42-DC04-0AC2-916842896674}" dt="2024-04-14T19:26:01.359" v="1500" actId="1076"/>
          <ac:picMkLst>
            <pc:docMk/>
            <pc:sldMk cId="2157057538" sldId="302"/>
            <ac:picMk id="3" creationId="{6574FD01-E286-0163-5FFF-830EB0A548C2}"/>
          </ac:picMkLst>
        </pc:picChg>
        <pc:picChg chg="del">
          <ac:chgData name="MS2023005 Dilli Babu Porlapothula" userId="S::dillibabu.porlapothula@iiitb.ac.in::ebdb6e9e-3dbe-4297-92c4-f4140c9feb6b" providerId="AD" clId="Web-{DC7C5DEC-2D42-DC04-0AC2-916842896674}" dt="2024-04-14T17:42:07.053" v="547"/>
          <ac:picMkLst>
            <pc:docMk/>
            <pc:sldMk cId="2157057538" sldId="302"/>
            <ac:picMk id="6" creationId="{4F5D2E94-9C8D-D22B-BF53-EDC630478306}"/>
          </ac:picMkLst>
        </pc:picChg>
      </pc:sldChg>
      <pc:sldChg chg="addSp delSp modSp add ord replId">
        <pc:chgData name="MS2023005 Dilli Babu Porlapothula" userId="S::dillibabu.porlapothula@iiitb.ac.in::ebdb6e9e-3dbe-4297-92c4-f4140c9feb6b" providerId="AD" clId="Web-{DC7C5DEC-2D42-DC04-0AC2-916842896674}" dt="2024-04-14T19:23:58.995" v="1486" actId="14100"/>
        <pc:sldMkLst>
          <pc:docMk/>
          <pc:sldMk cId="884188594" sldId="303"/>
        </pc:sldMkLst>
        <pc:spChg chg="mod">
          <ac:chgData name="MS2023005 Dilli Babu Porlapothula" userId="S::dillibabu.porlapothula@iiitb.ac.in::ebdb6e9e-3dbe-4297-92c4-f4140c9feb6b" providerId="AD" clId="Web-{DC7C5DEC-2D42-DC04-0AC2-916842896674}" dt="2024-04-14T17:57:44.198" v="709" actId="20577"/>
          <ac:spMkLst>
            <pc:docMk/>
            <pc:sldMk cId="884188594" sldId="303"/>
            <ac:spMk id="2" creationId="{00000000-0000-0000-0000-000000000000}"/>
          </ac:spMkLst>
        </pc:spChg>
        <pc:spChg chg="mod">
          <ac:chgData name="MS2023005 Dilli Babu Porlapothula" userId="S::dillibabu.porlapothula@iiitb.ac.in::ebdb6e9e-3dbe-4297-92c4-f4140c9feb6b" providerId="AD" clId="Web-{DC7C5DEC-2D42-DC04-0AC2-916842896674}" dt="2024-04-14T19:23:49.073" v="1484" actId="14100"/>
          <ac:spMkLst>
            <pc:docMk/>
            <pc:sldMk cId="884188594" sldId="303"/>
            <ac:spMk id="4" creationId="{00000000-0000-0000-0000-000000000000}"/>
          </ac:spMkLst>
        </pc:spChg>
        <pc:picChg chg="add mod">
          <ac:chgData name="MS2023005 Dilli Babu Porlapothula" userId="S::dillibabu.porlapothula@iiitb.ac.in::ebdb6e9e-3dbe-4297-92c4-f4140c9feb6b" providerId="AD" clId="Web-{DC7C5DEC-2D42-DC04-0AC2-916842896674}" dt="2024-04-14T19:23:58.995" v="1486" actId="14100"/>
          <ac:picMkLst>
            <pc:docMk/>
            <pc:sldMk cId="884188594" sldId="303"/>
            <ac:picMk id="3" creationId="{382E7483-9AA2-C5A4-4B05-0F72F7480F97}"/>
          </ac:picMkLst>
        </pc:picChg>
        <pc:picChg chg="del">
          <ac:chgData name="MS2023005 Dilli Babu Porlapothula" userId="S::dillibabu.porlapothula@iiitb.ac.in::ebdb6e9e-3dbe-4297-92c4-f4140c9feb6b" providerId="AD" clId="Web-{DC7C5DEC-2D42-DC04-0AC2-916842896674}" dt="2024-04-14T17:47:01.703" v="633"/>
          <ac:picMkLst>
            <pc:docMk/>
            <pc:sldMk cId="884188594" sldId="303"/>
            <ac:picMk id="6" creationId="{4F5D2E94-9C8D-D22B-BF53-EDC630478306}"/>
          </ac:picMkLst>
        </pc:picChg>
      </pc:sldChg>
      <pc:sldChg chg="addSp delSp modSp add del replId">
        <pc:chgData name="MS2023005 Dilli Babu Porlapothula" userId="S::dillibabu.porlapothula@iiitb.ac.in::ebdb6e9e-3dbe-4297-92c4-f4140c9feb6b" providerId="AD" clId="Web-{DC7C5DEC-2D42-DC04-0AC2-916842896674}" dt="2024-04-14T17:46:40.655" v="614"/>
        <pc:sldMkLst>
          <pc:docMk/>
          <pc:sldMk cId="1316738720" sldId="303"/>
        </pc:sldMkLst>
        <pc:spChg chg="mod">
          <ac:chgData name="MS2023005 Dilli Babu Porlapothula" userId="S::dillibabu.porlapothula@iiitb.ac.in::ebdb6e9e-3dbe-4297-92c4-f4140c9feb6b" providerId="AD" clId="Web-{DC7C5DEC-2D42-DC04-0AC2-916842896674}" dt="2024-04-14T17:46:07.560" v="587" actId="20577"/>
          <ac:spMkLst>
            <pc:docMk/>
            <pc:sldMk cId="1316738720" sldId="303"/>
            <ac:spMk id="2" creationId="{00000000-0000-0000-0000-000000000000}"/>
          </ac:spMkLst>
        </pc:spChg>
        <pc:spChg chg="add del mod">
          <ac:chgData name="MS2023005 Dilli Babu Porlapothula" userId="S::dillibabu.porlapothula@iiitb.ac.in::ebdb6e9e-3dbe-4297-92c4-f4140c9feb6b" providerId="AD" clId="Web-{DC7C5DEC-2D42-DC04-0AC2-916842896674}" dt="2024-04-14T17:46:32.686" v="609"/>
          <ac:spMkLst>
            <pc:docMk/>
            <pc:sldMk cId="1316738720" sldId="303"/>
            <ac:spMk id="3" creationId="{6873D4E4-3549-CE56-B7EA-45D85ADC30F8}"/>
          </ac:spMkLst>
        </pc:spChg>
        <pc:spChg chg="add mod">
          <ac:chgData name="MS2023005 Dilli Babu Porlapothula" userId="S::dillibabu.porlapothula@iiitb.ac.in::ebdb6e9e-3dbe-4297-92c4-f4140c9feb6b" providerId="AD" clId="Web-{DC7C5DEC-2D42-DC04-0AC2-916842896674}" dt="2024-04-14T17:46:40.030" v="613" actId="20577"/>
          <ac:spMkLst>
            <pc:docMk/>
            <pc:sldMk cId="1316738720" sldId="303"/>
            <ac:spMk id="4" creationId="{26349683-0FF6-D872-E65E-158BA670D97B}"/>
          </ac:spMkLst>
        </pc:spChg>
        <pc:picChg chg="del">
          <ac:chgData name="MS2023005 Dilli Babu Porlapothula" userId="S::dillibabu.porlapothula@iiitb.ac.in::ebdb6e9e-3dbe-4297-92c4-f4140c9feb6b" providerId="AD" clId="Web-{DC7C5DEC-2D42-DC04-0AC2-916842896674}" dt="2024-04-14T17:46:09.092" v="588"/>
          <ac:picMkLst>
            <pc:docMk/>
            <pc:sldMk cId="1316738720" sldId="303"/>
            <ac:picMk id="7" creationId="{81CA00BB-E603-4F8E-0C6B-472EF484F966}"/>
          </ac:picMkLst>
        </pc:picChg>
      </pc:sldChg>
      <pc:sldChg chg="addSp delSp modSp add replId">
        <pc:chgData name="MS2023005 Dilli Babu Porlapothula" userId="S::dillibabu.porlapothula@iiitb.ac.in::ebdb6e9e-3dbe-4297-92c4-f4140c9feb6b" providerId="AD" clId="Web-{DC7C5DEC-2D42-DC04-0AC2-916842896674}" dt="2024-04-14T18:09:17.423" v="783" actId="14100"/>
        <pc:sldMkLst>
          <pc:docMk/>
          <pc:sldMk cId="2382380423" sldId="304"/>
        </pc:sldMkLst>
        <pc:spChg chg="mod">
          <ac:chgData name="MS2023005 Dilli Babu Porlapothula" userId="S::dillibabu.porlapothula@iiitb.ac.in::ebdb6e9e-3dbe-4297-92c4-f4140c9feb6b" providerId="AD" clId="Web-{DC7C5DEC-2D42-DC04-0AC2-916842896674}" dt="2024-04-14T17:59:08.935" v="712" actId="20577"/>
          <ac:spMkLst>
            <pc:docMk/>
            <pc:sldMk cId="2382380423" sldId="304"/>
            <ac:spMk id="2" creationId="{00000000-0000-0000-0000-000000000000}"/>
          </ac:spMkLst>
        </pc:spChg>
        <pc:spChg chg="del mod">
          <ac:chgData name="MS2023005 Dilli Babu Porlapothula" userId="S::dillibabu.porlapothula@iiitb.ac.in::ebdb6e9e-3dbe-4297-92c4-f4140c9feb6b" providerId="AD" clId="Web-{DC7C5DEC-2D42-DC04-0AC2-916842896674}" dt="2024-04-14T18:04:43.508" v="767"/>
          <ac:spMkLst>
            <pc:docMk/>
            <pc:sldMk cId="2382380423" sldId="304"/>
            <ac:spMk id="4" creationId="{00000000-0000-0000-0000-000000000000}"/>
          </ac:spMkLst>
        </pc:spChg>
        <pc:picChg chg="del mod">
          <ac:chgData name="MS2023005 Dilli Babu Porlapothula" userId="S::dillibabu.porlapothula@iiitb.ac.in::ebdb6e9e-3dbe-4297-92c4-f4140c9feb6b" providerId="AD" clId="Web-{DC7C5DEC-2D42-DC04-0AC2-916842896674}" dt="2024-04-14T18:04:57.540" v="772"/>
          <ac:picMkLst>
            <pc:docMk/>
            <pc:sldMk cId="2382380423" sldId="304"/>
            <ac:picMk id="3" creationId="{382E7483-9AA2-C5A4-4B05-0F72F7480F97}"/>
          </ac:picMkLst>
        </pc:picChg>
        <pc:picChg chg="add mod">
          <ac:chgData name="MS2023005 Dilli Babu Porlapothula" userId="S::dillibabu.porlapothula@iiitb.ac.in::ebdb6e9e-3dbe-4297-92c4-f4140c9feb6b" providerId="AD" clId="Web-{DC7C5DEC-2D42-DC04-0AC2-916842896674}" dt="2024-04-14T18:09:17.423" v="783" actId="14100"/>
          <ac:picMkLst>
            <pc:docMk/>
            <pc:sldMk cId="2382380423" sldId="304"/>
            <ac:picMk id="6" creationId="{593401BB-9A0D-5839-72BF-6D883872B3ED}"/>
          </ac:picMkLst>
        </pc:picChg>
      </pc:sldChg>
      <pc:sldChg chg="addSp delSp modSp add ord replId">
        <pc:chgData name="MS2023005 Dilli Babu Porlapothula" userId="S::dillibabu.porlapothula@iiitb.ac.in::ebdb6e9e-3dbe-4297-92c4-f4140c9feb6b" providerId="AD" clId="Web-{DC7C5DEC-2D42-DC04-0AC2-916842896674}" dt="2024-04-14T18:58:11.215" v="1276"/>
        <pc:sldMkLst>
          <pc:docMk/>
          <pc:sldMk cId="2239830523" sldId="305"/>
        </pc:sldMkLst>
        <pc:spChg chg="mod">
          <ac:chgData name="MS2023005 Dilli Babu Porlapothula" userId="S::dillibabu.porlapothula@iiitb.ac.in::ebdb6e9e-3dbe-4297-92c4-f4140c9feb6b" providerId="AD" clId="Web-{DC7C5DEC-2D42-DC04-0AC2-916842896674}" dt="2024-04-14T18:10:35.271" v="799" actId="20577"/>
          <ac:spMkLst>
            <pc:docMk/>
            <pc:sldMk cId="2239830523" sldId="305"/>
            <ac:spMk id="2" creationId="{00000000-0000-0000-0000-000000000000}"/>
          </ac:spMkLst>
        </pc:spChg>
        <pc:picChg chg="add mod">
          <ac:chgData name="MS2023005 Dilli Babu Porlapothula" userId="S::dillibabu.porlapothula@iiitb.ac.in::ebdb6e9e-3dbe-4297-92c4-f4140c9feb6b" providerId="AD" clId="Web-{DC7C5DEC-2D42-DC04-0AC2-916842896674}" dt="2024-04-14T18:57:08.681" v="1272" actId="14100"/>
          <ac:picMkLst>
            <pc:docMk/>
            <pc:sldMk cId="2239830523" sldId="305"/>
            <ac:picMk id="3" creationId="{D67D9048-2628-0239-3E11-5CB392BF6C7E}"/>
          </ac:picMkLst>
        </pc:picChg>
        <pc:picChg chg="add mod">
          <ac:chgData name="MS2023005 Dilli Babu Porlapothula" userId="S::dillibabu.porlapothula@iiitb.ac.in::ebdb6e9e-3dbe-4297-92c4-f4140c9feb6b" providerId="AD" clId="Web-{DC7C5DEC-2D42-DC04-0AC2-916842896674}" dt="2024-04-14T18:56:58.134" v="1271" actId="14100"/>
          <ac:picMkLst>
            <pc:docMk/>
            <pc:sldMk cId="2239830523" sldId="305"/>
            <ac:picMk id="4" creationId="{76BF09EB-E7A9-96A3-312E-65284F99983D}"/>
          </ac:picMkLst>
        </pc:picChg>
        <pc:picChg chg="del">
          <ac:chgData name="MS2023005 Dilli Babu Porlapothula" userId="S::dillibabu.porlapothula@iiitb.ac.in::ebdb6e9e-3dbe-4297-92c4-f4140c9feb6b" providerId="AD" clId="Web-{DC7C5DEC-2D42-DC04-0AC2-916842896674}" dt="2024-04-14T18:10:10.661" v="793"/>
          <ac:picMkLst>
            <pc:docMk/>
            <pc:sldMk cId="2239830523" sldId="305"/>
            <ac:picMk id="6" creationId="{593401BB-9A0D-5839-72BF-6D883872B3ED}"/>
          </ac:picMkLst>
        </pc:picChg>
      </pc:sldChg>
      <pc:sldChg chg="delSp modSp add del replId">
        <pc:chgData name="MS2023005 Dilli Babu Porlapothula" userId="S::dillibabu.porlapothula@iiitb.ac.in::ebdb6e9e-3dbe-4297-92c4-f4140c9feb6b" providerId="AD" clId="Web-{DC7C5DEC-2D42-DC04-0AC2-916842896674}" dt="2024-04-14T18:27:28.476" v="1059"/>
        <pc:sldMkLst>
          <pc:docMk/>
          <pc:sldMk cId="1119453957" sldId="306"/>
        </pc:sldMkLst>
        <pc:spChg chg="mod">
          <ac:chgData name="MS2023005 Dilli Babu Porlapothula" userId="S::dillibabu.porlapothula@iiitb.ac.in::ebdb6e9e-3dbe-4297-92c4-f4140c9feb6b" providerId="AD" clId="Web-{DC7C5DEC-2D42-DC04-0AC2-916842896674}" dt="2024-04-14T18:11:06.116" v="826" actId="20577"/>
          <ac:spMkLst>
            <pc:docMk/>
            <pc:sldMk cId="1119453957" sldId="306"/>
            <ac:spMk id="2" creationId="{00000000-0000-0000-0000-000000000000}"/>
          </ac:spMkLst>
        </pc:spChg>
        <pc:picChg chg="del">
          <ac:chgData name="MS2023005 Dilli Babu Porlapothula" userId="S::dillibabu.porlapothula@iiitb.ac.in::ebdb6e9e-3dbe-4297-92c4-f4140c9feb6b" providerId="AD" clId="Web-{DC7C5DEC-2D42-DC04-0AC2-916842896674}" dt="2024-04-14T18:11:09.038" v="827"/>
          <ac:picMkLst>
            <pc:docMk/>
            <pc:sldMk cId="1119453957" sldId="306"/>
            <ac:picMk id="6" creationId="{4F5D2E94-9C8D-D22B-BF53-EDC630478306}"/>
          </ac:picMkLst>
        </pc:picChg>
      </pc:sldChg>
      <pc:sldChg chg="addSp delSp modSp add ord replId">
        <pc:chgData name="MS2023005 Dilli Babu Porlapothula" userId="S::dillibabu.porlapothula@iiitb.ac.in::ebdb6e9e-3dbe-4297-92c4-f4140c9feb6b" providerId="AD" clId="Web-{DC7C5DEC-2D42-DC04-0AC2-916842896674}" dt="2024-04-14T19:21:53.273" v="1435" actId="20577"/>
        <pc:sldMkLst>
          <pc:docMk/>
          <pc:sldMk cId="2994186498" sldId="307"/>
        </pc:sldMkLst>
        <pc:spChg chg="mod">
          <ac:chgData name="MS2023005 Dilli Babu Porlapothula" userId="S::dillibabu.porlapothula@iiitb.ac.in::ebdb6e9e-3dbe-4297-92c4-f4140c9feb6b" providerId="AD" clId="Web-{DC7C5DEC-2D42-DC04-0AC2-916842896674}" dt="2024-04-14T19:21:53.273" v="1435" actId="20577"/>
          <ac:spMkLst>
            <pc:docMk/>
            <pc:sldMk cId="2994186498" sldId="307"/>
            <ac:spMk id="4" creationId="{00000000-0000-0000-0000-000000000000}"/>
          </ac:spMkLst>
        </pc:spChg>
        <pc:picChg chg="add mod">
          <ac:chgData name="MS2023005 Dilli Babu Porlapothula" userId="S::dillibabu.porlapothula@iiitb.ac.in::ebdb6e9e-3dbe-4297-92c4-f4140c9feb6b" providerId="AD" clId="Web-{DC7C5DEC-2D42-DC04-0AC2-916842896674}" dt="2024-04-14T18:22:10.778" v="966" actId="1076"/>
          <ac:picMkLst>
            <pc:docMk/>
            <pc:sldMk cId="2994186498" sldId="307"/>
            <ac:picMk id="3" creationId="{F6ED09B0-26C2-99DC-5B6E-F2B096239280}"/>
          </ac:picMkLst>
        </pc:picChg>
        <pc:picChg chg="add del mod">
          <ac:chgData name="MS2023005 Dilli Babu Porlapothula" userId="S::dillibabu.porlapothula@iiitb.ac.in::ebdb6e9e-3dbe-4297-92c4-f4140c9feb6b" providerId="AD" clId="Web-{DC7C5DEC-2D42-DC04-0AC2-916842896674}" dt="2024-04-14T18:32:41.970" v="1125"/>
          <ac:picMkLst>
            <pc:docMk/>
            <pc:sldMk cId="2994186498" sldId="307"/>
            <ac:picMk id="6" creationId="{5E8C8BBB-06FE-761F-2ED7-A49DFC0959B3}"/>
          </ac:picMkLst>
        </pc:picChg>
        <pc:picChg chg="add del mod">
          <ac:chgData name="MS2023005 Dilli Babu Porlapothula" userId="S::dillibabu.porlapothula@iiitb.ac.in::ebdb6e9e-3dbe-4297-92c4-f4140c9feb6b" providerId="AD" clId="Web-{DC7C5DEC-2D42-DC04-0AC2-916842896674}" dt="2024-04-14T18:32:50.408" v="1126"/>
          <ac:picMkLst>
            <pc:docMk/>
            <pc:sldMk cId="2994186498" sldId="307"/>
            <ac:picMk id="7" creationId="{E4593BD0-3D09-80EE-57D4-7897D6990E53}"/>
          </ac:picMkLst>
        </pc:picChg>
      </pc:sldChg>
      <pc:sldChg chg="addSp delSp modSp add replId">
        <pc:chgData name="MS2023005 Dilli Babu Porlapothula" userId="S::dillibabu.porlapothula@iiitb.ac.in::ebdb6e9e-3dbe-4297-92c4-f4140c9feb6b" providerId="AD" clId="Web-{DC7C5DEC-2D42-DC04-0AC2-916842896674}" dt="2024-04-14T19:25:20.061" v="1492" actId="14100"/>
        <pc:sldMkLst>
          <pc:docMk/>
          <pc:sldMk cId="3989733816" sldId="308"/>
        </pc:sldMkLst>
        <pc:spChg chg="del mod">
          <ac:chgData name="MS2023005 Dilli Babu Porlapothula" userId="S::dillibabu.porlapothula@iiitb.ac.in::ebdb6e9e-3dbe-4297-92c4-f4140c9feb6b" providerId="AD" clId="Web-{DC7C5DEC-2D42-DC04-0AC2-916842896674}" dt="2024-04-14T18:27:43.257" v="1070"/>
          <ac:spMkLst>
            <pc:docMk/>
            <pc:sldMk cId="3989733816" sldId="308"/>
            <ac:spMk id="4" creationId="{00000000-0000-0000-0000-000000000000}"/>
          </ac:spMkLst>
        </pc:spChg>
        <pc:picChg chg="del">
          <ac:chgData name="MS2023005 Dilli Babu Porlapothula" userId="S::dillibabu.porlapothula@iiitb.ac.in::ebdb6e9e-3dbe-4297-92c4-f4140c9feb6b" providerId="AD" clId="Web-{DC7C5DEC-2D42-DC04-0AC2-916842896674}" dt="2024-04-14T18:27:34.976" v="1061"/>
          <ac:picMkLst>
            <pc:docMk/>
            <pc:sldMk cId="3989733816" sldId="308"/>
            <ac:picMk id="3" creationId="{F6ED09B0-26C2-99DC-5B6E-F2B096239280}"/>
          </ac:picMkLst>
        </pc:picChg>
        <pc:picChg chg="add mod">
          <ac:chgData name="MS2023005 Dilli Babu Porlapothula" userId="S::dillibabu.porlapothula@iiitb.ac.in::ebdb6e9e-3dbe-4297-92c4-f4140c9feb6b" providerId="AD" clId="Web-{DC7C5DEC-2D42-DC04-0AC2-916842896674}" dt="2024-04-14T19:25:20.061" v="1492" actId="14100"/>
          <ac:picMkLst>
            <pc:docMk/>
            <pc:sldMk cId="3989733816" sldId="308"/>
            <ac:picMk id="8" creationId="{BFA6AFFC-598E-799D-16CF-F3F9432CDE13}"/>
          </ac:picMkLst>
        </pc:picChg>
      </pc:sldChg>
      <pc:sldChg chg="addSp delSp modSp add replId">
        <pc:chgData name="MS2023005 Dilli Babu Porlapothula" userId="S::dillibabu.porlapothula@iiitb.ac.in::ebdb6e9e-3dbe-4297-92c4-f4140c9feb6b" providerId="AD" clId="Web-{DC7C5DEC-2D42-DC04-0AC2-916842896674}" dt="2024-04-14T18:30:10.450" v="1109" actId="1076"/>
        <pc:sldMkLst>
          <pc:docMk/>
          <pc:sldMk cId="1028365611" sldId="309"/>
        </pc:sldMkLst>
        <pc:picChg chg="add mod">
          <ac:chgData name="MS2023005 Dilli Babu Porlapothula" userId="S::dillibabu.porlapothula@iiitb.ac.in::ebdb6e9e-3dbe-4297-92c4-f4140c9feb6b" providerId="AD" clId="Web-{DC7C5DEC-2D42-DC04-0AC2-916842896674}" dt="2024-04-14T18:30:10.450" v="1109" actId="1076"/>
          <ac:picMkLst>
            <pc:docMk/>
            <pc:sldMk cId="1028365611" sldId="309"/>
            <ac:picMk id="3" creationId="{713F3B7F-E470-D41C-C54D-55C7B734FC30}"/>
          </ac:picMkLst>
        </pc:picChg>
        <pc:picChg chg="del">
          <ac:chgData name="MS2023005 Dilli Babu Porlapothula" userId="S::dillibabu.porlapothula@iiitb.ac.in::ebdb6e9e-3dbe-4297-92c4-f4140c9feb6b" providerId="AD" clId="Web-{DC7C5DEC-2D42-DC04-0AC2-916842896674}" dt="2024-04-14T18:29:39.339" v="1100"/>
          <ac:picMkLst>
            <pc:docMk/>
            <pc:sldMk cId="1028365611" sldId="309"/>
            <ac:picMk id="8" creationId="{BFA6AFFC-598E-799D-16CF-F3F9432CDE13}"/>
          </ac:picMkLst>
        </pc:picChg>
      </pc:sldChg>
      <pc:sldChg chg="addSp delSp modSp add replId">
        <pc:chgData name="MS2023005 Dilli Babu Porlapothula" userId="S::dillibabu.porlapothula@iiitb.ac.in::ebdb6e9e-3dbe-4297-92c4-f4140c9feb6b" providerId="AD" clId="Web-{DC7C5DEC-2D42-DC04-0AC2-916842896674}" dt="2024-04-14T19:25:35.749" v="1494" actId="14100"/>
        <pc:sldMkLst>
          <pc:docMk/>
          <pc:sldMk cId="2341185045" sldId="310"/>
        </pc:sldMkLst>
        <pc:picChg chg="del">
          <ac:chgData name="MS2023005 Dilli Babu Porlapothula" userId="S::dillibabu.porlapothula@iiitb.ac.in::ebdb6e9e-3dbe-4297-92c4-f4140c9feb6b" providerId="AD" clId="Web-{DC7C5DEC-2D42-DC04-0AC2-916842896674}" dt="2024-04-14T18:30:16.575" v="1111"/>
          <ac:picMkLst>
            <pc:docMk/>
            <pc:sldMk cId="2341185045" sldId="310"/>
            <ac:picMk id="3" creationId="{713F3B7F-E470-D41C-C54D-55C7B734FC30}"/>
          </ac:picMkLst>
        </pc:picChg>
        <pc:picChg chg="add mod">
          <ac:chgData name="MS2023005 Dilli Babu Porlapothula" userId="S::dillibabu.porlapothula@iiitb.ac.in::ebdb6e9e-3dbe-4297-92c4-f4140c9feb6b" providerId="AD" clId="Web-{DC7C5DEC-2D42-DC04-0AC2-916842896674}" dt="2024-04-14T19:25:35.749" v="1494" actId="14100"/>
          <ac:picMkLst>
            <pc:docMk/>
            <pc:sldMk cId="2341185045" sldId="310"/>
            <ac:picMk id="4" creationId="{F9F6DC24-D44A-3815-0D9F-5EA0F9DA62F2}"/>
          </ac:picMkLst>
        </pc:picChg>
      </pc:sldChg>
      <pc:sldChg chg="addSp delSp modSp add ord replId">
        <pc:chgData name="MS2023005 Dilli Babu Porlapothula" userId="S::dillibabu.porlapothula@iiitb.ac.in::ebdb6e9e-3dbe-4297-92c4-f4140c9feb6b" providerId="AD" clId="Web-{DC7C5DEC-2D42-DC04-0AC2-916842896674}" dt="2024-04-14T18:58:13.840" v="1277"/>
        <pc:sldMkLst>
          <pc:docMk/>
          <pc:sldMk cId="3529191848" sldId="311"/>
        </pc:sldMkLst>
        <pc:picChg chg="del">
          <ac:chgData name="MS2023005 Dilli Babu Porlapothula" userId="S::dillibabu.porlapothula@iiitb.ac.in::ebdb6e9e-3dbe-4297-92c4-f4140c9feb6b" providerId="AD" clId="Web-{DC7C5DEC-2D42-DC04-0AC2-916842896674}" dt="2024-04-14T18:54:45.427" v="1239"/>
          <ac:picMkLst>
            <pc:docMk/>
            <pc:sldMk cId="3529191848" sldId="311"/>
            <ac:picMk id="3" creationId="{D67D9048-2628-0239-3E11-5CB392BF6C7E}"/>
          </ac:picMkLst>
        </pc:picChg>
        <pc:picChg chg="del">
          <ac:chgData name="MS2023005 Dilli Babu Porlapothula" userId="S::dillibabu.porlapothula@iiitb.ac.in::ebdb6e9e-3dbe-4297-92c4-f4140c9feb6b" providerId="AD" clId="Web-{DC7C5DEC-2D42-DC04-0AC2-916842896674}" dt="2024-04-14T18:54:46.114" v="1240"/>
          <ac:picMkLst>
            <pc:docMk/>
            <pc:sldMk cId="3529191848" sldId="311"/>
            <ac:picMk id="4" creationId="{76BF09EB-E7A9-96A3-312E-65284F99983D}"/>
          </ac:picMkLst>
        </pc:picChg>
        <pc:picChg chg="add mod">
          <ac:chgData name="MS2023005 Dilli Babu Porlapothula" userId="S::dillibabu.porlapothula@iiitb.ac.in::ebdb6e9e-3dbe-4297-92c4-f4140c9feb6b" providerId="AD" clId="Web-{DC7C5DEC-2D42-DC04-0AC2-916842896674}" dt="2024-04-14T18:55:56.116" v="1257" actId="14100"/>
          <ac:picMkLst>
            <pc:docMk/>
            <pc:sldMk cId="3529191848" sldId="311"/>
            <ac:picMk id="6" creationId="{A7A351CD-CA92-108F-7F52-5AE16695BF4D}"/>
          </ac:picMkLst>
        </pc:picChg>
        <pc:picChg chg="add mod">
          <ac:chgData name="MS2023005 Dilli Babu Porlapothula" userId="S::dillibabu.porlapothula@iiitb.ac.in::ebdb6e9e-3dbe-4297-92c4-f4140c9feb6b" providerId="AD" clId="Web-{DC7C5DEC-2D42-DC04-0AC2-916842896674}" dt="2024-04-14T18:57:21.322" v="1275" actId="14100"/>
          <ac:picMkLst>
            <pc:docMk/>
            <pc:sldMk cId="3529191848" sldId="311"/>
            <ac:picMk id="7" creationId="{164EB6EC-3FB9-6700-243E-0F4AFA3A40DB}"/>
          </ac:picMkLst>
        </pc:picChg>
      </pc:sldChg>
      <pc:sldChg chg="modSp add del replId">
        <pc:chgData name="MS2023005 Dilli Babu Porlapothula" userId="S::dillibabu.porlapothula@iiitb.ac.in::ebdb6e9e-3dbe-4297-92c4-f4140c9feb6b" providerId="AD" clId="Web-{DC7C5DEC-2D42-DC04-0AC2-916842896674}" dt="2024-04-14T19:21:13.271" v="1433" actId="14100"/>
        <pc:sldMkLst>
          <pc:docMk/>
          <pc:sldMk cId="629274250" sldId="312"/>
        </pc:sldMkLst>
        <pc:spChg chg="mod">
          <ac:chgData name="MS2023005 Dilli Babu Porlapothula" userId="S::dillibabu.porlapothula@iiitb.ac.in::ebdb6e9e-3dbe-4297-92c4-f4140c9feb6b" providerId="AD" clId="Web-{DC7C5DEC-2D42-DC04-0AC2-916842896674}" dt="2024-04-14T19:14:43.002" v="1344" actId="14100"/>
          <ac:spMkLst>
            <pc:docMk/>
            <pc:sldMk cId="629274250" sldId="312"/>
            <ac:spMk id="2" creationId="{00000000-0000-0000-0000-000000000000}"/>
          </ac:spMkLst>
        </pc:spChg>
        <pc:spChg chg="mod">
          <ac:chgData name="MS2023005 Dilli Babu Porlapothula" userId="S::dillibabu.porlapothula@iiitb.ac.in::ebdb6e9e-3dbe-4297-92c4-f4140c9feb6b" providerId="AD" clId="Web-{DC7C5DEC-2D42-DC04-0AC2-916842896674}" dt="2024-04-14T19:21:13.271" v="1433" actId="14100"/>
          <ac:spMkLst>
            <pc:docMk/>
            <pc:sldMk cId="629274250" sldId="312"/>
            <ac:spMk id="3" creationId="{00000000-0000-0000-0000-000000000000}"/>
          </ac:spMkLst>
        </pc:spChg>
      </pc:sldChg>
      <pc:sldChg chg="add replId">
        <pc:chgData name="MS2023005 Dilli Babu Porlapothula" userId="S::dillibabu.porlapothula@iiitb.ac.in::ebdb6e9e-3dbe-4297-92c4-f4140c9feb6b" providerId="AD" clId="Web-{DC7C5DEC-2D42-DC04-0AC2-916842896674}" dt="2024-04-14T19:14:32.564" v="1333"/>
        <pc:sldMkLst>
          <pc:docMk/>
          <pc:sldMk cId="3712075920" sldId="313"/>
        </pc:sldMkLst>
      </pc:sldChg>
    </pc:docChg>
  </pc:docChgLst>
  <pc:docChgLst>
    <pc:chgData name="IMT2021542 Yogesh Atul Goyal" userId="S::yogesh.goyal@iiitb.ac.in::a982dd32-4948-48ea-81eb-7ae994cd7f07" providerId="AD" clId="Web-{2487AC76-B998-C979-8B00-D5E359E73FF3}"/>
    <pc:docChg chg="modSld">
      <pc:chgData name="IMT2021542 Yogesh Atul Goyal" userId="S::yogesh.goyal@iiitb.ac.in::a982dd32-4948-48ea-81eb-7ae994cd7f07" providerId="AD" clId="Web-{2487AC76-B998-C979-8B00-D5E359E73FF3}" dt="2024-04-14T10:24:22.362" v="174" actId="1076"/>
      <pc:docMkLst>
        <pc:docMk/>
      </pc:docMkLst>
      <pc:sldChg chg="modSp">
        <pc:chgData name="IMT2021542 Yogesh Atul Goyal" userId="S::yogesh.goyal@iiitb.ac.in::a982dd32-4948-48ea-81eb-7ae994cd7f07" providerId="AD" clId="Web-{2487AC76-B998-C979-8B00-D5E359E73FF3}" dt="2024-04-14T10:19:21.241" v="135" actId="1076"/>
        <pc:sldMkLst>
          <pc:docMk/>
          <pc:sldMk cId="0" sldId="256"/>
        </pc:sldMkLst>
        <pc:spChg chg="mod">
          <ac:chgData name="IMT2021542 Yogesh Atul Goyal" userId="S::yogesh.goyal@iiitb.ac.in::a982dd32-4948-48ea-81eb-7ae994cd7f07" providerId="AD" clId="Web-{2487AC76-B998-C979-8B00-D5E359E73FF3}" dt="2024-04-14T10:19:21.241" v="135" actId="1076"/>
          <ac:spMkLst>
            <pc:docMk/>
            <pc:sldMk cId="0" sldId="256"/>
            <ac:spMk id="7" creationId="{00000000-0000-0000-0000-000000000000}"/>
          </ac:spMkLst>
        </pc:spChg>
        <pc:spChg chg="mod">
          <ac:chgData name="IMT2021542 Yogesh Atul Goyal" userId="S::yogesh.goyal@iiitb.ac.in::a982dd32-4948-48ea-81eb-7ae994cd7f07" providerId="AD" clId="Web-{2487AC76-B998-C979-8B00-D5E359E73FF3}" dt="2024-04-14T10:18:58.849" v="127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">
        <pc:chgData name="IMT2021542 Yogesh Atul Goyal" userId="S::yogesh.goyal@iiitb.ac.in::a982dd32-4948-48ea-81eb-7ae994cd7f07" providerId="AD" clId="Web-{2487AC76-B998-C979-8B00-D5E359E73FF3}" dt="2024-04-14T10:24:22.362" v="174" actId="1076"/>
        <pc:sldMkLst>
          <pc:docMk/>
          <pc:sldMk cId="0" sldId="258"/>
        </pc:sldMkLst>
        <pc:spChg chg="mod">
          <ac:chgData name="IMT2021542 Yogesh Atul Goyal" userId="S::yogesh.goyal@iiitb.ac.in::a982dd32-4948-48ea-81eb-7ae994cd7f07" providerId="AD" clId="Web-{2487AC76-B998-C979-8B00-D5E359E73FF3}" dt="2024-04-14T10:24:22.362" v="174" actId="1076"/>
          <ac:spMkLst>
            <pc:docMk/>
            <pc:sldMk cId="0" sldId="258"/>
            <ac:spMk id="3" creationId="{00000000-0000-0000-0000-000000000000}"/>
          </ac:spMkLst>
        </pc:spChg>
      </pc:sldChg>
    </pc:docChg>
  </pc:docChgLst>
  <pc:docChgLst>
    <pc:chgData name="MS2023005 Dilli Babu Porlapothula" userId="S::dillibabu.porlapothula@iiitb.ac.in::ebdb6e9e-3dbe-4297-92c4-f4140c9feb6b" providerId="AD" clId="Web-{1171FCC6-E3D3-BBB8-2C4E-B578DF7B6966}"/>
    <pc:docChg chg="addSld modSld sldOrd">
      <pc:chgData name="MS2023005 Dilli Babu Porlapothula" userId="S::dillibabu.porlapothula@iiitb.ac.in::ebdb6e9e-3dbe-4297-92c4-f4140c9feb6b" providerId="AD" clId="Web-{1171FCC6-E3D3-BBB8-2C4E-B578DF7B6966}" dt="2024-04-15T07:47:47.061" v="223" actId="20577"/>
      <pc:docMkLst>
        <pc:docMk/>
      </pc:docMkLst>
      <pc:sldChg chg="delSp modSp add">
        <pc:chgData name="MS2023005 Dilli Babu Porlapothula" userId="S::dillibabu.porlapothula@iiitb.ac.in::ebdb6e9e-3dbe-4297-92c4-f4140c9feb6b" providerId="AD" clId="Web-{1171FCC6-E3D3-BBB8-2C4E-B578DF7B6966}" dt="2024-04-15T07:47:47.061" v="223" actId="20577"/>
        <pc:sldMkLst>
          <pc:docMk/>
          <pc:sldMk cId="0" sldId="274"/>
        </pc:sldMkLst>
        <pc:spChg chg="mod">
          <ac:chgData name="MS2023005 Dilli Babu Porlapothula" userId="S::dillibabu.porlapothula@iiitb.ac.in::ebdb6e9e-3dbe-4297-92c4-f4140c9feb6b" providerId="AD" clId="Web-{1171FCC6-E3D3-BBB8-2C4E-B578DF7B6966}" dt="2024-04-15T07:47:47.061" v="223" actId="20577"/>
          <ac:spMkLst>
            <pc:docMk/>
            <pc:sldMk cId="0" sldId="274"/>
            <ac:spMk id="5" creationId="{00000000-0000-0000-0000-000000000000}"/>
          </ac:spMkLst>
        </pc:spChg>
        <pc:spChg chg="del mod">
          <ac:chgData name="MS2023005 Dilli Babu Porlapothula" userId="S::dillibabu.porlapothula@iiitb.ac.in::ebdb6e9e-3dbe-4297-92c4-f4140c9feb6b" providerId="AD" clId="Web-{1171FCC6-E3D3-BBB8-2C4E-B578DF7B6966}" dt="2024-04-15T07:43:47.117" v="123"/>
          <ac:spMkLst>
            <pc:docMk/>
            <pc:sldMk cId="0" sldId="274"/>
            <ac:spMk id="6" creationId="{00000000-0000-0000-0000-000000000000}"/>
          </ac:spMkLst>
        </pc:spChg>
      </pc:sldChg>
      <pc:sldChg chg="delSp modSp">
        <pc:chgData name="MS2023005 Dilli Babu Porlapothula" userId="S::dillibabu.porlapothula@iiitb.ac.in::ebdb6e9e-3dbe-4297-92c4-f4140c9feb6b" providerId="AD" clId="Web-{1171FCC6-E3D3-BBB8-2C4E-B578DF7B6966}" dt="2024-04-15T07:26:22.368" v="52" actId="20577"/>
        <pc:sldMkLst>
          <pc:docMk/>
          <pc:sldMk cId="2239830523" sldId="305"/>
        </pc:sldMkLst>
        <pc:spChg chg="mod">
          <ac:chgData name="MS2023005 Dilli Babu Porlapothula" userId="S::dillibabu.porlapothula@iiitb.ac.in::ebdb6e9e-3dbe-4297-92c4-f4140c9feb6b" providerId="AD" clId="Web-{1171FCC6-E3D3-BBB8-2C4E-B578DF7B6966}" dt="2024-04-15T07:26:22.368" v="52" actId="20577"/>
          <ac:spMkLst>
            <pc:docMk/>
            <pc:sldMk cId="2239830523" sldId="305"/>
            <ac:spMk id="2" creationId="{00000000-0000-0000-0000-000000000000}"/>
          </ac:spMkLst>
        </pc:spChg>
        <pc:picChg chg="mod">
          <ac:chgData name="MS2023005 Dilli Babu Porlapothula" userId="S::dillibabu.porlapothula@iiitb.ac.in::ebdb6e9e-3dbe-4297-92c4-f4140c9feb6b" providerId="AD" clId="Web-{1171FCC6-E3D3-BBB8-2C4E-B578DF7B6966}" dt="2024-04-15T07:23:38.692" v="11" actId="1076"/>
          <ac:picMkLst>
            <pc:docMk/>
            <pc:sldMk cId="2239830523" sldId="305"/>
            <ac:picMk id="3" creationId="{D67D9048-2628-0239-3E11-5CB392BF6C7E}"/>
          </ac:picMkLst>
        </pc:picChg>
        <pc:picChg chg="del">
          <ac:chgData name="MS2023005 Dilli Babu Porlapothula" userId="S::dillibabu.porlapothula@iiitb.ac.in::ebdb6e9e-3dbe-4297-92c4-f4140c9feb6b" providerId="AD" clId="Web-{1171FCC6-E3D3-BBB8-2C4E-B578DF7B6966}" dt="2024-04-15T07:23:14.925" v="2"/>
          <ac:picMkLst>
            <pc:docMk/>
            <pc:sldMk cId="2239830523" sldId="305"/>
            <ac:picMk id="4" creationId="{76BF09EB-E7A9-96A3-312E-65284F99983D}"/>
          </ac:picMkLst>
        </pc:picChg>
      </pc:sldChg>
      <pc:sldChg chg="delSp modSp">
        <pc:chgData name="MS2023005 Dilli Babu Porlapothula" userId="S::dillibabu.porlapothula@iiitb.ac.in::ebdb6e9e-3dbe-4297-92c4-f4140c9feb6b" providerId="AD" clId="Web-{1171FCC6-E3D3-BBB8-2C4E-B578DF7B6966}" dt="2024-04-15T07:26:41.197" v="60" actId="20577"/>
        <pc:sldMkLst>
          <pc:docMk/>
          <pc:sldMk cId="3529191848" sldId="311"/>
        </pc:sldMkLst>
        <pc:spChg chg="mod">
          <ac:chgData name="MS2023005 Dilli Babu Porlapothula" userId="S::dillibabu.porlapothula@iiitb.ac.in::ebdb6e9e-3dbe-4297-92c4-f4140c9feb6b" providerId="AD" clId="Web-{1171FCC6-E3D3-BBB8-2C4E-B578DF7B6966}" dt="2024-04-15T07:26:41.197" v="60" actId="20577"/>
          <ac:spMkLst>
            <pc:docMk/>
            <pc:sldMk cId="3529191848" sldId="311"/>
            <ac:spMk id="2" creationId="{00000000-0000-0000-0000-000000000000}"/>
          </ac:spMkLst>
        </pc:spChg>
        <pc:picChg chg="del">
          <ac:chgData name="MS2023005 Dilli Babu Porlapothula" userId="S::dillibabu.porlapothula@iiitb.ac.in::ebdb6e9e-3dbe-4297-92c4-f4140c9feb6b" providerId="AD" clId="Web-{1171FCC6-E3D3-BBB8-2C4E-B578DF7B6966}" dt="2024-04-15T07:24:19.802" v="23"/>
          <ac:picMkLst>
            <pc:docMk/>
            <pc:sldMk cId="3529191848" sldId="311"/>
            <ac:picMk id="4" creationId="{69E97DD9-4850-2920-FBE5-DCDF616D08FD}"/>
          </ac:picMkLst>
        </pc:picChg>
        <pc:picChg chg="mod">
          <ac:chgData name="MS2023005 Dilli Babu Porlapothula" userId="S::dillibabu.porlapothula@iiitb.ac.in::ebdb6e9e-3dbe-4297-92c4-f4140c9feb6b" providerId="AD" clId="Web-{1171FCC6-E3D3-BBB8-2C4E-B578DF7B6966}" dt="2024-04-15T07:24:48.209" v="31" actId="14100"/>
          <ac:picMkLst>
            <pc:docMk/>
            <pc:sldMk cId="3529191848" sldId="311"/>
            <ac:picMk id="6" creationId="{A7A351CD-CA92-108F-7F52-5AE16695BF4D}"/>
          </ac:picMkLst>
        </pc:picChg>
      </pc:sldChg>
      <pc:sldChg chg="delSp modSp add replId">
        <pc:chgData name="MS2023005 Dilli Babu Porlapothula" userId="S::dillibabu.porlapothula@iiitb.ac.in::ebdb6e9e-3dbe-4297-92c4-f4140c9feb6b" providerId="AD" clId="Web-{1171FCC6-E3D3-BBB8-2C4E-B578DF7B6966}" dt="2024-04-15T07:26:32.603" v="56" actId="20577"/>
        <pc:sldMkLst>
          <pc:docMk/>
          <pc:sldMk cId="4007711884" sldId="314"/>
        </pc:sldMkLst>
        <pc:spChg chg="mod">
          <ac:chgData name="MS2023005 Dilli Babu Porlapothula" userId="S::dillibabu.porlapothula@iiitb.ac.in::ebdb6e9e-3dbe-4297-92c4-f4140c9feb6b" providerId="AD" clId="Web-{1171FCC6-E3D3-BBB8-2C4E-B578DF7B6966}" dt="2024-04-15T07:26:32.603" v="56" actId="20577"/>
          <ac:spMkLst>
            <pc:docMk/>
            <pc:sldMk cId="4007711884" sldId="314"/>
            <ac:spMk id="2" creationId="{00000000-0000-0000-0000-000000000000}"/>
          </ac:spMkLst>
        </pc:spChg>
        <pc:picChg chg="del">
          <ac:chgData name="MS2023005 Dilli Babu Porlapothula" userId="S::dillibabu.porlapothula@iiitb.ac.in::ebdb6e9e-3dbe-4297-92c4-f4140c9feb6b" providerId="AD" clId="Web-{1171FCC6-E3D3-BBB8-2C4E-B578DF7B6966}" dt="2024-04-15T07:23:11.707" v="1"/>
          <ac:picMkLst>
            <pc:docMk/>
            <pc:sldMk cId="4007711884" sldId="314"/>
            <ac:picMk id="3" creationId="{D67D9048-2628-0239-3E11-5CB392BF6C7E}"/>
          </ac:picMkLst>
        </pc:picChg>
        <pc:picChg chg="mod">
          <ac:chgData name="MS2023005 Dilli Babu Porlapothula" userId="S::dillibabu.porlapothula@iiitb.ac.in::ebdb6e9e-3dbe-4297-92c4-f4140c9feb6b" providerId="AD" clId="Web-{1171FCC6-E3D3-BBB8-2C4E-B578DF7B6966}" dt="2024-04-15T07:24:10.989" v="21" actId="14100"/>
          <ac:picMkLst>
            <pc:docMk/>
            <pc:sldMk cId="4007711884" sldId="314"/>
            <ac:picMk id="4" creationId="{76BF09EB-E7A9-96A3-312E-65284F99983D}"/>
          </ac:picMkLst>
        </pc:picChg>
      </pc:sldChg>
      <pc:sldChg chg="delSp modSp add replId">
        <pc:chgData name="MS2023005 Dilli Babu Porlapothula" userId="S::dillibabu.porlapothula@iiitb.ac.in::ebdb6e9e-3dbe-4297-92c4-f4140c9feb6b" providerId="AD" clId="Web-{1171FCC6-E3D3-BBB8-2C4E-B578DF7B6966}" dt="2024-04-15T07:26:49.353" v="66" actId="20577"/>
        <pc:sldMkLst>
          <pc:docMk/>
          <pc:sldMk cId="3356179951" sldId="315"/>
        </pc:sldMkLst>
        <pc:spChg chg="mod">
          <ac:chgData name="MS2023005 Dilli Babu Porlapothula" userId="S::dillibabu.porlapothula@iiitb.ac.in::ebdb6e9e-3dbe-4297-92c4-f4140c9feb6b" providerId="AD" clId="Web-{1171FCC6-E3D3-BBB8-2C4E-B578DF7B6966}" dt="2024-04-15T07:26:49.353" v="66" actId="20577"/>
          <ac:spMkLst>
            <pc:docMk/>
            <pc:sldMk cId="3356179951" sldId="315"/>
            <ac:spMk id="2" creationId="{00000000-0000-0000-0000-000000000000}"/>
          </ac:spMkLst>
        </pc:spChg>
        <pc:picChg chg="mod">
          <ac:chgData name="MS2023005 Dilli Babu Porlapothula" userId="S::dillibabu.porlapothula@iiitb.ac.in::ebdb6e9e-3dbe-4297-92c4-f4140c9feb6b" providerId="AD" clId="Web-{1171FCC6-E3D3-BBB8-2C4E-B578DF7B6966}" dt="2024-04-15T07:25:38.773" v="48" actId="1076"/>
          <ac:picMkLst>
            <pc:docMk/>
            <pc:sldMk cId="3356179951" sldId="315"/>
            <ac:picMk id="4" creationId="{69E97DD9-4850-2920-FBE5-DCDF616D08FD}"/>
          </ac:picMkLst>
        </pc:picChg>
        <pc:picChg chg="del">
          <ac:chgData name="MS2023005 Dilli Babu Porlapothula" userId="S::dillibabu.porlapothula@iiitb.ac.in::ebdb6e9e-3dbe-4297-92c4-f4140c9feb6b" providerId="AD" clId="Web-{1171FCC6-E3D3-BBB8-2C4E-B578DF7B6966}" dt="2024-04-15T07:24:51.787" v="32"/>
          <ac:picMkLst>
            <pc:docMk/>
            <pc:sldMk cId="3356179951" sldId="315"/>
            <ac:picMk id="6" creationId="{A7A351CD-CA92-108F-7F52-5AE16695BF4D}"/>
          </ac:picMkLst>
        </pc:picChg>
      </pc:sldChg>
      <pc:sldChg chg="addSp delSp modSp add ord replId">
        <pc:chgData name="MS2023005 Dilli Babu Porlapothula" userId="S::dillibabu.porlapothula@iiitb.ac.in::ebdb6e9e-3dbe-4297-92c4-f4140c9feb6b" providerId="AD" clId="Web-{1171FCC6-E3D3-BBB8-2C4E-B578DF7B6966}" dt="2024-04-15T07:47:11.810" v="210" actId="20577"/>
        <pc:sldMkLst>
          <pc:docMk/>
          <pc:sldMk cId="2964764038" sldId="316"/>
        </pc:sldMkLst>
        <pc:spChg chg="mod">
          <ac:chgData name="MS2023005 Dilli Babu Porlapothula" userId="S::dillibabu.porlapothula@iiitb.ac.in::ebdb6e9e-3dbe-4297-92c4-f4140c9feb6b" providerId="AD" clId="Web-{1171FCC6-E3D3-BBB8-2C4E-B578DF7B6966}" dt="2024-04-15T07:47:11.810" v="210" actId="20577"/>
          <ac:spMkLst>
            <pc:docMk/>
            <pc:sldMk cId="2964764038" sldId="316"/>
            <ac:spMk id="2" creationId="{00000000-0000-0000-0000-000000000000}"/>
          </ac:spMkLst>
        </pc:spChg>
        <pc:spChg chg="add del mod">
          <ac:chgData name="MS2023005 Dilli Babu Porlapothula" userId="S::dillibabu.porlapothula@iiitb.ac.in::ebdb6e9e-3dbe-4297-92c4-f4140c9feb6b" providerId="AD" clId="Web-{1171FCC6-E3D3-BBB8-2C4E-B578DF7B6966}" dt="2024-04-15T07:44:55.978" v="161"/>
          <ac:spMkLst>
            <pc:docMk/>
            <pc:sldMk cId="2964764038" sldId="316"/>
            <ac:spMk id="3" creationId="{00000000-0000-0000-0000-000000000000}"/>
          </ac:spMkLst>
        </pc:spChg>
        <pc:picChg chg="add del mod">
          <ac:chgData name="MS2023005 Dilli Babu Porlapothula" userId="S::dillibabu.porlapothula@iiitb.ac.in::ebdb6e9e-3dbe-4297-92c4-f4140c9feb6b" providerId="AD" clId="Web-{1171FCC6-E3D3-BBB8-2C4E-B578DF7B6966}" dt="2024-04-15T07:47:04.700" v="202"/>
          <ac:picMkLst>
            <pc:docMk/>
            <pc:sldMk cId="2964764038" sldId="316"/>
            <ac:picMk id="5" creationId="{6C1BC674-61E9-1597-0792-1E4A6D33FD7E}"/>
          </ac:picMkLst>
        </pc:picChg>
      </pc:sldChg>
      <pc:sldChg chg="add replId">
        <pc:chgData name="MS2023005 Dilli Babu Porlapothula" userId="S::dillibabu.porlapothula@iiitb.ac.in::ebdb6e9e-3dbe-4297-92c4-f4140c9feb6b" providerId="AD" clId="Web-{1171FCC6-E3D3-BBB8-2C4E-B578DF7B6966}" dt="2024-04-15T07:44:14.758" v="134"/>
        <pc:sldMkLst>
          <pc:docMk/>
          <pc:sldMk cId="1669417205" sldId="317"/>
        </pc:sldMkLst>
      </pc:sldChg>
      <pc:sldChg chg="addSp delSp modSp add replId">
        <pc:chgData name="MS2023005 Dilli Babu Porlapothula" userId="S::dillibabu.porlapothula@iiitb.ac.in::ebdb6e9e-3dbe-4297-92c4-f4140c9feb6b" providerId="AD" clId="Web-{1171FCC6-E3D3-BBB8-2C4E-B578DF7B6966}" dt="2024-04-15T07:46:34.637" v="200" actId="14100"/>
        <pc:sldMkLst>
          <pc:docMk/>
          <pc:sldMk cId="481681707" sldId="318"/>
        </pc:sldMkLst>
        <pc:spChg chg="mod">
          <ac:chgData name="MS2023005 Dilli Babu Porlapothula" userId="S::dillibabu.porlapothula@iiitb.ac.in::ebdb6e9e-3dbe-4297-92c4-f4140c9feb6b" providerId="AD" clId="Web-{1171FCC6-E3D3-BBB8-2C4E-B578DF7B6966}" dt="2024-04-15T07:46:09.214" v="193" actId="20577"/>
          <ac:spMkLst>
            <pc:docMk/>
            <pc:sldMk cId="481681707" sldId="318"/>
            <ac:spMk id="2" creationId="{00000000-0000-0000-0000-000000000000}"/>
          </ac:spMkLst>
        </pc:spChg>
        <pc:picChg chg="add mod">
          <ac:chgData name="MS2023005 Dilli Babu Porlapothula" userId="S::dillibabu.porlapothula@iiitb.ac.in::ebdb6e9e-3dbe-4297-92c4-f4140c9feb6b" providerId="AD" clId="Web-{1171FCC6-E3D3-BBB8-2C4E-B578DF7B6966}" dt="2024-04-15T07:46:34.637" v="200" actId="14100"/>
          <ac:picMkLst>
            <pc:docMk/>
            <pc:sldMk cId="481681707" sldId="318"/>
            <ac:picMk id="3" creationId="{C903A9BD-7279-0FC2-D61F-5D8C8CE5B2AC}"/>
          </ac:picMkLst>
        </pc:picChg>
        <pc:picChg chg="del">
          <ac:chgData name="MS2023005 Dilli Babu Porlapothula" userId="S::dillibabu.porlapothula@iiitb.ac.in::ebdb6e9e-3dbe-4297-92c4-f4140c9feb6b" providerId="AD" clId="Web-{1171FCC6-E3D3-BBB8-2C4E-B578DF7B6966}" dt="2024-04-15T07:46:11.761" v="194"/>
          <ac:picMkLst>
            <pc:docMk/>
            <pc:sldMk cId="481681707" sldId="318"/>
            <ac:picMk id="5" creationId="{6C1BC674-61E9-1597-0792-1E4A6D33FD7E}"/>
          </ac:picMkLst>
        </pc:picChg>
      </pc:sldChg>
      <pc:sldChg chg="add replId">
        <pc:chgData name="MS2023005 Dilli Babu Porlapothula" userId="S::dillibabu.porlapothula@iiitb.ac.in::ebdb6e9e-3dbe-4297-92c4-f4140c9feb6b" providerId="AD" clId="Web-{1171FCC6-E3D3-BBB8-2C4E-B578DF7B6966}" dt="2024-04-15T07:47:02.857" v="201"/>
        <pc:sldMkLst>
          <pc:docMk/>
          <pc:sldMk cId="723680602" sldId="319"/>
        </pc:sldMkLst>
      </pc:sldChg>
    </pc:docChg>
  </pc:docChgLst>
  <pc:docChgLst>
    <pc:chgData name="MS2023005 Dilli Babu Porlapothula" userId="S::dillibabu.porlapothula@iiitb.ac.in::ebdb6e9e-3dbe-4297-92c4-f4140c9feb6b" providerId="AD" clId="Web-{3581AF16-3EA8-57C8-95EC-0C5F839FCE9F}"/>
    <pc:docChg chg="modSld">
      <pc:chgData name="MS2023005 Dilli Babu Porlapothula" userId="S::dillibabu.porlapothula@iiitb.ac.in::ebdb6e9e-3dbe-4297-92c4-f4140c9feb6b" providerId="AD" clId="Web-{3581AF16-3EA8-57C8-95EC-0C5F839FCE9F}" dt="2024-04-15T15:10:51.736" v="10" actId="20577"/>
      <pc:docMkLst>
        <pc:docMk/>
      </pc:docMkLst>
      <pc:sldChg chg="modSp">
        <pc:chgData name="MS2023005 Dilli Babu Porlapothula" userId="S::dillibabu.porlapothula@iiitb.ac.in::ebdb6e9e-3dbe-4297-92c4-f4140c9feb6b" providerId="AD" clId="Web-{3581AF16-3EA8-57C8-95EC-0C5F839FCE9F}" dt="2024-04-15T15:10:51.736" v="10" actId="20577"/>
        <pc:sldMkLst>
          <pc:docMk/>
          <pc:sldMk cId="224502675" sldId="298"/>
        </pc:sldMkLst>
        <pc:spChg chg="mod">
          <ac:chgData name="MS2023005 Dilli Babu Porlapothula" userId="S::dillibabu.porlapothula@iiitb.ac.in::ebdb6e9e-3dbe-4297-92c4-f4140c9feb6b" providerId="AD" clId="Web-{3581AF16-3EA8-57C8-95EC-0C5F839FCE9F}" dt="2024-04-15T15:10:51.736" v="10" actId="20577"/>
          <ac:spMkLst>
            <pc:docMk/>
            <pc:sldMk cId="224502675" sldId="298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0589" y="1180084"/>
            <a:ext cx="10370820" cy="1181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78270"/>
            <a:ext cx="12192000" cy="648707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2922" y="298195"/>
            <a:ext cx="10926155" cy="1068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5164" y="1733804"/>
            <a:ext cx="10881670" cy="1689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980112" y="6203368"/>
            <a:ext cx="231775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stagram.com/iiitb_official/" TargetMode="External"/><Relationship Id="rId13" Type="http://schemas.openxmlformats.org/officeDocument/2006/relationships/image" Target="../media/image37.jpg"/><Relationship Id="rId3" Type="http://schemas.openxmlformats.org/officeDocument/2006/relationships/image" Target="../media/image31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tube.com/user/iiitbmedia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://www.linkedin.com/school/iiit-bangalore/" TargetMode="External"/><Relationship Id="rId15" Type="http://schemas.openxmlformats.org/officeDocument/2006/relationships/hyperlink" Target="http://www.iiitb.ac.in/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www.facebook.com/IIITBofficial/" TargetMode="External"/><Relationship Id="rId9" Type="http://schemas.openxmlformats.org/officeDocument/2006/relationships/image" Target="../media/image33.png"/><Relationship Id="rId14" Type="http://schemas.openxmlformats.org/officeDocument/2006/relationships/image" Target="../media/image3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42698"/>
            <a:ext cx="12192000" cy="6242303"/>
            <a:chOff x="0" y="292607"/>
            <a:chExt cx="12192000" cy="6242303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92607"/>
              <a:ext cx="12192000" cy="624230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0179" y="3434810"/>
              <a:ext cx="7596913" cy="879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4125" y="431309"/>
              <a:ext cx="4476336" cy="1412483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66671" y="2492756"/>
            <a:ext cx="10140176" cy="1199624"/>
          </a:xfrm>
          <a:prstGeom prst="rect">
            <a:avLst/>
          </a:prstGeom>
        </p:spPr>
        <p:txBody>
          <a:bodyPr vert="horz" wrap="square" lIns="0" tIns="53975" rIns="0" bIns="0" rtlCol="0" anchor="t">
            <a:spAutoFit/>
          </a:bodyPr>
          <a:lstStyle/>
          <a:p>
            <a:pPr algn="l"/>
            <a:r>
              <a:rPr lang="en-US" sz="4800" b="1" spc="-140">
                <a:solidFill>
                  <a:schemeClr val="accent4">
                    <a:lumMod val="75000"/>
                  </a:schemeClr>
                </a:solidFill>
              </a:rPr>
              <a:t>Carry Disregard Approximate Multipliers </a:t>
            </a:r>
          </a:p>
          <a:p>
            <a:pPr marL="12700" marR="711835">
              <a:lnSpc>
                <a:spcPts val="2590"/>
              </a:lnSpc>
              <a:spcBef>
                <a:spcPts val="425"/>
              </a:spcBef>
            </a:pPr>
            <a:endParaRPr lang="en-US" b="1" spc="-140">
              <a:solidFill>
                <a:srgbClr val="7030A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</a:t>
            </a:fld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68102" y="3878579"/>
            <a:ext cx="9320518" cy="2717411"/>
          </a:xfrm>
          <a:prstGeom prst="rect">
            <a:avLst/>
          </a:prstGeom>
        </p:spPr>
        <p:txBody>
          <a:bodyPr vert="horz" wrap="square" lIns="0" tIns="12827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400" b="1">
                <a:solidFill>
                  <a:srgbClr val="3B3838"/>
                </a:solidFill>
                <a:latin typeface="Calibri"/>
                <a:cs typeface="Calibri"/>
              </a:rPr>
              <a:t>April</a:t>
            </a:r>
            <a:r>
              <a:rPr sz="1400" b="1" spc="-30">
                <a:solidFill>
                  <a:srgbClr val="3B3838"/>
                </a:solidFill>
                <a:latin typeface="Calibri"/>
                <a:cs typeface="Calibri"/>
              </a:rPr>
              <a:t> </a:t>
            </a:r>
            <a:r>
              <a:rPr lang="en-US" sz="1400" b="1">
                <a:solidFill>
                  <a:srgbClr val="3B3838"/>
                </a:solidFill>
                <a:latin typeface="Calibri"/>
                <a:cs typeface="Calibri"/>
              </a:rPr>
              <a:t>16</a:t>
            </a:r>
            <a:r>
              <a:rPr sz="1400" b="1">
                <a:solidFill>
                  <a:srgbClr val="3B3838"/>
                </a:solidFill>
                <a:latin typeface="Calibri"/>
                <a:cs typeface="Calibri"/>
              </a:rPr>
              <a:t>,</a:t>
            </a:r>
            <a:r>
              <a:rPr sz="1400" b="1" spc="-35">
                <a:solidFill>
                  <a:srgbClr val="3B3838"/>
                </a:solidFill>
                <a:latin typeface="Calibri"/>
                <a:cs typeface="Calibri"/>
              </a:rPr>
              <a:t> </a:t>
            </a:r>
            <a:r>
              <a:rPr sz="1400" b="1">
                <a:solidFill>
                  <a:srgbClr val="3B3838"/>
                </a:solidFill>
                <a:latin typeface="Calibri"/>
                <a:cs typeface="Calibri"/>
              </a:rPr>
              <a:t>2024</a:t>
            </a:r>
            <a:endParaRPr lang="en-US" sz="1400">
              <a:latin typeface="Calibri"/>
              <a:cs typeface="Calibri"/>
            </a:endParaRPr>
          </a:p>
          <a:p>
            <a:pPr marL="355600" indent="-342900">
              <a:spcBef>
                <a:spcPts val="91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lang="en-US" sz="2400" b="1" spc="-5">
                <a:solidFill>
                  <a:srgbClr val="3B3838"/>
                </a:solidFill>
                <a:latin typeface="Calibri"/>
                <a:cs typeface="Calibri"/>
              </a:rPr>
              <a:t>Dilli Babu Porlapothula-MS2023005</a:t>
            </a:r>
            <a:endParaRPr sz="2400" b="1" spc="-5">
              <a:solidFill>
                <a:srgbClr val="3B3838"/>
              </a:solidFill>
              <a:latin typeface="Calibri"/>
              <a:ea typeface="Calibri"/>
              <a:cs typeface="Calibri"/>
            </a:endParaRPr>
          </a:p>
          <a:p>
            <a:pPr marL="355600" indent="-342900">
              <a:spcBef>
                <a:spcPts val="82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lang="en-US" sz="2400" b="1" spc="-5">
                <a:solidFill>
                  <a:srgbClr val="3B3838"/>
                </a:solidFill>
                <a:latin typeface="Calibri"/>
                <a:cs typeface="Calibri"/>
              </a:rPr>
              <a:t>Yogesh Goyal - IMT2021542</a:t>
            </a:r>
            <a:endParaRPr lang="en-US" sz="2400" b="1" spc="-5">
              <a:solidFill>
                <a:srgbClr val="3B3838"/>
              </a:solidFill>
              <a:latin typeface="Calibri"/>
              <a:ea typeface="Calibri"/>
              <a:cs typeface="Calibri"/>
            </a:endParaRPr>
          </a:p>
          <a:p>
            <a:pPr marL="355600" indent="-342900">
              <a:spcBef>
                <a:spcPts val="82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lang="en-US" sz="2400" b="1" spc="-10">
                <a:solidFill>
                  <a:srgbClr val="3B3838"/>
                </a:solidFill>
                <a:latin typeface="Calibri"/>
                <a:cs typeface="Calibri"/>
              </a:rPr>
              <a:t>Akash Perla - IMT2021530</a:t>
            </a:r>
            <a:endParaRPr sz="2400" b="1" spc="-10">
              <a:solidFill>
                <a:srgbClr val="3B3838"/>
              </a:solidFill>
              <a:latin typeface="Calibri"/>
              <a:ea typeface="Calibri"/>
              <a:cs typeface="Calibri"/>
            </a:endParaRPr>
          </a:p>
          <a:p>
            <a:pPr marL="355600" indent="-342900">
              <a:spcBef>
                <a:spcPts val="81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lang="en-US" sz="2400" b="1" spc="-5">
                <a:solidFill>
                  <a:srgbClr val="3B3838"/>
                </a:solidFill>
                <a:latin typeface="Calibri"/>
                <a:cs typeface="Calibri"/>
              </a:rPr>
              <a:t>Vaibhav Tiwari - MT2023524</a:t>
            </a:r>
            <a:endParaRPr lang="en-US" sz="2400" b="1" spc="-5">
              <a:solidFill>
                <a:srgbClr val="3B3838"/>
              </a:solidFill>
              <a:latin typeface="Calibri"/>
              <a:ea typeface="Calibri"/>
              <a:cs typeface="Calibri"/>
            </a:endParaRPr>
          </a:p>
          <a:p>
            <a:pPr marL="355600" indent="-342900">
              <a:spcBef>
                <a:spcPts val="81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lang="en-US" sz="2400" b="1" spc="-5" err="1">
                <a:solidFill>
                  <a:srgbClr val="3B3838"/>
                </a:solidFill>
                <a:latin typeface="Calibri"/>
                <a:cs typeface="Calibri"/>
              </a:rPr>
              <a:t>Pratikkumar</a:t>
            </a:r>
            <a:r>
              <a:rPr lang="en-US" sz="2400" b="1" spc="-5">
                <a:solidFill>
                  <a:srgbClr val="3B3838"/>
                </a:solidFill>
                <a:latin typeface="Calibri"/>
                <a:cs typeface="Calibri"/>
              </a:rPr>
              <a:t> AshokKumar Solanki - MT2023527</a:t>
            </a:r>
            <a:endParaRPr lang="en-US" sz="2400" b="1" spc="-5">
              <a:solidFill>
                <a:srgbClr val="3B3838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765" y="780796"/>
            <a:ext cx="7716808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l"/>
            <a:r>
              <a:rPr lang="en-US" sz="3200" b="1" spc="-30">
                <a:ea typeface="Calibri"/>
              </a:rPr>
              <a:t>ACCURACY CRITERIA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10</a:t>
            </a:fld>
            <a:endParaRPr/>
          </a:p>
        </p:txBody>
      </p:sp>
      <p:pic>
        <p:nvPicPr>
          <p:cNvPr id="7" name="Picture 6" descr="A table with equations and numbers&#10;&#10;Description automatically generated">
            <a:extLst>
              <a:ext uri="{FF2B5EF4-FFF2-40B4-BE49-F238E27FC236}">
                <a16:creationId xmlns:a16="http://schemas.microsoft.com/office/drawing/2014/main" id="{81CA00BB-E603-4F8E-0C6B-472EF484F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64" y="1939021"/>
            <a:ext cx="10968181" cy="390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2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765" y="780796"/>
            <a:ext cx="7716808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l"/>
            <a:r>
              <a:rPr lang="en-US" sz="3200" b="1" spc="-30">
                <a:ea typeface="Calibri"/>
              </a:rPr>
              <a:t>RESULTS For 8 bit Multipliers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6585" y="1713114"/>
            <a:ext cx="11215487" cy="1819088"/>
          </a:xfrm>
          <a:prstGeom prst="rect">
            <a:avLst/>
          </a:prstGeom>
        </p:spPr>
        <p:txBody>
          <a:bodyPr vert="horz" wrap="square" lIns="0" tIns="155575" rIns="0" bIns="0" rtlCol="0" anchor="t">
            <a:spAutoFit/>
          </a:bodyPr>
          <a:lstStyle/>
          <a:p>
            <a:pPr marL="336550" indent="-285750">
              <a:spcBef>
                <a:spcPts val="122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lang="en-US" spc="-15" dirty="0">
                <a:solidFill>
                  <a:srgbClr val="0D0D0D"/>
                </a:solidFill>
                <a:ea typeface="Calibri"/>
                <a:cs typeface="Calibri"/>
              </a:rPr>
              <a:t> We used </a:t>
            </a:r>
            <a:r>
              <a:rPr lang="en-US" b="1" spc="-15" dirty="0">
                <a:solidFill>
                  <a:srgbClr val="0D0D0D"/>
                </a:solidFill>
                <a:ea typeface="Calibri"/>
                <a:cs typeface="Calibri"/>
              </a:rPr>
              <a:t>Verilog HDL</a:t>
            </a:r>
            <a:r>
              <a:rPr lang="en-US" spc="-15" dirty="0">
                <a:solidFill>
                  <a:srgbClr val="0D0D0D"/>
                </a:solidFill>
                <a:ea typeface="Calibri"/>
                <a:cs typeface="Calibri"/>
              </a:rPr>
              <a:t> to describe the proposed approximate multipliers and</a:t>
            </a:r>
            <a:r>
              <a:rPr lang="en-US" b="1" spc="-15" dirty="0">
                <a:solidFill>
                  <a:srgbClr val="0D0D0D"/>
                </a:solidFill>
                <a:ea typeface="Calibri"/>
                <a:cs typeface="Calibri"/>
              </a:rPr>
              <a:t> Genus tool </a:t>
            </a:r>
            <a:r>
              <a:rPr lang="en-US" spc="-15" dirty="0">
                <a:solidFill>
                  <a:srgbClr val="0D0D0D"/>
                </a:solidFill>
                <a:ea typeface="Calibri"/>
                <a:cs typeface="Calibri"/>
              </a:rPr>
              <a:t>was used to </a:t>
            </a:r>
            <a:r>
              <a:rPr lang="en-US" b="1" spc="-15" dirty="0">
                <a:solidFill>
                  <a:srgbClr val="0D0D0D"/>
                </a:solidFill>
                <a:ea typeface="Calibri"/>
                <a:cs typeface="Calibri"/>
              </a:rPr>
              <a:t>synthesize </a:t>
            </a:r>
            <a:r>
              <a:rPr lang="en-US" spc="-15" dirty="0">
                <a:solidFill>
                  <a:srgbClr val="0D0D0D"/>
                </a:solidFill>
                <a:ea typeface="Calibri"/>
                <a:cs typeface="Calibri"/>
              </a:rPr>
              <a:t>the proposed designs with </a:t>
            </a:r>
            <a:r>
              <a:rPr lang="en-US" b="1" spc="-15" dirty="0">
                <a:solidFill>
                  <a:srgbClr val="0D0D0D"/>
                </a:solidFill>
                <a:ea typeface="Calibri"/>
                <a:cs typeface="Calibri"/>
              </a:rPr>
              <a:t>45-nm technology</a:t>
            </a:r>
            <a:r>
              <a:rPr lang="en-US" spc="-15" dirty="0">
                <a:solidFill>
                  <a:srgbClr val="0D0D0D"/>
                </a:solidFill>
                <a:ea typeface="Calibri"/>
                <a:cs typeface="Calibri"/>
              </a:rPr>
              <a:t> to get critical path delay, power consumption, and area. </a:t>
            </a:r>
            <a:endParaRPr lang="en-US" spc="-15" dirty="0">
              <a:solidFill>
                <a:srgbClr val="000000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  <a:tabLst>
                <a:tab pos="393065" algn="l"/>
                <a:tab pos="393700" algn="l"/>
              </a:tabLst>
            </a:pPr>
            <a:endParaRPr lang="en-US" spc="-15">
              <a:solidFill>
                <a:srgbClr val="000000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  <a:tabLst>
                <a:tab pos="393065" algn="l"/>
                <a:tab pos="393700" algn="l"/>
              </a:tabLst>
            </a:pPr>
            <a:endParaRPr lang="en-US" spc="-15">
              <a:solidFill>
                <a:srgbClr val="000000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  <a:tabLst>
                <a:tab pos="393065" algn="l"/>
                <a:tab pos="393700" algn="l"/>
              </a:tabLst>
            </a:pPr>
            <a:endParaRPr lang="en-US" spc="-15">
              <a:solidFill>
                <a:srgbClr val="0D0D0D"/>
              </a:solidFill>
              <a:ea typeface="Calibri"/>
              <a:cs typeface="Calibri"/>
            </a:endParaRPr>
          </a:p>
          <a:p>
            <a:pPr>
              <a:buFont typeface="Arial"/>
              <a:buChar char="•"/>
              <a:tabLst>
                <a:tab pos="393065" algn="l"/>
                <a:tab pos="393700" algn="l"/>
              </a:tabLst>
            </a:pPr>
            <a:endParaRPr lang="en-US" b="1" spc="-15">
              <a:solidFill>
                <a:srgbClr val="0D0D0D"/>
              </a:solidFill>
              <a:ea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11</a:t>
            </a:fld>
            <a:endParaRPr/>
          </a:p>
        </p:txBody>
      </p:sp>
      <p:pic>
        <p:nvPicPr>
          <p:cNvPr id="3" name="Picture 2" descr="A table of numbers and symbols&#10;&#10;Description automatically generated">
            <a:extLst>
              <a:ext uri="{FF2B5EF4-FFF2-40B4-BE49-F238E27FC236}">
                <a16:creationId xmlns:a16="http://schemas.microsoft.com/office/drawing/2014/main" id="{ED1F7BDA-AE9F-73F9-C969-E9D3A3787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10" y="2416042"/>
            <a:ext cx="11222180" cy="404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88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765" y="780796"/>
            <a:ext cx="7716808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l"/>
            <a:r>
              <a:rPr lang="en-US" sz="3200" b="1" spc="-30" dirty="0">
                <a:ea typeface="Calibri"/>
              </a:rPr>
              <a:t>Area Graph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12</a:t>
            </a:fld>
            <a:endParaRPr/>
          </a:p>
        </p:txBody>
      </p:sp>
      <p:pic>
        <p:nvPicPr>
          <p:cNvPr id="3" name="Picture 2" descr="A graph with blue and white squares&#10;&#10;Description automatically generated">
            <a:extLst>
              <a:ext uri="{FF2B5EF4-FFF2-40B4-BE49-F238E27FC236}">
                <a16:creationId xmlns:a16="http://schemas.microsoft.com/office/drawing/2014/main" id="{D67D9048-2628-0239-3E11-5CB392BF6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832" y="1866320"/>
            <a:ext cx="10548794" cy="393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30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765" y="780796"/>
            <a:ext cx="7716808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l"/>
            <a:r>
              <a:rPr lang="en-US" sz="3200" b="1" spc="-30" dirty="0">
                <a:ea typeface="Calibri"/>
              </a:rPr>
              <a:t>Power Graph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13</a:t>
            </a:fld>
            <a:endParaRPr/>
          </a:p>
        </p:txBody>
      </p:sp>
      <p:pic>
        <p:nvPicPr>
          <p:cNvPr id="4" name="Picture 3" descr="A graph with blue and green triangles&#10;&#10;Description automatically generated">
            <a:extLst>
              <a:ext uri="{FF2B5EF4-FFF2-40B4-BE49-F238E27FC236}">
                <a16:creationId xmlns:a16="http://schemas.microsoft.com/office/drawing/2014/main" id="{76BF09EB-E7A9-96A3-312E-65284F999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73" y="1838322"/>
            <a:ext cx="11200532" cy="405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11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765" y="780796"/>
            <a:ext cx="7716808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l"/>
            <a:r>
              <a:rPr lang="en-US" sz="3200" b="1" spc="-30" dirty="0">
                <a:ea typeface="Calibri"/>
              </a:rPr>
              <a:t>Delay Graph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14</a:t>
            </a:fld>
            <a:endParaRPr/>
          </a:p>
        </p:txBody>
      </p:sp>
      <p:pic>
        <p:nvPicPr>
          <p:cNvPr id="6" name="Picture 5" descr="A graph with red and blue squares&#10;&#10;Description automatically generated">
            <a:extLst>
              <a:ext uri="{FF2B5EF4-FFF2-40B4-BE49-F238E27FC236}">
                <a16:creationId xmlns:a16="http://schemas.microsoft.com/office/drawing/2014/main" id="{A7A351CD-CA92-108F-7F52-5AE16695B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43" y="1819422"/>
            <a:ext cx="11011188" cy="407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91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765" y="780796"/>
            <a:ext cx="7716808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l"/>
            <a:r>
              <a:rPr lang="en-US" sz="3200" b="1" spc="-30" dirty="0">
                <a:ea typeface="Calibri"/>
              </a:rPr>
              <a:t>PDP Graph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15</a:t>
            </a:fld>
            <a:endParaRPr/>
          </a:p>
        </p:txBody>
      </p:sp>
      <p:pic>
        <p:nvPicPr>
          <p:cNvPr id="4" name="Picture 3" descr="A graph with numbers and dots&#10;&#10;Description automatically generated">
            <a:extLst>
              <a:ext uri="{FF2B5EF4-FFF2-40B4-BE49-F238E27FC236}">
                <a16:creationId xmlns:a16="http://schemas.microsoft.com/office/drawing/2014/main" id="{69E97DD9-4850-2920-FBE5-DCDF616D0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52" y="1711759"/>
            <a:ext cx="11064584" cy="417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79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765" y="780796"/>
            <a:ext cx="7716808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l"/>
            <a:r>
              <a:rPr lang="en-US" sz="3200" b="1" spc="-30">
                <a:ea typeface="Calibri"/>
              </a:rPr>
              <a:t>RESULTS For 16 bit Multipliers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16</a:t>
            </a:fld>
            <a:endParaRPr/>
          </a:p>
        </p:txBody>
      </p:sp>
      <p:pic>
        <p:nvPicPr>
          <p:cNvPr id="3" name="Picture 2" descr="A table of numbers and letters&#10;&#10;Description automatically generated">
            <a:extLst>
              <a:ext uri="{FF2B5EF4-FFF2-40B4-BE49-F238E27FC236}">
                <a16:creationId xmlns:a16="http://schemas.microsoft.com/office/drawing/2014/main" id="{18DD6C2E-25EC-D66E-13CA-D37E4A0B6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63" y="1713290"/>
            <a:ext cx="10610274" cy="417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80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765" y="780796"/>
            <a:ext cx="7716808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b="1" spc="-30"/>
              <a:t>APPLICATION: Image Processing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6585" y="1713114"/>
            <a:ext cx="10938396" cy="4127412"/>
          </a:xfrm>
          <a:prstGeom prst="rect">
            <a:avLst/>
          </a:prstGeom>
        </p:spPr>
        <p:txBody>
          <a:bodyPr vert="horz" wrap="square" lIns="0" tIns="155575" rIns="0" bIns="0" rtlCol="0" anchor="t">
            <a:spAutoFit/>
          </a:bodyPr>
          <a:lstStyle/>
          <a:p>
            <a:pPr marL="336550" indent="-285750">
              <a:spcBef>
                <a:spcPts val="1225"/>
              </a:spcBef>
              <a:buAutoNum type="arabicParenR"/>
              <a:tabLst>
                <a:tab pos="393065" algn="l"/>
                <a:tab pos="393700" algn="l"/>
              </a:tabLst>
            </a:pPr>
            <a:endParaRPr lang="en-US" spc="-15">
              <a:ea typeface="+mn-lt"/>
              <a:cs typeface="+mn-lt"/>
            </a:endParaRPr>
          </a:p>
          <a:p>
            <a:pPr>
              <a:buAutoNum type="arabicParenR"/>
              <a:tabLst>
                <a:tab pos="393065" algn="l"/>
                <a:tab pos="393700" algn="l"/>
              </a:tabLst>
            </a:pPr>
            <a:r>
              <a:rPr lang="en-US" spc="-15">
                <a:solidFill>
                  <a:srgbClr val="0D0D0D"/>
                </a:solidFill>
                <a:ea typeface="+mn-lt"/>
                <a:cs typeface="+mn-lt"/>
              </a:rPr>
              <a:t>We assess the use of </a:t>
            </a:r>
            <a:r>
              <a:rPr lang="en-US" b="1" spc="-15">
                <a:solidFill>
                  <a:srgbClr val="0D0D0D"/>
                </a:solidFill>
                <a:ea typeface="+mn-lt"/>
                <a:cs typeface="+mn-lt"/>
              </a:rPr>
              <a:t> Image blurring</a:t>
            </a:r>
            <a:r>
              <a:rPr lang="en-US" spc="-15">
                <a:solidFill>
                  <a:srgbClr val="0D0D0D"/>
                </a:solidFill>
                <a:ea typeface="+mn-lt"/>
                <a:cs typeface="+mn-lt"/>
              </a:rPr>
              <a:t> in Image Processing using </a:t>
            </a:r>
            <a:r>
              <a:rPr lang="en-US" b="1" spc="-15">
                <a:solidFill>
                  <a:srgbClr val="0D0D0D"/>
                </a:solidFill>
                <a:ea typeface="+mn-lt"/>
                <a:cs typeface="+mn-lt"/>
              </a:rPr>
              <a:t>Gaussian Smoothing.</a:t>
            </a:r>
          </a:p>
          <a:p>
            <a:pPr>
              <a:buAutoNum type="arabicParenR"/>
              <a:tabLst>
                <a:tab pos="393065" algn="l"/>
                <a:tab pos="393700" algn="l"/>
              </a:tabLst>
            </a:pPr>
            <a:endParaRPr lang="en-US" b="1" spc="-15">
              <a:solidFill>
                <a:srgbClr val="0D0D0D"/>
              </a:solidFill>
              <a:ea typeface="+mn-lt"/>
              <a:cs typeface="+mn-lt"/>
            </a:endParaRPr>
          </a:p>
          <a:p>
            <a:pPr>
              <a:buAutoNum type="arabicParenR"/>
              <a:tabLst>
                <a:tab pos="393065" algn="l"/>
                <a:tab pos="393700" algn="l"/>
              </a:tabLst>
            </a:pPr>
            <a:r>
              <a:rPr lang="en-US" spc="-15">
                <a:solidFill>
                  <a:srgbClr val="0D0D0D"/>
                </a:solidFill>
                <a:ea typeface="+mn-lt"/>
                <a:cs typeface="+mn-lt"/>
              </a:rPr>
              <a:t>The 3*3 kernel used for gaussian smoothing with </a:t>
            </a:r>
            <a:r>
              <a:rPr lang="en-US" sz="2400" spc="-15">
                <a:solidFill>
                  <a:srgbClr val="1F1F1F"/>
                </a:solidFill>
                <a:ea typeface="+mn-lt"/>
                <a:cs typeface="+mn-lt"/>
              </a:rPr>
              <a:t>σ=</a:t>
            </a:r>
            <a:r>
              <a:rPr lang="en-US" spc="-15">
                <a:solidFill>
                  <a:srgbClr val="1F1F1F"/>
                </a:solidFill>
                <a:ea typeface="+mn-lt"/>
                <a:cs typeface="+mn-lt"/>
              </a:rPr>
              <a:t>1.5</a:t>
            </a:r>
            <a:r>
              <a:rPr lang="en-US" spc="-15">
                <a:solidFill>
                  <a:srgbClr val="0D0D0D"/>
                </a:solidFill>
                <a:ea typeface="+mn-lt"/>
                <a:cs typeface="+mn-lt"/>
              </a:rPr>
              <a:t>  is  </a:t>
            </a:r>
            <a:endParaRPr lang="en-US" b="1" spc="-15">
              <a:solidFill>
                <a:srgbClr val="0D0D0D"/>
              </a:solidFill>
              <a:ea typeface="+mn-lt"/>
              <a:cs typeface="+mn-lt"/>
            </a:endParaRPr>
          </a:p>
          <a:p>
            <a:pPr>
              <a:buAutoNum type="arabicParenR"/>
              <a:tabLst>
                <a:tab pos="393065" algn="l"/>
                <a:tab pos="393700" algn="l"/>
              </a:tabLst>
            </a:pPr>
            <a:endParaRPr lang="en-US" spc="-15">
              <a:solidFill>
                <a:srgbClr val="0D0D0D"/>
              </a:solidFill>
              <a:ea typeface="+mn-lt"/>
              <a:cs typeface="+mn-lt"/>
            </a:endParaRPr>
          </a:p>
          <a:p>
            <a:pPr>
              <a:buAutoNum type="arabicParenR"/>
              <a:tabLst>
                <a:tab pos="393065" algn="l"/>
                <a:tab pos="393700" algn="l"/>
              </a:tabLst>
            </a:pPr>
            <a:endParaRPr lang="en-US" spc="-15">
              <a:solidFill>
                <a:srgbClr val="0D0D0D"/>
              </a:solidFill>
              <a:ea typeface="+mn-lt"/>
              <a:cs typeface="+mn-lt"/>
            </a:endParaRPr>
          </a:p>
          <a:p>
            <a:pPr>
              <a:tabLst>
                <a:tab pos="393065" algn="l"/>
                <a:tab pos="393700" algn="l"/>
              </a:tabLst>
            </a:pPr>
            <a:r>
              <a:rPr lang="en-US" spc="-15">
                <a:solidFill>
                  <a:srgbClr val="0D0D0D"/>
                </a:solidFill>
                <a:ea typeface="+mn-lt"/>
                <a:cs typeface="+mn-lt"/>
              </a:rPr>
              <a:t>Performance Metrics:</a:t>
            </a:r>
          </a:p>
          <a:p>
            <a:pPr>
              <a:tabLst>
                <a:tab pos="393065" algn="l"/>
                <a:tab pos="393700" algn="l"/>
              </a:tabLst>
            </a:pPr>
            <a:endParaRPr lang="en-US" spc="-15">
              <a:solidFill>
                <a:srgbClr val="0D0D0D"/>
              </a:solidFill>
              <a:ea typeface="+mn-lt"/>
              <a:cs typeface="+mn-lt"/>
            </a:endParaRPr>
          </a:p>
          <a:p>
            <a:pPr marL="342900" indent="-342900">
              <a:buAutoNum type="arabicParenR"/>
              <a:tabLst>
                <a:tab pos="393065" algn="l"/>
                <a:tab pos="393700" algn="l"/>
              </a:tabLst>
            </a:pPr>
            <a:r>
              <a:rPr lang="en-US" b="1" spc="-15">
                <a:solidFill>
                  <a:srgbClr val="0D0D0D"/>
                </a:solidFill>
                <a:ea typeface="+mn-lt"/>
                <a:cs typeface="+mn-lt"/>
              </a:rPr>
              <a:t>Peak Signal-to-Noise Ratio (PSNR):</a:t>
            </a:r>
            <a:r>
              <a:rPr lang="en-US" spc="-15">
                <a:solidFill>
                  <a:srgbClr val="0D0D0D"/>
                </a:solidFill>
                <a:ea typeface="+mn-lt"/>
                <a:cs typeface="+mn-lt"/>
              </a:rPr>
              <a:t> PSNR measures the quality of an image by evaluating the mean squared error between the original and reconstructed images.</a:t>
            </a:r>
          </a:p>
          <a:p>
            <a:pPr>
              <a:tabLst>
                <a:tab pos="393065" algn="l"/>
                <a:tab pos="393700" algn="l"/>
              </a:tabLst>
            </a:pPr>
            <a:endParaRPr lang="en-US" spc="-15">
              <a:solidFill>
                <a:srgbClr val="0D0D0D"/>
              </a:solidFill>
              <a:ea typeface="+mn-lt"/>
              <a:cs typeface="+mn-lt"/>
            </a:endParaRPr>
          </a:p>
          <a:p>
            <a:pPr marL="342900" indent="-342900">
              <a:buAutoNum type="arabicParenR"/>
              <a:tabLst>
                <a:tab pos="393065" algn="l"/>
                <a:tab pos="393700" algn="l"/>
              </a:tabLst>
            </a:pPr>
            <a:r>
              <a:rPr lang="en-US" b="1" spc="-15">
                <a:solidFill>
                  <a:srgbClr val="0D0D0D"/>
                </a:solidFill>
                <a:ea typeface="+mn-lt"/>
                <a:cs typeface="+mn-lt"/>
              </a:rPr>
              <a:t>Structural Similarity Index Measure (SSIM):</a:t>
            </a:r>
            <a:r>
              <a:rPr lang="en-US" spc="-15">
                <a:solidFill>
                  <a:srgbClr val="0D0D0D"/>
                </a:solidFill>
                <a:ea typeface="+mn-lt"/>
                <a:cs typeface="+mn-lt"/>
              </a:rPr>
              <a:t> SSIM quantifies the similarity between two images based on luminance, contrast, and structure, reflecting human perception of image quality.</a:t>
            </a:r>
            <a:endParaRPr lang="en-US"/>
          </a:p>
          <a:p>
            <a:pPr>
              <a:tabLst>
                <a:tab pos="393065" algn="l"/>
                <a:tab pos="393700" algn="l"/>
              </a:tabLst>
            </a:pPr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17</a:t>
            </a:fld>
            <a:endParaRPr/>
          </a:p>
        </p:txBody>
      </p:sp>
      <p:pic>
        <p:nvPicPr>
          <p:cNvPr id="3" name="Picture 2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F6ED09B0-26C2-99DC-5B6E-F2B096239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519" y="2489634"/>
            <a:ext cx="14573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86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765" y="780796"/>
            <a:ext cx="7716808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b="1" spc="-30"/>
              <a:t>APPLICATION: Image Processing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18</a:t>
            </a:fld>
            <a:endParaRPr/>
          </a:p>
        </p:txBody>
      </p:sp>
      <p:pic>
        <p:nvPicPr>
          <p:cNvPr id="6" name="Graphic 5" descr="\sigma">
            <a:extLst>
              <a:ext uri="{FF2B5EF4-FFF2-40B4-BE49-F238E27FC236}">
                <a16:creationId xmlns:a16="http://schemas.microsoft.com/office/drawing/2014/main" id="{5E8C8BBB-06FE-761F-2ED7-A49DFC095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7885" y="3418031"/>
            <a:ext cx="716683" cy="633846"/>
          </a:xfrm>
          <a:prstGeom prst="rect">
            <a:avLst/>
          </a:prstGeom>
        </p:spPr>
      </p:pic>
      <p:pic>
        <p:nvPicPr>
          <p:cNvPr id="7" name="Graphic 6" descr="\sigma">
            <a:extLst>
              <a:ext uri="{FF2B5EF4-FFF2-40B4-BE49-F238E27FC236}">
                <a16:creationId xmlns:a16="http://schemas.microsoft.com/office/drawing/2014/main" id="{E4593BD0-3D09-80EE-57D4-7897D6990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3612" y="3371850"/>
            <a:ext cx="104775" cy="114300"/>
          </a:xfrm>
          <a:prstGeom prst="rect">
            <a:avLst/>
          </a:prstGeom>
        </p:spPr>
      </p:pic>
      <p:pic>
        <p:nvPicPr>
          <p:cNvPr id="8" name="Picture 7" descr="A collage of images of a person wearing a hat">
            <a:extLst>
              <a:ext uri="{FF2B5EF4-FFF2-40B4-BE49-F238E27FC236}">
                <a16:creationId xmlns:a16="http://schemas.microsoft.com/office/drawing/2014/main" id="{BFA6AFFC-598E-799D-16CF-F3F9432CD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07" y="1463964"/>
            <a:ext cx="10295840" cy="53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33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765" y="780796"/>
            <a:ext cx="7716808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b="1" spc="-30"/>
              <a:t>APPLICATION: Image Processing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19</a:t>
            </a:fld>
            <a:endParaRPr/>
          </a:p>
        </p:txBody>
      </p:sp>
      <p:pic>
        <p:nvPicPr>
          <p:cNvPr id="6" name="Graphic 5" descr="\sigma">
            <a:extLst>
              <a:ext uri="{FF2B5EF4-FFF2-40B4-BE49-F238E27FC236}">
                <a16:creationId xmlns:a16="http://schemas.microsoft.com/office/drawing/2014/main" id="{5E8C8BBB-06FE-761F-2ED7-A49DFC095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7885" y="3418031"/>
            <a:ext cx="716683" cy="633846"/>
          </a:xfrm>
          <a:prstGeom prst="rect">
            <a:avLst/>
          </a:prstGeom>
        </p:spPr>
      </p:pic>
      <p:pic>
        <p:nvPicPr>
          <p:cNvPr id="7" name="Graphic 6" descr="\sigma">
            <a:extLst>
              <a:ext uri="{FF2B5EF4-FFF2-40B4-BE49-F238E27FC236}">
                <a16:creationId xmlns:a16="http://schemas.microsoft.com/office/drawing/2014/main" id="{E4593BD0-3D09-80EE-57D4-7897D6990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3612" y="3371850"/>
            <a:ext cx="104775" cy="114300"/>
          </a:xfrm>
          <a:prstGeom prst="rect">
            <a:avLst/>
          </a:prstGeom>
        </p:spPr>
      </p:pic>
      <p:pic>
        <p:nvPicPr>
          <p:cNvPr id="3" name="Picture 2" descr="A collage of images of a person in a hat&#10;&#10;Description automatically generated">
            <a:extLst>
              <a:ext uri="{FF2B5EF4-FFF2-40B4-BE49-F238E27FC236}">
                <a16:creationId xmlns:a16="http://schemas.microsoft.com/office/drawing/2014/main" id="{713F3B7F-E470-D41C-C54D-55C7B734F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34" y="1452418"/>
            <a:ext cx="10804493" cy="520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6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765" y="780796"/>
            <a:ext cx="3876328" cy="62837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spc="-10"/>
              <a:t>CONTENTS</a:t>
            </a:r>
            <a:endParaRPr lang="en-US" sz="4000" b="1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dirty="0"/>
              <a:t>2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2682946" y="1802891"/>
            <a:ext cx="6009987" cy="423192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b="1" spc="-5">
                <a:solidFill>
                  <a:srgbClr val="3B3838"/>
                </a:solidFill>
                <a:latin typeface="Calibri"/>
                <a:cs typeface="Calibri"/>
              </a:rPr>
              <a:t>INTRODUCTION</a:t>
            </a:r>
            <a:endParaRPr lang="en-US" sz="2000">
              <a:latin typeface="Calibri"/>
              <a:cs typeface="Calibri"/>
            </a:endParaRPr>
          </a:p>
          <a:p>
            <a:pPr marL="241300" indent="-228600">
              <a:spcBef>
                <a:spcPts val="15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b="1" spc="-25">
                <a:solidFill>
                  <a:srgbClr val="3B3838"/>
                </a:solidFill>
                <a:latin typeface="Calibri"/>
                <a:cs typeface="Calibri"/>
              </a:rPr>
              <a:t>BACKGROUND</a:t>
            </a:r>
            <a:endParaRPr lang="en-US" sz="2000" b="1" spc="-25">
              <a:solidFill>
                <a:srgbClr val="3B3838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"/>
              </a:spcBef>
              <a:buClr>
                <a:srgbClr val="3B3838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sz="2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41300" indent="-228600"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b="1" spc="-10">
                <a:solidFill>
                  <a:srgbClr val="3B3838"/>
                </a:solidFill>
                <a:latin typeface="Calibri"/>
                <a:ea typeface="Calibri"/>
                <a:cs typeface="Calibri"/>
              </a:rPr>
              <a:t>RELATED WORKS</a:t>
            </a:r>
          </a:p>
          <a:p>
            <a:pPr marL="241300" indent="-228600">
              <a:lnSpc>
                <a:spcPct val="100000"/>
              </a:lnSpc>
              <a:spcBef>
                <a:spcPts val="15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b="1">
                <a:solidFill>
                  <a:srgbClr val="3B3838"/>
                </a:solidFill>
                <a:latin typeface="Calibri"/>
                <a:cs typeface="Calibri"/>
              </a:rPr>
              <a:t>P</a:t>
            </a:r>
            <a:r>
              <a:rPr lang="en-US" sz="2000" b="1" spc="-15">
                <a:solidFill>
                  <a:srgbClr val="3B3838"/>
                </a:solidFill>
                <a:latin typeface="Calibri"/>
                <a:cs typeface="Calibri"/>
              </a:rPr>
              <a:t>R</a:t>
            </a:r>
            <a:r>
              <a:rPr lang="en-US" sz="2000" b="1">
                <a:solidFill>
                  <a:srgbClr val="3B3838"/>
                </a:solidFill>
                <a:latin typeface="Calibri"/>
                <a:cs typeface="Calibri"/>
              </a:rPr>
              <a:t>OPOSED </a:t>
            </a:r>
            <a:r>
              <a:rPr lang="en-US" sz="2000" b="1" spc="-15">
                <a:solidFill>
                  <a:srgbClr val="3B3838"/>
                </a:solidFill>
                <a:latin typeface="Calibri"/>
                <a:cs typeface="Calibri"/>
              </a:rPr>
              <a:t>W</a:t>
            </a:r>
            <a:r>
              <a:rPr lang="en-US" sz="2000" b="1">
                <a:solidFill>
                  <a:srgbClr val="3B3838"/>
                </a:solidFill>
                <a:latin typeface="Calibri"/>
                <a:cs typeface="Calibri"/>
              </a:rPr>
              <a:t>O</a:t>
            </a:r>
            <a:r>
              <a:rPr lang="en-US" sz="2000" b="1" spc="-5">
                <a:solidFill>
                  <a:srgbClr val="3B3838"/>
                </a:solidFill>
                <a:latin typeface="Calibri"/>
                <a:cs typeface="Calibri"/>
              </a:rPr>
              <a:t>R</a:t>
            </a:r>
            <a:r>
              <a:rPr lang="en-US" sz="2000" b="1">
                <a:solidFill>
                  <a:srgbClr val="3B3838"/>
                </a:solidFill>
                <a:latin typeface="Calibri"/>
                <a:cs typeface="Calibri"/>
              </a:rPr>
              <a:t>K</a:t>
            </a:r>
            <a:endParaRPr lang="en-US" sz="2000">
              <a:latin typeface="Calibri"/>
              <a:cs typeface="Calibri"/>
            </a:endParaRPr>
          </a:p>
          <a:p>
            <a:pPr marL="241300" indent="-228600">
              <a:spcBef>
                <a:spcPts val="15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b="1" spc="-25">
                <a:solidFill>
                  <a:srgbClr val="3B3838"/>
                </a:solidFill>
                <a:latin typeface="Calibri"/>
                <a:cs typeface="Calibri"/>
              </a:rPr>
              <a:t>ACCURACY CRITERIA</a:t>
            </a:r>
            <a:endParaRPr lang="en-US" sz="2000" b="1" spc="-25">
              <a:solidFill>
                <a:srgbClr val="3B3838"/>
              </a:solidFill>
              <a:latin typeface="Calibri"/>
              <a:ea typeface="Calibri"/>
              <a:cs typeface="Calibri"/>
            </a:endParaRPr>
          </a:p>
          <a:p>
            <a:pPr marL="241300" indent="-228600">
              <a:spcBef>
                <a:spcPts val="14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b="1" spc="-10">
                <a:solidFill>
                  <a:srgbClr val="3B3838"/>
                </a:solidFill>
                <a:latin typeface="Calibri"/>
                <a:ea typeface="Calibri"/>
                <a:cs typeface="Calibri"/>
              </a:rPr>
              <a:t>SYNTHESIS RESULTS </a:t>
            </a:r>
          </a:p>
          <a:p>
            <a:pPr marL="241300" indent="-228600">
              <a:spcBef>
                <a:spcPts val="151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b="1" spc="-15">
                <a:solidFill>
                  <a:srgbClr val="3B3838"/>
                </a:solidFill>
                <a:latin typeface="Calibri"/>
                <a:cs typeface="Calibri"/>
              </a:rPr>
              <a:t>IMAGE PROCESSING APPLICATION </a:t>
            </a:r>
            <a:endParaRPr lang="en-US"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5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b="1" spc="-5">
                <a:solidFill>
                  <a:srgbClr val="3B3838"/>
                </a:solidFill>
                <a:latin typeface="Calibri"/>
                <a:cs typeface="Calibri"/>
              </a:rPr>
              <a:t>FUTURE</a:t>
            </a:r>
            <a:r>
              <a:rPr lang="en-US" sz="2000" b="1" spc="-45">
                <a:solidFill>
                  <a:srgbClr val="3B3838"/>
                </a:solidFill>
                <a:latin typeface="Calibri"/>
                <a:cs typeface="Calibri"/>
              </a:rPr>
              <a:t> </a:t>
            </a:r>
            <a:r>
              <a:rPr lang="en-US" sz="2000" b="1" spc="-5">
                <a:solidFill>
                  <a:srgbClr val="3B3838"/>
                </a:solidFill>
                <a:latin typeface="Calibri"/>
                <a:cs typeface="Calibri"/>
              </a:rPr>
              <a:t>WORK</a:t>
            </a:r>
            <a:endParaRPr lang="en-US"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b="1" spc="-5">
                <a:solidFill>
                  <a:srgbClr val="3B3838"/>
                </a:solidFill>
                <a:latin typeface="Calibri"/>
                <a:cs typeface="Calibri"/>
              </a:rPr>
              <a:t>REFERENCES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765" y="780796"/>
            <a:ext cx="7716808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b="1" spc="-30"/>
              <a:t>APPLICATION: Image Processing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20</a:t>
            </a:fld>
            <a:endParaRPr/>
          </a:p>
        </p:txBody>
      </p:sp>
      <p:pic>
        <p:nvPicPr>
          <p:cNvPr id="6" name="Graphic 5" descr="\sigma">
            <a:extLst>
              <a:ext uri="{FF2B5EF4-FFF2-40B4-BE49-F238E27FC236}">
                <a16:creationId xmlns:a16="http://schemas.microsoft.com/office/drawing/2014/main" id="{5E8C8BBB-06FE-761F-2ED7-A49DFC095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7885" y="3418031"/>
            <a:ext cx="716683" cy="633846"/>
          </a:xfrm>
          <a:prstGeom prst="rect">
            <a:avLst/>
          </a:prstGeom>
        </p:spPr>
      </p:pic>
      <p:pic>
        <p:nvPicPr>
          <p:cNvPr id="7" name="Graphic 6" descr="\sigma">
            <a:extLst>
              <a:ext uri="{FF2B5EF4-FFF2-40B4-BE49-F238E27FC236}">
                <a16:creationId xmlns:a16="http://schemas.microsoft.com/office/drawing/2014/main" id="{E4593BD0-3D09-80EE-57D4-7897D6990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3612" y="3371850"/>
            <a:ext cx="104775" cy="114300"/>
          </a:xfrm>
          <a:prstGeom prst="rect">
            <a:avLst/>
          </a:prstGeom>
        </p:spPr>
      </p:pic>
      <p:pic>
        <p:nvPicPr>
          <p:cNvPr id="4" name="Picture 3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F9F6DC24-D44A-3815-0D9F-5EA0F9DA6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416" y="1715368"/>
            <a:ext cx="6062807" cy="427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85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038" y="780796"/>
            <a:ext cx="5587711" cy="62837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000">
                <a:ea typeface="Calibri"/>
              </a:rPr>
              <a:t>Future Scope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21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8484" y="1611699"/>
            <a:ext cx="10329545" cy="340073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649605">
              <a:lnSpc>
                <a:spcPct val="1522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sz="1800" spc="-5">
              <a:solidFill>
                <a:srgbClr val="3B3838"/>
              </a:solidFill>
              <a:latin typeface="Calibri"/>
              <a:ea typeface="Calibri"/>
              <a:cs typeface="Calibri"/>
            </a:endParaRPr>
          </a:p>
          <a:p>
            <a:pPr marL="298450" marR="649605" indent="-285750">
              <a:lnSpc>
                <a:spcPct val="1522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pc="-5">
                <a:solidFill>
                  <a:srgbClr val="3B3838"/>
                </a:solidFill>
                <a:ea typeface="+mn-lt"/>
                <a:cs typeface="+mn-lt"/>
              </a:rPr>
              <a:t>we plan to use</a:t>
            </a:r>
            <a:r>
              <a:rPr lang="en-US" b="1" spc="-5">
                <a:solidFill>
                  <a:srgbClr val="3B3838"/>
                </a:solidFill>
                <a:ea typeface="+mn-lt"/>
                <a:cs typeface="+mn-lt"/>
              </a:rPr>
              <a:t> compressor </a:t>
            </a:r>
            <a:r>
              <a:rPr lang="en-US" spc="-5">
                <a:solidFill>
                  <a:srgbClr val="3B3838"/>
                </a:solidFill>
                <a:ea typeface="+mn-lt"/>
                <a:cs typeface="+mn-lt"/>
              </a:rPr>
              <a:t>based multi-operand approximate adders in the process of PP reduction.</a:t>
            </a:r>
          </a:p>
          <a:p>
            <a:pPr marL="298450" marR="649605" indent="-285750">
              <a:lnSpc>
                <a:spcPct val="1522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pc="-5">
              <a:solidFill>
                <a:srgbClr val="3B3838"/>
              </a:solidFill>
              <a:ea typeface="+mn-lt"/>
              <a:cs typeface="+mn-lt"/>
            </a:endParaRPr>
          </a:p>
          <a:p>
            <a:pPr marL="298450" marR="649605" indent="-285750">
              <a:lnSpc>
                <a:spcPct val="1522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pc="-5">
                <a:solidFill>
                  <a:srgbClr val="3B3838"/>
                </a:solidFill>
                <a:ea typeface="+mn-lt"/>
                <a:cs typeface="+mn-lt"/>
              </a:rPr>
              <a:t>For the final summation step in the process of multiplication, there are various types of adders, such as</a:t>
            </a:r>
            <a:r>
              <a:rPr lang="en-US" b="1" spc="-5">
                <a:solidFill>
                  <a:srgbClr val="3B3838"/>
                </a:solidFill>
                <a:ea typeface="+mn-lt"/>
                <a:cs typeface="+mn-lt"/>
              </a:rPr>
              <a:t> CSA</a:t>
            </a:r>
            <a:r>
              <a:rPr lang="en-US" spc="-5">
                <a:solidFill>
                  <a:srgbClr val="3B3838"/>
                </a:solidFill>
                <a:ea typeface="+mn-lt"/>
                <a:cs typeface="+mn-lt"/>
              </a:rPr>
              <a:t> and </a:t>
            </a:r>
            <a:r>
              <a:rPr lang="en-US" b="1" spc="-5">
                <a:solidFill>
                  <a:srgbClr val="3B3838"/>
                </a:solidFill>
                <a:ea typeface="+mn-lt"/>
                <a:cs typeface="+mn-lt"/>
              </a:rPr>
              <a:t>Parallel Prefix Adder (PPA),</a:t>
            </a:r>
            <a:r>
              <a:rPr lang="en-US" spc="-5">
                <a:solidFill>
                  <a:srgbClr val="3B3838"/>
                </a:solidFill>
                <a:ea typeface="+mn-lt"/>
                <a:cs typeface="+mn-lt"/>
              </a:rPr>
              <a:t> can be done for future work.</a:t>
            </a:r>
            <a:endParaRPr lang="en-US">
              <a:ea typeface="Calibri"/>
              <a:cs typeface="Calibri"/>
            </a:endParaRPr>
          </a:p>
          <a:p>
            <a:pPr marL="12700" marR="649605">
              <a:lnSpc>
                <a:spcPct val="1522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spc="-5">
              <a:solidFill>
                <a:srgbClr val="3B3838"/>
              </a:solidFill>
              <a:ea typeface="+mn-lt"/>
              <a:cs typeface="+mn-lt"/>
            </a:endParaRPr>
          </a:p>
          <a:p>
            <a:pPr marL="298450" marR="649605" indent="-285750">
              <a:lnSpc>
                <a:spcPct val="1522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pc="-5">
                <a:solidFill>
                  <a:srgbClr val="3B3838"/>
                </a:solidFill>
                <a:ea typeface="+mn-lt"/>
                <a:cs typeface="+mn-lt"/>
              </a:rPr>
              <a:t>Different applications have different error tolerances, so </a:t>
            </a:r>
            <a:r>
              <a:rPr lang="en-US" b="1" spc="-5">
                <a:solidFill>
                  <a:srgbClr val="3B3838"/>
                </a:solidFill>
                <a:ea typeface="+mn-lt"/>
                <a:cs typeface="+mn-lt"/>
              </a:rPr>
              <a:t>dynamically adjusting the accuracy level </a:t>
            </a:r>
            <a:r>
              <a:rPr lang="en-US" spc="-5">
                <a:solidFill>
                  <a:srgbClr val="3B3838"/>
                </a:solidFill>
                <a:ea typeface="+mn-lt"/>
                <a:cs typeface="+mn-lt"/>
              </a:rPr>
              <a:t>of the proposed multipliers in various applications is one of our future works</a:t>
            </a:r>
            <a:endParaRPr lang="en-US" spc="-5">
              <a:solidFill>
                <a:srgbClr val="3B3838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9274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583680"/>
            <a:chOff x="0" y="0"/>
            <a:chExt cx="12192000" cy="65836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5836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850" y="2691895"/>
              <a:ext cx="843116" cy="8761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10589" y="1180084"/>
            <a:ext cx="10530435" cy="1277273"/>
          </a:xfrm>
          <a:prstGeom prst="rect">
            <a:avLst/>
          </a:prstGeom>
        </p:spPr>
        <p:txBody>
          <a:bodyPr vert="horz" wrap="square" lIns="0" tIns="83820" rIns="0" bIns="0" rtlCol="0" anchor="t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60"/>
              </a:spcBef>
            </a:pPr>
            <a:endParaRPr lang="en-US" sz="4400" spc="-55" dirty="0">
              <a:latin typeface="Calibri"/>
              <a:cs typeface="Calibri"/>
            </a:endParaRPr>
          </a:p>
          <a:p>
            <a:pPr marL="12700" marR="5080">
              <a:lnSpc>
                <a:spcPts val="4300"/>
              </a:lnSpc>
              <a:spcBef>
                <a:spcPts val="660"/>
              </a:spcBef>
            </a:pPr>
            <a:r>
              <a:rPr sz="4400" spc="-55" dirty="0">
                <a:latin typeface="Calibri"/>
                <a:cs typeface="Calibri"/>
              </a:rPr>
              <a:t>RESULTS</a:t>
            </a:r>
            <a:r>
              <a:rPr lang="en-US" sz="4400" spc="-55" dirty="0">
                <a:latin typeface="Calibri"/>
                <a:cs typeface="Calibri"/>
              </a:rPr>
              <a:t> SCREENSHOTS &amp; Code</a:t>
            </a:r>
            <a:endParaRPr lang="en-US" sz="4400" spc="-3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038" y="780796"/>
            <a:ext cx="8231620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r>
              <a:rPr lang="en-US" dirty="0"/>
              <a:t>IMAGE PROCESSING VERILOG SIMULATION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23</a:t>
            </a:fld>
            <a:endParaRPr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C1BC674-61E9-1597-0792-1E4A6D33F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36" y="1718192"/>
            <a:ext cx="10517909" cy="42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80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038" y="780796"/>
            <a:ext cx="10517620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r>
              <a:rPr lang="en-US" dirty="0"/>
              <a:t>IMAGE PROCESSING – Python code for PSNR &amp; SSIM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24</a:t>
            </a:fld>
            <a:endParaRPr/>
          </a:p>
        </p:txBody>
      </p:sp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903A9BD-7279-0FC2-D61F-5D8C8CE5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091" y="1876189"/>
            <a:ext cx="9270999" cy="378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81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765" y="780796"/>
            <a:ext cx="2632075" cy="63500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/>
              <a:t>GITHUB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25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8484" y="1611699"/>
            <a:ext cx="10329545" cy="192148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649605">
              <a:lnSpc>
                <a:spcPct val="1522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sz="2800" spc="-5" dirty="0">
              <a:solidFill>
                <a:srgbClr val="3B3838"/>
              </a:solidFill>
              <a:ea typeface="+mn-lt"/>
              <a:cs typeface="+mn-lt"/>
            </a:endParaRPr>
          </a:p>
          <a:p>
            <a:pPr marL="12700" marR="649605">
              <a:lnSpc>
                <a:spcPct val="1522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2800" spc="-5" dirty="0">
                <a:solidFill>
                  <a:srgbClr val="3B3838"/>
                </a:solidFill>
                <a:ea typeface="+mn-lt"/>
                <a:cs typeface="+mn-lt"/>
              </a:rPr>
              <a:t>https://github.com/Akash-Perla/Carry-Disregard-Approximate-Multipliers</a:t>
            </a:r>
            <a:endParaRPr lang="en-US" sz="2800" spc="-5" dirty="0">
              <a:solidFill>
                <a:srgbClr val="3B3838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9417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765" y="780796"/>
            <a:ext cx="26320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/>
              <a:t>R</a:t>
            </a:r>
            <a:r>
              <a:rPr sz="4000" spc="-5"/>
              <a:t>E</a:t>
            </a:r>
            <a:r>
              <a:rPr sz="4000"/>
              <a:t>F</a:t>
            </a:r>
            <a:r>
              <a:rPr sz="4000" spc="-5"/>
              <a:t>E</a:t>
            </a:r>
            <a:r>
              <a:rPr sz="4000"/>
              <a:t>R</a:t>
            </a:r>
            <a:r>
              <a:rPr sz="4000" spc="-5"/>
              <a:t>E</a:t>
            </a:r>
            <a:r>
              <a:rPr sz="4000" spc="5"/>
              <a:t>NC</a:t>
            </a:r>
            <a:r>
              <a:rPr sz="4000" spc="-45"/>
              <a:t>E</a:t>
            </a:r>
            <a:r>
              <a:rPr sz="400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26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8484" y="1611699"/>
            <a:ext cx="10329545" cy="421711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55600" marR="649605" indent="-342900">
              <a:lnSpc>
                <a:spcPct val="1522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lang="en-US" spc="-5">
                <a:solidFill>
                  <a:srgbClr val="3B3838"/>
                </a:solidFill>
                <a:ea typeface="+mn-lt"/>
                <a:cs typeface="+mn-lt"/>
              </a:rPr>
              <a:t>W. Liu, F. Lombardi, and M. Shulte, “A retrospective and prospective view of approximate computing point of view,” Proc. IEEE, vol. 108, no. 3, pp. 394–399, Mar. 2020. </a:t>
            </a:r>
          </a:p>
          <a:p>
            <a:pPr marL="355600" marR="649605" indent="-342900">
              <a:lnSpc>
                <a:spcPct val="1522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lang="en-US" spc="-5">
                <a:solidFill>
                  <a:srgbClr val="3B3838"/>
                </a:solidFill>
                <a:ea typeface="+mn-lt"/>
                <a:cs typeface="+mn-lt"/>
              </a:rPr>
              <a:t> P. Schober, S. N. </a:t>
            </a:r>
            <a:r>
              <a:rPr lang="en-US" spc="-5" err="1">
                <a:solidFill>
                  <a:srgbClr val="3B3838"/>
                </a:solidFill>
                <a:ea typeface="+mn-lt"/>
                <a:cs typeface="+mn-lt"/>
              </a:rPr>
              <a:t>Estiri</a:t>
            </a:r>
            <a:r>
              <a:rPr lang="en-US" spc="-5">
                <a:solidFill>
                  <a:srgbClr val="3B3838"/>
                </a:solidFill>
                <a:ea typeface="+mn-lt"/>
                <a:cs typeface="+mn-lt"/>
              </a:rPr>
              <a:t>, S. Aygun, N. </a:t>
            </a:r>
            <a:r>
              <a:rPr lang="en-US" spc="-5" err="1">
                <a:solidFill>
                  <a:srgbClr val="3B3838"/>
                </a:solidFill>
                <a:ea typeface="+mn-lt"/>
                <a:cs typeface="+mn-lt"/>
              </a:rPr>
              <a:t>TaheriNejad</a:t>
            </a:r>
            <a:r>
              <a:rPr lang="en-US" spc="-5">
                <a:solidFill>
                  <a:srgbClr val="3B3838"/>
                </a:solidFill>
                <a:ea typeface="+mn-lt"/>
                <a:cs typeface="+mn-lt"/>
              </a:rPr>
              <a:t>, and M. H. Najafi, “Sound source localization using stochastic computing,” in Proc. IEEE/ACM Int. Conf. </a:t>
            </a:r>
            <a:r>
              <a:rPr lang="en-US" spc="-5" err="1">
                <a:solidFill>
                  <a:srgbClr val="3B3838"/>
                </a:solidFill>
                <a:ea typeface="+mn-lt"/>
                <a:cs typeface="+mn-lt"/>
              </a:rPr>
              <a:t>Comput</a:t>
            </a:r>
            <a:r>
              <a:rPr lang="en-US" spc="-5">
                <a:solidFill>
                  <a:srgbClr val="3B3838"/>
                </a:solidFill>
                <a:ea typeface="+mn-lt"/>
                <a:cs typeface="+mn-lt"/>
              </a:rPr>
              <a:t>. Aided Design (ICCAD), Oct. 2022, pp. 1–9.</a:t>
            </a:r>
          </a:p>
          <a:p>
            <a:pPr marL="355600" marR="649605" indent="-342900">
              <a:lnSpc>
                <a:spcPct val="1522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lang="en-US" spc="-5">
                <a:solidFill>
                  <a:srgbClr val="3B3838"/>
                </a:solidFill>
                <a:ea typeface="+mn-lt"/>
                <a:cs typeface="+mn-lt"/>
              </a:rPr>
              <a:t> N. </a:t>
            </a:r>
            <a:r>
              <a:rPr lang="en-US" spc="-5" err="1">
                <a:solidFill>
                  <a:srgbClr val="3B3838"/>
                </a:solidFill>
                <a:ea typeface="+mn-lt"/>
                <a:cs typeface="+mn-lt"/>
              </a:rPr>
              <a:t>TaheriNejad</a:t>
            </a:r>
            <a:r>
              <a:rPr lang="en-US" spc="-5">
                <a:solidFill>
                  <a:srgbClr val="3B3838"/>
                </a:solidFill>
                <a:ea typeface="+mn-lt"/>
                <a:cs typeface="+mn-lt"/>
              </a:rPr>
              <a:t> and S. </a:t>
            </a:r>
            <a:r>
              <a:rPr lang="en-US" spc="-5" err="1">
                <a:solidFill>
                  <a:srgbClr val="3B3838"/>
                </a:solidFill>
                <a:ea typeface="+mn-lt"/>
                <a:cs typeface="+mn-lt"/>
              </a:rPr>
              <a:t>Shakibhamedan</a:t>
            </a:r>
            <a:r>
              <a:rPr lang="en-US" spc="-5">
                <a:solidFill>
                  <a:srgbClr val="3B3838"/>
                </a:solidFill>
                <a:ea typeface="+mn-lt"/>
                <a:cs typeface="+mn-lt"/>
              </a:rPr>
              <a:t>, “Energy-aware adaptive approximate computing for deep learning applications,” in Proc. IEEE </a:t>
            </a:r>
            <a:r>
              <a:rPr lang="en-US" spc="-5" err="1">
                <a:solidFill>
                  <a:srgbClr val="3B3838"/>
                </a:solidFill>
                <a:ea typeface="+mn-lt"/>
                <a:cs typeface="+mn-lt"/>
              </a:rPr>
              <a:t>Comput</a:t>
            </a:r>
            <a:r>
              <a:rPr lang="en-US" spc="-5">
                <a:solidFill>
                  <a:srgbClr val="3B3838"/>
                </a:solidFill>
                <a:ea typeface="+mn-lt"/>
                <a:cs typeface="+mn-lt"/>
              </a:rPr>
              <a:t>. Soc. Annu. Symp. VLSI (ISVLSI), Jul. 2022, p. 328.</a:t>
            </a:r>
          </a:p>
          <a:p>
            <a:pPr marL="355600" marR="649605" indent="-342900">
              <a:lnSpc>
                <a:spcPct val="1522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lang="en-US" spc="-5">
                <a:solidFill>
                  <a:srgbClr val="3B3838"/>
                </a:solidFill>
                <a:ea typeface="+mn-lt"/>
                <a:cs typeface="+mn-lt"/>
              </a:rPr>
              <a:t> P. Schober, S. N. </a:t>
            </a:r>
            <a:r>
              <a:rPr lang="en-US" spc="-5" err="1">
                <a:solidFill>
                  <a:srgbClr val="3B3838"/>
                </a:solidFill>
                <a:ea typeface="+mn-lt"/>
                <a:cs typeface="+mn-lt"/>
              </a:rPr>
              <a:t>Estiri</a:t>
            </a:r>
            <a:r>
              <a:rPr lang="en-US" spc="-5">
                <a:solidFill>
                  <a:srgbClr val="3B3838"/>
                </a:solidFill>
                <a:ea typeface="+mn-lt"/>
                <a:cs typeface="+mn-lt"/>
              </a:rPr>
              <a:t>, S. Aygun, A. H. </a:t>
            </a:r>
            <a:r>
              <a:rPr lang="en-US" spc="-5" err="1">
                <a:solidFill>
                  <a:srgbClr val="3B3838"/>
                </a:solidFill>
                <a:ea typeface="+mn-lt"/>
                <a:cs typeface="+mn-lt"/>
              </a:rPr>
              <a:t>Jalilvand</a:t>
            </a:r>
            <a:r>
              <a:rPr lang="en-US" spc="-5">
                <a:solidFill>
                  <a:srgbClr val="3B3838"/>
                </a:solidFill>
                <a:ea typeface="+mn-lt"/>
                <a:cs typeface="+mn-lt"/>
              </a:rPr>
              <a:t>, M. H. Najafi, and N. </a:t>
            </a:r>
            <a:r>
              <a:rPr lang="en-US" spc="-5" err="1">
                <a:solidFill>
                  <a:srgbClr val="3B3838"/>
                </a:solidFill>
                <a:ea typeface="+mn-lt"/>
                <a:cs typeface="+mn-lt"/>
              </a:rPr>
              <a:t>TaheriNejad</a:t>
            </a:r>
            <a:r>
              <a:rPr lang="en-US" spc="-5">
                <a:solidFill>
                  <a:srgbClr val="3B3838"/>
                </a:solidFill>
                <a:ea typeface="+mn-lt"/>
                <a:cs typeface="+mn-lt"/>
              </a:rPr>
              <a:t>, “Stochastic computing design and implementation of a sound source localization system,” IEEE J. Emerg. Sel. Topics Circuits Syst., vol. 13, no. 1, pp. 295–311, Mar. 2023.</a:t>
            </a:r>
            <a:endParaRPr lang="en-US" sz="1800" spc="-5">
              <a:solidFill>
                <a:srgbClr val="3B3838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2075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8767"/>
            <a:ext cx="12192000" cy="648614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018212" y="6216068"/>
            <a:ext cx="155575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5"/>
              </a:lnSpc>
            </a:pPr>
            <a:r>
              <a:rPr sz="1200">
                <a:solidFill>
                  <a:srgbClr val="898989"/>
                </a:solidFill>
                <a:latin typeface="Calibri"/>
                <a:cs typeface="Calibri"/>
              </a:rPr>
              <a:t>37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4599708"/>
            <a:ext cx="12192000" cy="2258695"/>
            <a:chOff x="0" y="4599708"/>
            <a:chExt cx="12192000" cy="2258695"/>
          </a:xfrm>
        </p:grpSpPr>
        <p:sp>
          <p:nvSpPr>
            <p:cNvPr id="5" name="object 5"/>
            <p:cNvSpPr/>
            <p:nvPr/>
          </p:nvSpPr>
          <p:spPr>
            <a:xfrm>
              <a:off x="0" y="4599708"/>
              <a:ext cx="12192000" cy="2258695"/>
            </a:xfrm>
            <a:custGeom>
              <a:avLst/>
              <a:gdLst/>
              <a:ahLst/>
              <a:cxnLst/>
              <a:rect l="l" t="t" r="r" b="b"/>
              <a:pathLst>
                <a:path w="12192000" h="2258695">
                  <a:moveTo>
                    <a:pt x="12192000" y="0"/>
                  </a:moveTo>
                  <a:lnTo>
                    <a:pt x="0" y="0"/>
                  </a:lnTo>
                  <a:lnTo>
                    <a:pt x="0" y="2258290"/>
                  </a:lnTo>
                  <a:lnTo>
                    <a:pt x="12192000" y="225829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1005" y="5189635"/>
              <a:ext cx="254871" cy="25487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29691" y="5171947"/>
            <a:ext cx="2533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10">
                <a:solidFill>
                  <a:srgbClr val="2F5597"/>
                </a:solidFill>
                <a:uFill>
                  <a:solidFill>
                    <a:srgbClr val="2F5597"/>
                  </a:solidFill>
                </a:uFill>
                <a:latin typeface="Calibri"/>
                <a:cs typeface="Calibri"/>
              </a:rPr>
              <a:t>https://</a:t>
            </a:r>
            <a:r>
              <a:rPr sz="1200" u="sng" spc="-10">
                <a:solidFill>
                  <a:srgbClr val="2F5597"/>
                </a:solidFill>
                <a:uFill>
                  <a:solidFill>
                    <a:srgbClr val="2F5597"/>
                  </a:solidFill>
                </a:uFill>
                <a:latin typeface="Calibri"/>
                <a:cs typeface="Calibri"/>
                <a:hlinkClick r:id="rId4"/>
              </a:rPr>
              <a:t>www.facebook.com/IIITBofficial/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78210" y="5141467"/>
            <a:ext cx="2033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10">
                <a:solidFill>
                  <a:srgbClr val="2F5597"/>
                </a:solidFill>
                <a:uFill>
                  <a:solidFill>
                    <a:srgbClr val="2F5597"/>
                  </a:solidFill>
                </a:uFill>
                <a:latin typeface="Calibri"/>
                <a:cs typeface="Calibri"/>
              </a:rPr>
              <a:t>https://twitter.com/IIITB_official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5989" y="5598667"/>
            <a:ext cx="3035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10">
                <a:solidFill>
                  <a:srgbClr val="2F5597"/>
                </a:solidFill>
                <a:uFill>
                  <a:solidFill>
                    <a:srgbClr val="2F5597"/>
                  </a:solidFill>
                </a:uFill>
                <a:latin typeface="Calibri"/>
                <a:cs typeface="Calibri"/>
              </a:rPr>
              <a:t>https://</a:t>
            </a:r>
            <a:r>
              <a:rPr sz="1200" u="sng" spc="-10">
                <a:solidFill>
                  <a:srgbClr val="2F5597"/>
                </a:solidFill>
                <a:uFill>
                  <a:solidFill>
                    <a:srgbClr val="2F5597"/>
                  </a:solidFill>
                </a:uFill>
                <a:latin typeface="Calibri"/>
                <a:cs typeface="Calibri"/>
                <a:hlinkClick r:id="rId5"/>
              </a:rPr>
              <a:t>www.linkedin.com/school/iiit-bangalore/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74740" y="5604764"/>
            <a:ext cx="26777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10">
                <a:solidFill>
                  <a:srgbClr val="2F5597"/>
                </a:solidFill>
                <a:uFill>
                  <a:solidFill>
                    <a:srgbClr val="2F5597"/>
                  </a:solidFill>
                </a:uFill>
                <a:latin typeface="Calibri"/>
                <a:cs typeface="Calibri"/>
              </a:rPr>
              <a:t>https://</a:t>
            </a:r>
            <a:r>
              <a:rPr sz="1200" u="sng" spc="-10">
                <a:solidFill>
                  <a:srgbClr val="2F5597"/>
                </a:solidFill>
                <a:uFill>
                  <a:solidFill>
                    <a:srgbClr val="2F5597"/>
                  </a:solidFill>
                </a:uFill>
                <a:latin typeface="Calibri"/>
                <a:cs typeface="Calibri"/>
                <a:hlinkClick r:id="rId6"/>
              </a:rPr>
              <a:t>www.youtube.com/user/iiitbmedia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83120" y="6072028"/>
            <a:ext cx="270933" cy="27093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464487" y="6019291"/>
            <a:ext cx="2618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10">
                <a:solidFill>
                  <a:srgbClr val="2F5597"/>
                </a:solidFill>
                <a:uFill>
                  <a:solidFill>
                    <a:srgbClr val="2F5597"/>
                  </a:solidFill>
                </a:uFill>
                <a:latin typeface="Calibri"/>
                <a:cs typeface="Calibri"/>
              </a:rPr>
              <a:t>https://</a:t>
            </a:r>
            <a:r>
              <a:rPr sz="1200" u="sng" spc="-10">
                <a:solidFill>
                  <a:srgbClr val="2F5597"/>
                </a:solidFill>
                <a:uFill>
                  <a:solidFill>
                    <a:srgbClr val="2F5597"/>
                  </a:solidFill>
                </a:uFill>
                <a:latin typeface="Calibri"/>
                <a:cs typeface="Calibri"/>
                <a:hlinkClick r:id="rId8"/>
              </a:rPr>
              <a:t>www.instagram.com/iiitb_official/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91925" y="819021"/>
            <a:ext cx="10326370" cy="5500370"/>
            <a:chOff x="991925" y="819021"/>
            <a:chExt cx="10326370" cy="5500370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88140" y="5612004"/>
              <a:ext cx="349250" cy="3492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87433" y="5168388"/>
              <a:ext cx="375884" cy="37588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1925" y="5560500"/>
              <a:ext cx="469195" cy="4691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121299" y="5122535"/>
              <a:ext cx="1196762" cy="119676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30792" y="819021"/>
              <a:ext cx="4987268" cy="345521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54234" y="885344"/>
              <a:ext cx="1166783" cy="967577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555496" y="2095500"/>
            <a:ext cx="39382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5340" marR="5080" indent="-803275">
              <a:lnSpc>
                <a:spcPct val="100000"/>
              </a:lnSpc>
              <a:spcBef>
                <a:spcPts val="100"/>
              </a:spcBef>
            </a:pPr>
            <a:r>
              <a:rPr sz="2000" b="1" spc="-10">
                <a:latin typeface="Calibri"/>
                <a:cs typeface="Calibri"/>
              </a:rPr>
              <a:t>International Institute </a:t>
            </a:r>
            <a:r>
              <a:rPr sz="2000" b="1">
                <a:latin typeface="Calibri"/>
                <a:cs typeface="Calibri"/>
              </a:rPr>
              <a:t>of </a:t>
            </a:r>
            <a:r>
              <a:rPr sz="2000" b="1" spc="-10">
                <a:latin typeface="Calibri"/>
                <a:cs typeface="Calibri"/>
              </a:rPr>
              <a:t>Information </a:t>
            </a:r>
            <a:r>
              <a:rPr sz="2000" b="1" spc="-440">
                <a:latin typeface="Calibri"/>
                <a:cs typeface="Calibri"/>
              </a:rPr>
              <a:t> </a:t>
            </a:r>
            <a:r>
              <a:rPr sz="2000" b="1" spc="-20">
                <a:latin typeface="Calibri"/>
                <a:cs typeface="Calibri"/>
              </a:rPr>
              <a:t>Technology</a:t>
            </a:r>
            <a:r>
              <a:rPr sz="2000" b="1" spc="-5">
                <a:latin typeface="Calibri"/>
                <a:cs typeface="Calibri"/>
              </a:rPr>
              <a:t> </a:t>
            </a:r>
            <a:r>
              <a:rPr sz="2000" b="1" spc="-10">
                <a:latin typeface="Calibri"/>
                <a:cs typeface="Calibri"/>
              </a:rPr>
              <a:t>Bangalore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53196" y="2911347"/>
            <a:ext cx="3143885" cy="111696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-1270" algn="ctr">
              <a:lnSpc>
                <a:spcPct val="148100"/>
              </a:lnSpc>
              <a:spcBef>
                <a:spcPts val="160"/>
              </a:spcBef>
            </a:pPr>
            <a:r>
              <a:rPr sz="1600" spc="-5">
                <a:latin typeface="Calibri"/>
                <a:cs typeface="Calibri"/>
              </a:rPr>
              <a:t>26/C, Electronics </a:t>
            </a:r>
            <a:r>
              <a:rPr sz="1600" spc="-25">
                <a:latin typeface="Calibri"/>
                <a:cs typeface="Calibri"/>
              </a:rPr>
              <a:t>City,</a:t>
            </a:r>
            <a:r>
              <a:rPr sz="1600" spc="-5">
                <a:latin typeface="Calibri"/>
                <a:cs typeface="Calibri"/>
              </a:rPr>
              <a:t> Hosur</a:t>
            </a:r>
            <a:r>
              <a:rPr sz="1600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Road, </a:t>
            </a:r>
            <a:r>
              <a:rPr sz="1600" spc="-5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Bengaluru </a:t>
            </a:r>
            <a:r>
              <a:rPr sz="1600">
                <a:latin typeface="Calibri"/>
                <a:cs typeface="Calibri"/>
              </a:rPr>
              <a:t>–</a:t>
            </a:r>
            <a:r>
              <a:rPr sz="1600" spc="-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560</a:t>
            </a:r>
            <a:r>
              <a:rPr sz="1600" spc="-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100,</a:t>
            </a:r>
            <a:r>
              <a:rPr sz="1600" spc="-5">
                <a:latin typeface="Calibri"/>
                <a:cs typeface="Calibri"/>
              </a:rPr>
              <a:t> </a:t>
            </a:r>
            <a:r>
              <a:rPr sz="1600" spc="-15">
                <a:latin typeface="Calibri"/>
                <a:cs typeface="Calibri"/>
              </a:rPr>
              <a:t>Karnataka,</a:t>
            </a:r>
            <a:r>
              <a:rPr sz="1600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India </a:t>
            </a:r>
            <a:r>
              <a:rPr sz="1600" spc="-350">
                <a:latin typeface="Calibri"/>
                <a:cs typeface="Calibri"/>
              </a:rPr>
              <a:t> </a:t>
            </a:r>
            <a:r>
              <a:rPr sz="1600" u="sng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15"/>
              </a:rPr>
              <a:t>www.iiitb.ac.in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1129" y="780796"/>
            <a:ext cx="3302576" cy="62837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49189" y="1937511"/>
            <a:ext cx="10063480" cy="416588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71450" indent="-171450"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spc="-5">
                <a:solidFill>
                  <a:srgbClr val="3B3838"/>
                </a:solidFill>
                <a:ea typeface="+mn-lt"/>
                <a:cs typeface="+mn-lt"/>
              </a:rPr>
              <a:t>Multiplication is one of the most common numerical operations and conventional exact multipliers have </a:t>
            </a:r>
            <a:r>
              <a:rPr lang="en-US" sz="2400" b="1" spc="-5">
                <a:solidFill>
                  <a:srgbClr val="3B3838"/>
                </a:solidFill>
                <a:ea typeface="+mn-lt"/>
                <a:cs typeface="+mn-lt"/>
              </a:rPr>
              <a:t>significant critical path delays, area and power</a:t>
            </a:r>
            <a:r>
              <a:rPr lang="en-US" sz="2400" spc="-5">
                <a:solidFill>
                  <a:srgbClr val="3B3838"/>
                </a:solidFill>
                <a:ea typeface="+mn-lt"/>
                <a:cs typeface="+mn-lt"/>
              </a:rPr>
              <a:t> consumption.</a:t>
            </a:r>
            <a:endParaRPr lang="en-US" sz="2400" spc="-5">
              <a:solidFill>
                <a:srgbClr val="0D0D0D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sz="2400" spc="-5">
              <a:solidFill>
                <a:srgbClr val="3B3838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spc="-5">
                <a:solidFill>
                  <a:srgbClr val="0D0D0D"/>
                </a:solidFill>
                <a:ea typeface="+mn-lt"/>
                <a:cs typeface="+mn-lt"/>
              </a:rPr>
              <a:t>Approximate computing to improve performance in computing systems.</a:t>
            </a:r>
            <a:endParaRPr lang="en-US" sz="2400" spc="-5">
              <a:solidFill>
                <a:srgbClr val="0D0D0D"/>
              </a:solidFill>
              <a:latin typeface="Calibri"/>
              <a:cs typeface="Calibri"/>
            </a:endParaRPr>
          </a:p>
          <a:p>
            <a:pPr marL="171450" indent="-171450"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sz="2400" spc="-5">
              <a:solidFill>
                <a:srgbClr val="0D0D0D"/>
              </a:solidFill>
              <a:cs typeface="Calibri"/>
            </a:endParaRPr>
          </a:p>
          <a:p>
            <a:pPr marL="171450" indent="-171450"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spc="-5">
                <a:solidFill>
                  <a:srgbClr val="0D0D0D"/>
                </a:solidFill>
                <a:ea typeface="+mn-lt"/>
                <a:cs typeface="+mn-lt"/>
              </a:rPr>
              <a:t>Leveraging human perceptual limitations to allow for approximations in error-tolerance applications like </a:t>
            </a:r>
            <a:r>
              <a:rPr lang="en-US" sz="2400" b="1" spc="-5">
                <a:solidFill>
                  <a:srgbClr val="0D0D0D"/>
                </a:solidFill>
                <a:ea typeface="+mn-lt"/>
                <a:cs typeface="+mn-lt"/>
              </a:rPr>
              <a:t>Image Processing</a:t>
            </a:r>
            <a:r>
              <a:rPr lang="en-US" sz="2400" spc="-5">
                <a:solidFill>
                  <a:srgbClr val="0D0D0D"/>
                </a:solidFill>
                <a:ea typeface="+mn-lt"/>
                <a:cs typeface="+mn-lt"/>
              </a:rPr>
              <a:t> and </a:t>
            </a:r>
            <a:r>
              <a:rPr lang="en-US" sz="2400" b="1" spc="-5">
                <a:solidFill>
                  <a:srgbClr val="0D0D0D"/>
                </a:solidFill>
                <a:ea typeface="+mn-lt"/>
                <a:cs typeface="+mn-lt"/>
              </a:rPr>
              <a:t>Multimedia.</a:t>
            </a:r>
            <a:endParaRPr lang="en-US" sz="2400" b="1" spc="-5"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sz="2400" spc="-5">
              <a:solidFill>
                <a:srgbClr val="0D0D0D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spc="-5">
                <a:solidFill>
                  <a:srgbClr val="0D0D0D"/>
                </a:solidFill>
                <a:latin typeface="Calibri"/>
                <a:cs typeface="Calibri"/>
              </a:rPr>
              <a:t>We propose </a:t>
            </a:r>
            <a:r>
              <a:rPr lang="en-US" sz="2400" b="1" spc="-5">
                <a:solidFill>
                  <a:srgbClr val="0D0D0D"/>
                </a:solidFill>
                <a:latin typeface="Calibri"/>
                <a:cs typeface="Calibri"/>
              </a:rPr>
              <a:t>N-bit approximate</a:t>
            </a:r>
            <a:r>
              <a:rPr lang="en-US" sz="2400" spc="-5">
                <a:solidFill>
                  <a:srgbClr val="0D0D0D"/>
                </a:solidFill>
                <a:latin typeface="Calibri"/>
                <a:cs typeface="Calibri"/>
              </a:rPr>
              <a:t> array multipliers based on </a:t>
            </a:r>
            <a:r>
              <a:rPr lang="en-US" sz="2400" b="1" spc="-5">
                <a:solidFill>
                  <a:srgbClr val="0D0D0D"/>
                </a:solidFill>
                <a:latin typeface="Calibri"/>
                <a:cs typeface="Calibri"/>
              </a:rPr>
              <a:t>carry-disregarding</a:t>
            </a:r>
            <a:r>
              <a:rPr lang="en-US" sz="2400" spc="-5">
                <a:solidFill>
                  <a:srgbClr val="0D0D0D"/>
                </a:solidFill>
                <a:latin typeface="Calibri"/>
                <a:cs typeface="Calibri"/>
              </a:rPr>
              <a:t>.</a:t>
            </a:r>
          </a:p>
          <a:p>
            <a:pPr marL="241300" marR="5080" indent="-228600">
              <a:lnSpc>
                <a:spcPct val="1316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sz="2400" spc="-5">
              <a:solidFill>
                <a:srgbClr val="0D0D0D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228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765" y="780796"/>
            <a:ext cx="6354445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30"/>
              <a:t>Background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0402" y="1713114"/>
            <a:ext cx="3722485" cy="4373633"/>
          </a:xfrm>
          <a:prstGeom prst="rect">
            <a:avLst/>
          </a:prstGeom>
        </p:spPr>
        <p:txBody>
          <a:bodyPr vert="horz" wrap="square" lIns="0" tIns="155575" rIns="0" bIns="0" rtlCol="0" anchor="t">
            <a:spAutoFit/>
          </a:bodyPr>
          <a:lstStyle/>
          <a:p>
            <a:pPr marL="336550" indent="-285750">
              <a:spcBef>
                <a:spcPts val="122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lang="en-US" spc="-15">
                <a:ea typeface="+mn-lt"/>
                <a:cs typeface="+mn-lt"/>
              </a:rPr>
              <a:t>Multiplication consist of three main computation stages:</a:t>
            </a:r>
            <a:r>
              <a:rPr lang="en-US" b="1" spc="-15">
                <a:ea typeface="+mn-lt"/>
                <a:cs typeface="+mn-lt"/>
              </a:rPr>
              <a:t> Partial Product (PP) generation, PP reduction and final addition.</a:t>
            </a:r>
            <a:endParaRPr lang="en-US" b="1" spc="-15">
              <a:cs typeface="Calibri"/>
            </a:endParaRPr>
          </a:p>
          <a:p>
            <a:pPr marL="336550" indent="-285750">
              <a:spcBef>
                <a:spcPts val="122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lang="en-US" spc="-15">
                <a:solidFill>
                  <a:srgbClr val="000000"/>
                </a:solidFill>
                <a:cs typeface="Calibri"/>
              </a:rPr>
              <a:t>We can employ approximation in any of these 3 stages.</a:t>
            </a:r>
            <a:endParaRPr lang="en-US" b="1" spc="-15">
              <a:solidFill>
                <a:srgbClr val="000000"/>
              </a:solidFill>
              <a:cs typeface="Calibri"/>
            </a:endParaRPr>
          </a:p>
          <a:p>
            <a:pPr marL="336550" indent="-285750">
              <a:spcBef>
                <a:spcPts val="122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lang="en-US" b="1" spc="-15">
                <a:solidFill>
                  <a:srgbClr val="22323D"/>
                </a:solidFill>
                <a:cs typeface="Calibri"/>
              </a:rPr>
              <a:t>Array multiplier </a:t>
            </a:r>
            <a:r>
              <a:rPr lang="en-US" spc="-15">
                <a:solidFill>
                  <a:srgbClr val="22323D"/>
                </a:solidFill>
                <a:cs typeface="Calibri"/>
              </a:rPr>
              <a:t>is similar to how we perform multiplication with pen and paper i.e. finding a partial product and adding them together.</a:t>
            </a:r>
            <a:endParaRPr lang="en-US" spc="-15">
              <a:solidFill>
                <a:srgbClr val="000000"/>
              </a:solidFill>
              <a:cs typeface="Calibri"/>
            </a:endParaRPr>
          </a:p>
          <a:p>
            <a:pPr marL="336550" indent="-285750">
              <a:spcBef>
                <a:spcPts val="122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endParaRPr lang="en-US" b="1" spc="-15">
              <a:solidFill>
                <a:srgbClr val="000000"/>
              </a:solidFill>
              <a:cs typeface="Calibri"/>
            </a:endParaRPr>
          </a:p>
          <a:p>
            <a:pPr marL="336550" indent="-285750">
              <a:spcBef>
                <a:spcPts val="122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endParaRPr lang="en-US" b="1" spc="-15">
              <a:solidFill>
                <a:srgbClr val="000000"/>
              </a:solidFill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</a:t>
            </a:fld>
            <a:endParaRPr/>
          </a:p>
        </p:txBody>
      </p:sp>
      <p:pic>
        <p:nvPicPr>
          <p:cNvPr id="8" name="Picture 7" descr="A diagram of a diagram&#10;&#10;Description automatically generated">
            <a:extLst>
              <a:ext uri="{FF2B5EF4-FFF2-40B4-BE49-F238E27FC236}">
                <a16:creationId xmlns:a16="http://schemas.microsoft.com/office/drawing/2014/main" id="{BAEF748A-6D43-A769-D221-895D9C86A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910" y="2262943"/>
            <a:ext cx="7365999" cy="4202478"/>
          </a:xfrm>
          <a:prstGeom prst="rect">
            <a:avLst/>
          </a:prstGeom>
        </p:spPr>
      </p:pic>
      <p:pic>
        <p:nvPicPr>
          <p:cNvPr id="9" name="Picture 8" descr="A chart of letters and numbers&#10;&#10;Description automatically generated">
            <a:extLst>
              <a:ext uri="{FF2B5EF4-FFF2-40B4-BE49-F238E27FC236}">
                <a16:creationId xmlns:a16="http://schemas.microsoft.com/office/drawing/2014/main" id="{594DF70B-20C7-BD31-5E51-817B7733A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683" y="525351"/>
            <a:ext cx="2942070" cy="15320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765" y="780796"/>
            <a:ext cx="6354445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b="1" spc="-30"/>
              <a:t>Related works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1221" y="1713114"/>
            <a:ext cx="11261667" cy="5204630"/>
          </a:xfrm>
          <a:prstGeom prst="rect">
            <a:avLst/>
          </a:prstGeom>
        </p:spPr>
        <p:txBody>
          <a:bodyPr vert="horz" wrap="square" lIns="0" tIns="155575" rIns="0" bIns="0" rtlCol="0" anchor="t">
            <a:spAutoFit/>
          </a:bodyPr>
          <a:lstStyle/>
          <a:p>
            <a:pPr marL="336550" indent="-285750">
              <a:spcBef>
                <a:spcPts val="122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endParaRPr lang="en-US" spc="-15">
              <a:ea typeface="+mn-lt"/>
              <a:cs typeface="+mn-lt"/>
            </a:endParaRPr>
          </a:p>
          <a:p>
            <a:pPr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lang="en-US" spc="-15">
                <a:solidFill>
                  <a:srgbClr val="0D0D0D"/>
                </a:solidFill>
                <a:ea typeface="+mn-lt"/>
                <a:cs typeface="+mn-lt"/>
              </a:rPr>
              <a:t>  Tree-based structures like the </a:t>
            </a:r>
            <a:r>
              <a:rPr lang="en-US" b="1" spc="-15">
                <a:solidFill>
                  <a:srgbClr val="0D0D0D"/>
                </a:solidFill>
                <a:ea typeface="+mn-lt"/>
                <a:cs typeface="+mn-lt"/>
              </a:rPr>
              <a:t>Wallace</a:t>
            </a:r>
            <a:r>
              <a:rPr lang="en-US" spc="-15">
                <a:solidFill>
                  <a:srgbClr val="0D0D0D"/>
                </a:solidFill>
                <a:ea typeface="+mn-lt"/>
                <a:cs typeface="+mn-lt"/>
              </a:rPr>
              <a:t> and </a:t>
            </a:r>
            <a:r>
              <a:rPr lang="en-US" b="1" spc="-15">
                <a:solidFill>
                  <a:srgbClr val="0D0D0D"/>
                </a:solidFill>
                <a:ea typeface="+mn-lt"/>
                <a:cs typeface="+mn-lt"/>
              </a:rPr>
              <a:t>Dadda</a:t>
            </a:r>
            <a:r>
              <a:rPr lang="en-US" spc="-15">
                <a:solidFill>
                  <a:srgbClr val="0D0D0D"/>
                </a:solidFill>
                <a:ea typeface="+mn-lt"/>
                <a:cs typeface="+mn-lt"/>
              </a:rPr>
              <a:t> trees, which offer </a:t>
            </a:r>
            <a:r>
              <a:rPr lang="en-US" b="1" spc="-15">
                <a:solidFill>
                  <a:srgbClr val="0D0D0D"/>
                </a:solidFill>
                <a:ea typeface="+mn-lt"/>
                <a:cs typeface="+mn-lt"/>
              </a:rPr>
              <a:t>lower delay</a:t>
            </a:r>
            <a:r>
              <a:rPr lang="en-US" spc="-15">
                <a:solidFill>
                  <a:srgbClr val="0D0D0D"/>
                </a:solidFill>
                <a:ea typeface="+mn-lt"/>
                <a:cs typeface="+mn-lt"/>
              </a:rPr>
              <a:t> but consume </a:t>
            </a:r>
            <a:r>
              <a:rPr lang="en-US" b="1" spc="-15">
                <a:solidFill>
                  <a:srgbClr val="0D0D0D"/>
                </a:solidFill>
                <a:ea typeface="+mn-lt"/>
                <a:cs typeface="+mn-lt"/>
              </a:rPr>
              <a:t>more power and area</a:t>
            </a:r>
            <a:r>
              <a:rPr lang="en-US" spc="-15">
                <a:solidFill>
                  <a:srgbClr val="0D0D0D"/>
                </a:solidFill>
                <a:ea typeface="+mn-lt"/>
                <a:cs typeface="+mn-lt"/>
              </a:rPr>
              <a:t> compared to array-based designs and higher complexity . </a:t>
            </a:r>
            <a:endParaRPr lang="en-US" spc="-15">
              <a:cs typeface="Calibri"/>
            </a:endParaRPr>
          </a:p>
          <a:p>
            <a:pPr>
              <a:buFont typeface="Arial"/>
              <a:buChar char="•"/>
              <a:tabLst>
                <a:tab pos="393065" algn="l"/>
                <a:tab pos="393700" algn="l"/>
              </a:tabLst>
            </a:pPr>
            <a:endParaRPr lang="en-US" spc="-15">
              <a:solidFill>
                <a:srgbClr val="0D0D0D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lang="en-US" spc="-15">
                <a:solidFill>
                  <a:srgbClr val="040C28"/>
                </a:solidFill>
                <a:ea typeface="+mn-lt"/>
                <a:cs typeface="+mn-lt"/>
              </a:rPr>
              <a:t>  Additionally, </a:t>
            </a:r>
            <a:r>
              <a:rPr lang="en-US" b="1" spc="-15">
                <a:solidFill>
                  <a:srgbClr val="040C28"/>
                </a:solidFill>
                <a:ea typeface="+mn-lt"/>
                <a:cs typeface="+mn-lt"/>
              </a:rPr>
              <a:t>Operand truncation</a:t>
            </a:r>
            <a:r>
              <a:rPr lang="en-US" spc="-15">
                <a:solidFill>
                  <a:srgbClr val="040C28"/>
                </a:solidFill>
                <a:ea typeface="+mn-lt"/>
                <a:cs typeface="+mn-lt"/>
              </a:rPr>
              <a:t> (Truncating the input operands from N − 1 bits to h bits)  reduces the size of adders and bit-width shifters</a:t>
            </a:r>
            <a:r>
              <a:rPr lang="en-US" spc="-15">
                <a:solidFill>
                  <a:srgbClr val="1F1F1F"/>
                </a:solidFill>
                <a:ea typeface="+mn-lt"/>
                <a:cs typeface="+mn-lt"/>
              </a:rPr>
              <a:t>. Hence, design metrics such as</a:t>
            </a:r>
            <a:r>
              <a:rPr lang="en-US" b="1" spc="-15">
                <a:solidFill>
                  <a:srgbClr val="1F1F1F"/>
                </a:solidFill>
                <a:ea typeface="+mn-lt"/>
                <a:cs typeface="+mn-lt"/>
              </a:rPr>
              <a:t> area, delay, and power decrease</a:t>
            </a:r>
            <a:r>
              <a:rPr lang="en-US" spc="-15">
                <a:solidFill>
                  <a:srgbClr val="1F1F1F"/>
                </a:solidFill>
                <a:ea typeface="+mn-lt"/>
                <a:cs typeface="+mn-lt"/>
              </a:rPr>
              <a:t>, while output </a:t>
            </a:r>
            <a:r>
              <a:rPr lang="en-US" b="1" spc="-15">
                <a:solidFill>
                  <a:srgbClr val="1F1F1F"/>
                </a:solidFill>
                <a:ea typeface="+mn-lt"/>
                <a:cs typeface="+mn-lt"/>
              </a:rPr>
              <a:t>error increases.</a:t>
            </a:r>
            <a:endParaRPr lang="en-US" b="1" spc="-15">
              <a:solidFill>
                <a:srgbClr val="0D0D0D"/>
              </a:solidFill>
              <a:ea typeface="+mn-lt"/>
              <a:cs typeface="+mn-lt"/>
            </a:endParaRPr>
          </a:p>
          <a:p>
            <a:pPr>
              <a:tabLst>
                <a:tab pos="393065" algn="l"/>
                <a:tab pos="393700" algn="l"/>
              </a:tabLst>
            </a:pPr>
            <a:endParaRPr lang="en-US" spc="-15">
              <a:ea typeface="+mn-lt"/>
              <a:cs typeface="+mn-lt"/>
            </a:endParaRPr>
          </a:p>
          <a:p>
            <a:pPr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lang="en-US" spc="-15">
                <a:ea typeface="+mn-lt"/>
                <a:cs typeface="+mn-lt"/>
              </a:rPr>
              <a:t>The array-based multiplier's benefits: straightforward, uniform, modular architecture, and typically</a:t>
            </a:r>
            <a:r>
              <a:rPr lang="en-US" b="1" spc="-15">
                <a:ea typeface="+mn-lt"/>
                <a:cs typeface="+mn-lt"/>
              </a:rPr>
              <a:t> less power consumption and area </a:t>
            </a:r>
            <a:r>
              <a:rPr lang="en-US" spc="-15">
                <a:ea typeface="+mn-lt"/>
                <a:cs typeface="+mn-lt"/>
              </a:rPr>
              <a:t>.</a:t>
            </a:r>
            <a:endParaRPr lang="en-US"/>
          </a:p>
          <a:p>
            <a:pPr>
              <a:buFont typeface="Arial"/>
              <a:buChar char="•"/>
              <a:tabLst>
                <a:tab pos="393065" algn="l"/>
                <a:tab pos="393700" algn="l"/>
              </a:tabLst>
            </a:pPr>
            <a:endParaRPr lang="en-US" spc="-15">
              <a:cs typeface="Calibri"/>
            </a:endParaRPr>
          </a:p>
          <a:p>
            <a:pPr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lang="en-US" spc="-15">
                <a:solidFill>
                  <a:srgbClr val="0D0D0D"/>
                </a:solidFill>
                <a:ea typeface="+mn-lt"/>
                <a:cs typeface="+mn-lt"/>
              </a:rPr>
              <a:t>By integrating </a:t>
            </a:r>
            <a:r>
              <a:rPr lang="en-US" b="1" spc="-15">
                <a:solidFill>
                  <a:srgbClr val="0D0D0D"/>
                </a:solidFill>
                <a:ea typeface="+mn-lt"/>
                <a:cs typeface="+mn-lt"/>
              </a:rPr>
              <a:t>carry disregarding in </a:t>
            </a:r>
            <a:r>
              <a:rPr lang="en-US" spc="-15">
                <a:solidFill>
                  <a:srgbClr val="0D0D0D"/>
                </a:solidFill>
                <a:ea typeface="+mn-lt"/>
                <a:cs typeface="+mn-lt"/>
              </a:rPr>
              <a:t>array multipliers</a:t>
            </a:r>
            <a:r>
              <a:rPr lang="en-US" b="1" spc="-15">
                <a:solidFill>
                  <a:srgbClr val="0D0D0D"/>
                </a:solidFill>
                <a:ea typeface="+mn-lt"/>
                <a:cs typeface="+mn-lt"/>
              </a:rPr>
              <a:t> </a:t>
            </a:r>
            <a:r>
              <a:rPr lang="en-US" spc="-15">
                <a:solidFill>
                  <a:srgbClr val="0D0D0D"/>
                </a:solidFill>
                <a:ea typeface="+mn-lt"/>
                <a:cs typeface="+mn-lt"/>
              </a:rPr>
              <a:t>and refining the logical functions, we achieve significant improvements in critical metrics such as</a:t>
            </a:r>
            <a:r>
              <a:rPr lang="en-US" b="1" spc="-15">
                <a:solidFill>
                  <a:srgbClr val="0D0D0D"/>
                </a:solidFill>
                <a:ea typeface="+mn-lt"/>
                <a:cs typeface="+mn-lt"/>
              </a:rPr>
              <a:t> delay, power consumption, and area utilization compared to previous methods.</a:t>
            </a:r>
            <a:endParaRPr lang="en-US" b="1" spc="-15">
              <a:solidFill>
                <a:srgbClr val="000000"/>
              </a:solidFill>
              <a:cs typeface="Calibri"/>
            </a:endParaRPr>
          </a:p>
          <a:p>
            <a:pPr marL="336550" indent="-285750">
              <a:spcBef>
                <a:spcPts val="122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endParaRPr lang="en-US" b="1" spc="-15">
              <a:solidFill>
                <a:srgbClr val="000000"/>
              </a:solidFill>
              <a:cs typeface="Calibri"/>
            </a:endParaRPr>
          </a:p>
          <a:p>
            <a:pPr marL="50800">
              <a:spcBef>
                <a:spcPts val="1225"/>
              </a:spcBef>
              <a:tabLst>
                <a:tab pos="393065" algn="l"/>
                <a:tab pos="393700" algn="l"/>
              </a:tabLst>
            </a:pPr>
            <a:endParaRPr lang="en-US" b="1" spc="-15">
              <a:solidFill>
                <a:srgbClr val="000000"/>
              </a:solidFill>
              <a:cs typeface="Calibri"/>
            </a:endParaRPr>
          </a:p>
          <a:p>
            <a:pPr marL="336550" indent="-285750">
              <a:spcBef>
                <a:spcPts val="122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endParaRPr lang="en-US" b="1" spc="-15">
              <a:solidFill>
                <a:srgbClr val="000000"/>
              </a:solidFill>
              <a:cs typeface="Calibri"/>
            </a:endParaRPr>
          </a:p>
          <a:p>
            <a:pPr marL="336550" indent="-285750">
              <a:spcBef>
                <a:spcPts val="122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endParaRPr lang="en-US" b="1" spc="-15">
              <a:solidFill>
                <a:srgbClr val="000000"/>
              </a:solidFill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883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765" y="780796"/>
            <a:ext cx="6354445" cy="101053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l"/>
            <a:r>
              <a:rPr lang="en-US" sz="3200" b="1" spc="-30"/>
              <a:t>Proposed Work</a:t>
            </a:r>
            <a:endParaRPr lang="en-US" sz="3200" spc="-30"/>
          </a:p>
          <a:p>
            <a:pPr marL="12700">
              <a:spcBef>
                <a:spcPts val="100"/>
              </a:spcBef>
            </a:pPr>
            <a:endParaRPr lang="en-US" sz="3200" b="1" spc="-30"/>
          </a:p>
        </p:txBody>
      </p:sp>
      <p:sp>
        <p:nvSpPr>
          <p:cNvPr id="4" name="object 4"/>
          <p:cNvSpPr txBox="1"/>
          <p:nvPr/>
        </p:nvSpPr>
        <p:spPr>
          <a:xfrm>
            <a:off x="521221" y="1782386"/>
            <a:ext cx="11457940" cy="6035627"/>
          </a:xfrm>
          <a:prstGeom prst="rect">
            <a:avLst/>
          </a:prstGeom>
        </p:spPr>
        <p:txBody>
          <a:bodyPr vert="horz" wrap="square" lIns="0" tIns="155575" rIns="0" bIns="0" rtlCol="0" anchor="t">
            <a:spAutoFit/>
          </a:bodyPr>
          <a:lstStyle/>
          <a:p>
            <a:pPr marL="336550" indent="-285750">
              <a:spcBef>
                <a:spcPts val="122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endParaRPr lang="en-US" spc="-15">
              <a:ea typeface="+mn-lt"/>
              <a:cs typeface="+mn-lt"/>
            </a:endParaRPr>
          </a:p>
          <a:p>
            <a:pPr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lang="en-US" spc="-15" dirty="0">
                <a:solidFill>
                  <a:srgbClr val="0D0D0D"/>
                </a:solidFill>
                <a:ea typeface="+mn-lt"/>
                <a:cs typeface="+mn-lt"/>
              </a:rPr>
              <a:t>  By </a:t>
            </a:r>
            <a:r>
              <a:rPr lang="en-US" b="1" spc="-15" dirty="0">
                <a:solidFill>
                  <a:srgbClr val="0D0D0D"/>
                </a:solidFill>
                <a:ea typeface="+mn-lt"/>
                <a:cs typeface="+mn-lt"/>
              </a:rPr>
              <a:t>distributive property</a:t>
            </a:r>
            <a:r>
              <a:rPr lang="en-US" spc="-15" dirty="0">
                <a:solidFill>
                  <a:srgbClr val="0D0D0D"/>
                </a:solidFill>
                <a:ea typeface="+mn-lt"/>
                <a:cs typeface="+mn-lt"/>
              </a:rPr>
              <a:t> we can convert large scale multiplications into smaller one. we can convert exact 8 bit multiplication to two 8*4 multiplication.</a:t>
            </a:r>
            <a:endParaRPr lang="en-US" spc="-15" dirty="0">
              <a:solidFill>
                <a:srgbClr val="0D0D0D"/>
              </a:solidFill>
              <a:cs typeface="Calibri"/>
            </a:endParaRPr>
          </a:p>
          <a:p>
            <a:pPr>
              <a:buFont typeface="Arial"/>
              <a:buChar char="•"/>
              <a:tabLst>
                <a:tab pos="393065" algn="l"/>
                <a:tab pos="393700" algn="l"/>
              </a:tabLst>
            </a:pPr>
            <a:endParaRPr lang="en-US" spc="-15">
              <a:solidFill>
                <a:srgbClr val="0D0D0D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lang="en-US" spc="-15" dirty="0">
                <a:solidFill>
                  <a:srgbClr val="040C28"/>
                </a:solidFill>
                <a:ea typeface="+mn-lt"/>
                <a:cs typeface="+mn-lt"/>
              </a:rPr>
              <a:t>  A, B are 8 bit and BH and BL are MSB &amp;</a:t>
            </a:r>
            <a:endParaRPr lang="en-US" b="1" spc="-15" dirty="0">
              <a:solidFill>
                <a:srgbClr val="040C28"/>
              </a:solidFill>
              <a:ea typeface="+mn-lt"/>
              <a:cs typeface="+mn-lt"/>
            </a:endParaRPr>
          </a:p>
          <a:p>
            <a:pPr>
              <a:tabLst>
                <a:tab pos="393065" algn="l"/>
                <a:tab pos="393700" algn="l"/>
              </a:tabLst>
            </a:pPr>
            <a:r>
              <a:rPr lang="en-US" spc="-15" dirty="0">
                <a:solidFill>
                  <a:srgbClr val="040C28"/>
                </a:solidFill>
                <a:ea typeface="+mn-lt"/>
                <a:cs typeface="+mn-lt"/>
              </a:rPr>
              <a:t>LSB bits.</a:t>
            </a:r>
          </a:p>
          <a:p>
            <a:pPr marL="285750" indent="-285750">
              <a:buFont typeface="Arial"/>
              <a:buChar char="•"/>
              <a:tabLst>
                <a:tab pos="393065" algn="l"/>
                <a:tab pos="393700" algn="l"/>
              </a:tabLst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The two 8*4 multipliers operate </a:t>
            </a:r>
          </a:p>
          <a:p>
            <a:pPr>
              <a:tabLst>
                <a:tab pos="393065" algn="l"/>
                <a:tab pos="393700" algn="l"/>
              </a:tabLst>
            </a:pP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Parallely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reducing critical path delay.</a:t>
            </a:r>
          </a:p>
          <a:p>
            <a:pPr>
              <a:tabLst>
                <a:tab pos="393065" algn="l"/>
                <a:tab pos="393700" algn="l"/>
              </a:tabLst>
            </a:pPr>
            <a:endParaRPr lang="en-US" dirty="0">
              <a:cs typeface="Calibri"/>
            </a:endParaRPr>
          </a:p>
          <a:p>
            <a:pPr>
              <a:tabLst>
                <a:tab pos="393065" algn="l"/>
                <a:tab pos="393700" algn="l"/>
              </a:tabLst>
            </a:pPr>
            <a:endParaRPr lang="en-US">
              <a:solidFill>
                <a:srgbClr val="000000"/>
              </a:solidFill>
              <a:cs typeface="Calibri"/>
            </a:endParaRPr>
          </a:p>
          <a:p>
            <a:pPr marL="285750" indent="-285750"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lang="en-US" dirty="0">
                <a:solidFill>
                  <a:srgbClr val="000000"/>
                </a:solidFill>
                <a:cs typeface="Calibri"/>
              </a:rPr>
              <a:t>But still the </a:t>
            </a:r>
            <a:r>
              <a:rPr lang="en-US" b="1" dirty="0">
                <a:solidFill>
                  <a:srgbClr val="000000"/>
                </a:solidFill>
                <a:cs typeface="Calibri"/>
              </a:rPr>
              <a:t>dependency on carry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exists</a:t>
            </a:r>
          </a:p>
          <a:p>
            <a:pPr>
              <a:tabLst>
                <a:tab pos="393065" algn="l"/>
                <a:tab pos="393700" algn="l"/>
              </a:tabLst>
            </a:pPr>
            <a:r>
              <a:rPr lang="en-US" dirty="0">
                <a:solidFill>
                  <a:srgbClr val="000000"/>
                </a:solidFill>
                <a:cs typeface="Calibri"/>
              </a:rPr>
              <a:t>Between </a:t>
            </a:r>
            <a:r>
              <a:rPr lang="en-US" dirty="0">
                <a:solidFill>
                  <a:srgbClr val="474747"/>
                </a:solidFill>
                <a:ea typeface="+mn-lt"/>
                <a:cs typeface="+mn-lt"/>
              </a:rPr>
              <a:t>π</a:t>
            </a:r>
            <a:r>
              <a:rPr lang="en-US" dirty="0">
                <a:solidFill>
                  <a:srgbClr val="000000"/>
                </a:solidFill>
                <a:cs typeface="Calibri"/>
              </a:rPr>
              <a:t>0 blocks.</a:t>
            </a:r>
          </a:p>
          <a:p>
            <a:pPr>
              <a:tabLst>
                <a:tab pos="393065" algn="l"/>
                <a:tab pos="393700" algn="l"/>
              </a:tabLst>
            </a:pPr>
            <a:endParaRPr lang="en-US">
              <a:solidFill>
                <a:srgbClr val="000000"/>
              </a:solidFill>
              <a:cs typeface="Calibri"/>
            </a:endParaRPr>
          </a:p>
          <a:p>
            <a:pPr>
              <a:buFont typeface="Arial"/>
              <a:buChar char="•"/>
              <a:tabLst>
                <a:tab pos="393065" algn="l"/>
                <a:tab pos="393700" algn="l"/>
              </a:tabLst>
            </a:pPr>
            <a:endParaRPr lang="en-US" b="1" spc="-15">
              <a:solidFill>
                <a:srgbClr val="0D0D0D"/>
              </a:solidFill>
              <a:cs typeface="Calibri"/>
            </a:endParaRPr>
          </a:p>
          <a:p>
            <a:pPr marL="336550" indent="-285750">
              <a:spcBef>
                <a:spcPts val="122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endParaRPr lang="en-US" b="1" spc="-15">
              <a:solidFill>
                <a:srgbClr val="000000"/>
              </a:solidFill>
              <a:cs typeface="Calibri"/>
            </a:endParaRPr>
          </a:p>
          <a:p>
            <a:pPr marL="50800">
              <a:spcBef>
                <a:spcPts val="1225"/>
              </a:spcBef>
              <a:tabLst>
                <a:tab pos="393065" algn="l"/>
                <a:tab pos="393700" algn="l"/>
              </a:tabLst>
            </a:pPr>
            <a:endParaRPr lang="en-US" b="1" spc="-15">
              <a:solidFill>
                <a:srgbClr val="000000"/>
              </a:solidFill>
              <a:cs typeface="Calibri"/>
            </a:endParaRPr>
          </a:p>
          <a:p>
            <a:pPr marL="336550" indent="-285750">
              <a:spcBef>
                <a:spcPts val="122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endParaRPr lang="en-US" b="1" spc="-15">
              <a:solidFill>
                <a:srgbClr val="000000"/>
              </a:solidFill>
              <a:cs typeface="Calibri"/>
            </a:endParaRPr>
          </a:p>
          <a:p>
            <a:pPr marL="336550" indent="-285750">
              <a:spcBef>
                <a:spcPts val="122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endParaRPr lang="en-US" b="1" spc="-15">
              <a:solidFill>
                <a:srgbClr val="000000"/>
              </a:solidFill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6</a:t>
            </a:fld>
            <a:endParaRPr/>
          </a:p>
        </p:txBody>
      </p:sp>
      <p:pic>
        <p:nvPicPr>
          <p:cNvPr id="6" name="Picture 5" descr="A diagram of a group&#10;&#10;Description automatically generated">
            <a:extLst>
              <a:ext uri="{FF2B5EF4-FFF2-40B4-BE49-F238E27FC236}">
                <a16:creationId xmlns:a16="http://schemas.microsoft.com/office/drawing/2014/main" id="{6AC78ED9-75B9-8256-199C-C74362D91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727" y="2994235"/>
            <a:ext cx="7215909" cy="3467259"/>
          </a:xfrm>
          <a:prstGeom prst="rect">
            <a:avLst/>
          </a:prstGeom>
        </p:spPr>
      </p:pic>
      <p:pic>
        <p:nvPicPr>
          <p:cNvPr id="7" name="Picture 6" descr="A black and white image of a mathematical equation&#10;&#10;Description automatically generated">
            <a:extLst>
              <a:ext uri="{FF2B5EF4-FFF2-40B4-BE49-F238E27FC236}">
                <a16:creationId xmlns:a16="http://schemas.microsoft.com/office/drawing/2014/main" id="{88935A63-B914-0599-C61A-9F4AC7208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511" y="2470148"/>
            <a:ext cx="4119707" cy="43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765" y="780796"/>
            <a:ext cx="7716808" cy="101053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l"/>
            <a:r>
              <a:rPr lang="en-US" sz="3200" b="1" spc="-30"/>
              <a:t> Approximate Partial Product(PP) units</a:t>
            </a:r>
            <a:endParaRPr lang="en-US" sz="3200" spc="-30"/>
          </a:p>
          <a:p>
            <a:pPr marL="12700">
              <a:spcBef>
                <a:spcPts val="100"/>
              </a:spcBef>
            </a:pPr>
            <a:endParaRPr lang="en-US" sz="3200" b="1" spc="-30"/>
          </a:p>
        </p:txBody>
      </p:sp>
      <p:sp>
        <p:nvSpPr>
          <p:cNvPr id="4" name="object 4"/>
          <p:cNvSpPr txBox="1"/>
          <p:nvPr/>
        </p:nvSpPr>
        <p:spPr>
          <a:xfrm>
            <a:off x="486585" y="1782386"/>
            <a:ext cx="4218941" cy="4265911"/>
          </a:xfrm>
          <a:prstGeom prst="rect">
            <a:avLst/>
          </a:prstGeom>
        </p:spPr>
        <p:txBody>
          <a:bodyPr vert="horz" wrap="square" lIns="0" tIns="155575" rIns="0" bIns="0" rtlCol="0" anchor="t">
            <a:spAutoFit/>
          </a:bodyPr>
          <a:lstStyle/>
          <a:p>
            <a:pPr marL="336550" indent="-285750">
              <a:spcBef>
                <a:spcPts val="122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endParaRPr lang="en-US" spc="-15">
              <a:ea typeface="+mn-lt"/>
              <a:cs typeface="+mn-lt"/>
            </a:endParaRPr>
          </a:p>
          <a:p>
            <a:pPr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lang="en-US" spc="-15">
                <a:solidFill>
                  <a:srgbClr val="0D0D0D"/>
                </a:solidFill>
                <a:ea typeface="+mn-lt"/>
                <a:cs typeface="+mn-lt"/>
              </a:rPr>
              <a:t>  </a:t>
            </a:r>
            <a:r>
              <a:rPr lang="en-US" b="1" spc="-15">
                <a:solidFill>
                  <a:srgbClr val="0D0D0D"/>
                </a:solidFill>
                <a:ea typeface="+mn-lt"/>
                <a:cs typeface="+mn-lt"/>
              </a:rPr>
              <a:t>Carry Disregard PP Unit (</a:t>
            </a:r>
            <a:r>
              <a:rPr lang="en-US" b="1" spc="-15">
                <a:solidFill>
                  <a:srgbClr val="474747"/>
                </a:solidFill>
                <a:ea typeface="+mn-lt"/>
                <a:cs typeface="+mn-lt"/>
              </a:rPr>
              <a:t>π</a:t>
            </a:r>
            <a:r>
              <a:rPr lang="en-US" b="1" spc="-15">
                <a:solidFill>
                  <a:srgbClr val="0D0D0D"/>
                </a:solidFill>
                <a:ea typeface="+mn-lt"/>
                <a:cs typeface="+mn-lt"/>
              </a:rPr>
              <a:t>1): </a:t>
            </a:r>
            <a:r>
              <a:rPr lang="en-US" spc="-15">
                <a:solidFill>
                  <a:srgbClr val="0D0D0D"/>
                </a:solidFill>
                <a:ea typeface="+mn-lt"/>
                <a:cs typeface="+mn-lt"/>
              </a:rPr>
              <a:t>1 AND gate for 1bit </a:t>
            </a:r>
            <a:r>
              <a:rPr lang="en-US" spc="-15" err="1">
                <a:solidFill>
                  <a:srgbClr val="0D0D0D"/>
                </a:solidFill>
                <a:ea typeface="+mn-lt"/>
                <a:cs typeface="+mn-lt"/>
              </a:rPr>
              <a:t>mul</a:t>
            </a:r>
            <a:r>
              <a:rPr lang="en-US" spc="-15">
                <a:solidFill>
                  <a:srgbClr val="0D0D0D"/>
                </a:solidFill>
                <a:ea typeface="+mn-lt"/>
                <a:cs typeface="+mn-lt"/>
              </a:rPr>
              <a:t> &amp; 1 XOR gate for determining the sum of Sin. No </a:t>
            </a:r>
            <a:r>
              <a:rPr lang="en-US" b="1" spc="-15">
                <a:solidFill>
                  <a:srgbClr val="0D0D0D"/>
                </a:solidFill>
                <a:ea typeface="+mn-lt"/>
                <a:cs typeface="+mn-lt"/>
              </a:rPr>
              <a:t>Cin </a:t>
            </a:r>
            <a:r>
              <a:rPr lang="en-US" spc="-15">
                <a:solidFill>
                  <a:srgbClr val="0D0D0D"/>
                </a:solidFill>
                <a:ea typeface="+mn-lt"/>
                <a:cs typeface="+mn-lt"/>
              </a:rPr>
              <a:t>and </a:t>
            </a:r>
            <a:r>
              <a:rPr lang="en-US" b="1" spc="-15">
                <a:solidFill>
                  <a:srgbClr val="0D0D0D"/>
                </a:solidFill>
                <a:ea typeface="+mn-lt"/>
                <a:cs typeface="+mn-lt"/>
              </a:rPr>
              <a:t>Cout.</a:t>
            </a:r>
          </a:p>
          <a:p>
            <a:pPr>
              <a:tabLst>
                <a:tab pos="393065" algn="l"/>
                <a:tab pos="393700" algn="l"/>
              </a:tabLst>
            </a:pPr>
            <a:endParaRPr lang="en-US" b="1" spc="-15">
              <a:solidFill>
                <a:srgbClr val="0D0D0D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lang="en-US" b="1" spc="-15">
                <a:solidFill>
                  <a:srgbClr val="0D0D0D"/>
                </a:solidFill>
                <a:ea typeface="+mn-lt"/>
                <a:cs typeface="+mn-lt"/>
              </a:rPr>
              <a:t>Half-adder-Based PP Unit (</a:t>
            </a:r>
            <a:r>
              <a:rPr lang="en-US" b="1" spc="-15">
                <a:solidFill>
                  <a:srgbClr val="474747"/>
                </a:solidFill>
                <a:ea typeface="+mn-lt"/>
                <a:cs typeface="+mn-lt"/>
              </a:rPr>
              <a:t>π</a:t>
            </a:r>
            <a:r>
              <a:rPr lang="en-US" b="1" spc="-15">
                <a:solidFill>
                  <a:srgbClr val="0D0D0D"/>
                </a:solidFill>
                <a:ea typeface="+mn-lt"/>
                <a:cs typeface="+mn-lt"/>
              </a:rPr>
              <a:t>2): </a:t>
            </a:r>
            <a:r>
              <a:rPr lang="en-US" spc="-15">
                <a:solidFill>
                  <a:srgbClr val="0D0D0D"/>
                </a:solidFill>
                <a:ea typeface="+mn-lt"/>
                <a:cs typeface="+mn-lt"/>
              </a:rPr>
              <a:t>1AND gate, 1 HA for finding the sum of Sin with </a:t>
            </a:r>
            <a:r>
              <a:rPr lang="en-US" spc="-15">
                <a:solidFill>
                  <a:srgbClr val="040C28"/>
                </a:solidFill>
                <a:ea typeface="+mn-lt"/>
                <a:cs typeface="+mn-lt"/>
              </a:rPr>
              <a:t>Λ output.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tabLst>
                <a:tab pos="393065" algn="l"/>
                <a:tab pos="393700" algn="l"/>
              </a:tabLst>
            </a:pPr>
            <a:r>
              <a:rPr lang="en-US" spc="-15">
                <a:solidFill>
                  <a:srgbClr val="040C28"/>
                </a:solidFill>
                <a:ea typeface="+mn-lt"/>
                <a:cs typeface="+mn-lt"/>
              </a:rPr>
              <a:t>It has </a:t>
            </a:r>
            <a:r>
              <a:rPr lang="en-US" b="1" spc="-15">
                <a:solidFill>
                  <a:srgbClr val="040C28"/>
                </a:solidFill>
                <a:ea typeface="+mn-lt"/>
                <a:cs typeface="+mn-lt"/>
              </a:rPr>
              <a:t>Cout </a:t>
            </a:r>
            <a:r>
              <a:rPr lang="en-US" spc="-15">
                <a:solidFill>
                  <a:srgbClr val="040C28"/>
                </a:solidFill>
                <a:ea typeface="+mn-lt"/>
                <a:cs typeface="+mn-lt"/>
              </a:rPr>
              <a:t>but disregards </a:t>
            </a:r>
            <a:r>
              <a:rPr lang="en-US" b="1" spc="-15">
                <a:solidFill>
                  <a:srgbClr val="040C28"/>
                </a:solidFill>
                <a:ea typeface="+mn-lt"/>
                <a:cs typeface="+mn-lt"/>
              </a:rPr>
              <a:t>Cin</a:t>
            </a:r>
            <a:r>
              <a:rPr lang="en-US" spc="-15">
                <a:solidFill>
                  <a:srgbClr val="040C28"/>
                </a:solidFill>
                <a:ea typeface="+mn-lt"/>
                <a:cs typeface="+mn-lt"/>
              </a:rPr>
              <a:t>.</a:t>
            </a:r>
          </a:p>
          <a:p>
            <a:pPr>
              <a:tabLst>
                <a:tab pos="393065" algn="l"/>
                <a:tab pos="393700" algn="l"/>
              </a:tabLst>
            </a:pPr>
            <a:endParaRPr lang="en-US" sz="1500" spc="-15">
              <a:solidFill>
                <a:srgbClr val="040C28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lang="en-US" spc="-15">
                <a:solidFill>
                  <a:srgbClr val="0D0D0D"/>
                </a:solidFill>
                <a:ea typeface="+mn-lt"/>
                <a:cs typeface="+mn-lt"/>
              </a:rPr>
              <a:t> </a:t>
            </a:r>
            <a:r>
              <a:rPr lang="en-US" b="1" spc="-15">
                <a:solidFill>
                  <a:srgbClr val="0D0D0D"/>
                </a:solidFill>
                <a:ea typeface="+mn-lt"/>
                <a:cs typeface="+mn-lt"/>
              </a:rPr>
              <a:t>Full-adder-Based PP Unit (</a:t>
            </a:r>
            <a:r>
              <a:rPr lang="en-US" b="1" spc="-15">
                <a:solidFill>
                  <a:srgbClr val="474747"/>
                </a:solidFill>
                <a:ea typeface="+mn-lt"/>
                <a:cs typeface="+mn-lt"/>
              </a:rPr>
              <a:t>π</a:t>
            </a:r>
            <a:r>
              <a:rPr lang="en-US" b="1" spc="-15">
                <a:solidFill>
                  <a:srgbClr val="0D0D0D"/>
                </a:solidFill>
                <a:ea typeface="+mn-lt"/>
                <a:cs typeface="+mn-lt"/>
              </a:rPr>
              <a:t>3):</a:t>
            </a:r>
            <a:r>
              <a:rPr lang="en-US" spc="-15">
                <a:solidFill>
                  <a:srgbClr val="0D0D0D"/>
                </a:solidFill>
                <a:ea typeface="+mn-lt"/>
                <a:cs typeface="+mn-lt"/>
              </a:rPr>
              <a:t>  2 AND gates</a:t>
            </a:r>
          </a:p>
          <a:p>
            <a:pPr>
              <a:tabLst>
                <a:tab pos="393065" algn="l"/>
                <a:tab pos="393700" algn="l"/>
              </a:tabLst>
            </a:pPr>
            <a:r>
              <a:rPr lang="en-US" spc="-15">
                <a:solidFill>
                  <a:srgbClr val="0D0D0D"/>
                </a:solidFill>
                <a:ea typeface="+mn-lt"/>
                <a:cs typeface="+mn-lt"/>
              </a:rPr>
              <a:t>1 FA for finding the sum of Sin with 2</a:t>
            </a:r>
            <a:r>
              <a:rPr lang="en-US" spc="-15">
                <a:solidFill>
                  <a:srgbClr val="040C28"/>
                </a:solidFill>
                <a:ea typeface="+mn-lt"/>
                <a:cs typeface="+mn-lt"/>
              </a:rPr>
              <a:t>Λ output.</a:t>
            </a:r>
            <a:endParaRPr lang="en-US" spc="-15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tabLst>
                <a:tab pos="393065" algn="l"/>
                <a:tab pos="393700" algn="l"/>
              </a:tabLst>
            </a:pPr>
            <a:r>
              <a:rPr lang="en-US" spc="-15">
                <a:solidFill>
                  <a:srgbClr val="0D0D0D"/>
                </a:solidFill>
                <a:ea typeface="+mn-lt"/>
                <a:cs typeface="+mn-lt"/>
              </a:rPr>
              <a:t>It has </a:t>
            </a:r>
            <a:r>
              <a:rPr lang="en-US" b="1" spc="-15">
                <a:solidFill>
                  <a:srgbClr val="040C28"/>
                </a:solidFill>
                <a:ea typeface="+mn-lt"/>
                <a:cs typeface="+mn-lt"/>
              </a:rPr>
              <a:t>Cout </a:t>
            </a:r>
            <a:r>
              <a:rPr lang="en-US" spc="-15">
                <a:solidFill>
                  <a:srgbClr val="040C28"/>
                </a:solidFill>
                <a:ea typeface="+mn-lt"/>
                <a:cs typeface="+mn-lt"/>
              </a:rPr>
              <a:t>but disregards </a:t>
            </a:r>
            <a:r>
              <a:rPr lang="en-US" b="1" spc="-15">
                <a:solidFill>
                  <a:srgbClr val="040C28"/>
                </a:solidFill>
                <a:ea typeface="+mn-lt"/>
                <a:cs typeface="+mn-lt"/>
              </a:rPr>
              <a:t>Cin</a:t>
            </a:r>
            <a:r>
              <a:rPr lang="en-US" spc="-15">
                <a:solidFill>
                  <a:srgbClr val="040C28"/>
                </a:solidFill>
                <a:ea typeface="+mn-lt"/>
                <a:cs typeface="+mn-lt"/>
              </a:rPr>
              <a:t>. It is a combination of 2 </a:t>
            </a:r>
            <a:r>
              <a:rPr lang="en-US" b="1" spc="-15">
                <a:solidFill>
                  <a:srgbClr val="474747"/>
                </a:solidFill>
                <a:ea typeface="+mn-lt"/>
                <a:cs typeface="+mn-lt"/>
              </a:rPr>
              <a:t>π0's </a:t>
            </a:r>
            <a:r>
              <a:rPr lang="en-US" spc="-15">
                <a:solidFill>
                  <a:srgbClr val="474747"/>
                </a:solidFill>
                <a:ea typeface="+mn-lt"/>
                <a:cs typeface="+mn-lt"/>
              </a:rPr>
              <a:t>but reduces to only</a:t>
            </a:r>
            <a:r>
              <a:rPr lang="en-US" b="1" spc="-15">
                <a:solidFill>
                  <a:srgbClr val="474747"/>
                </a:solidFill>
                <a:ea typeface="+mn-lt"/>
                <a:cs typeface="+mn-lt"/>
              </a:rPr>
              <a:t> 1 Cout.</a:t>
            </a:r>
            <a:endParaRPr lang="en-US" spc="-15">
              <a:solidFill>
                <a:srgbClr val="0D0D0D"/>
              </a:solidFill>
              <a:ea typeface="+mn-lt"/>
              <a:cs typeface="+mn-lt"/>
            </a:endParaRPr>
          </a:p>
          <a:p>
            <a:pPr>
              <a:tabLst>
                <a:tab pos="393065" algn="l"/>
                <a:tab pos="393700" algn="l"/>
              </a:tabLst>
            </a:pPr>
            <a:endParaRPr lang="en-US" spc="-15">
              <a:solidFill>
                <a:srgbClr val="040C28"/>
              </a:solidFill>
              <a:ea typeface="+mn-lt"/>
              <a:cs typeface="+mn-l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C4AA48-31FE-5A23-24C3-75D7A739D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91" y="1916494"/>
            <a:ext cx="6904181" cy="454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1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765" y="780796"/>
            <a:ext cx="7716808" cy="101053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l"/>
            <a:r>
              <a:rPr lang="en-US" sz="3200" b="1" spc="-30"/>
              <a:t> Proposed Approximate 8*4 Multipliers</a:t>
            </a:r>
            <a:endParaRPr lang="en-US" sz="3200" spc="-30"/>
          </a:p>
          <a:p>
            <a:pPr marL="12700">
              <a:spcBef>
                <a:spcPts val="100"/>
              </a:spcBef>
            </a:pPr>
            <a:endParaRPr lang="en-US" sz="3200" b="1" spc="-30"/>
          </a:p>
        </p:txBody>
      </p:sp>
      <p:sp>
        <p:nvSpPr>
          <p:cNvPr id="4" name="object 4"/>
          <p:cNvSpPr txBox="1"/>
          <p:nvPr/>
        </p:nvSpPr>
        <p:spPr>
          <a:xfrm>
            <a:off x="486585" y="1782386"/>
            <a:ext cx="2556397" cy="5697072"/>
          </a:xfrm>
          <a:prstGeom prst="rect">
            <a:avLst/>
          </a:prstGeom>
        </p:spPr>
        <p:txBody>
          <a:bodyPr vert="horz" wrap="square" lIns="0" tIns="155575" rIns="0" bIns="0" rtlCol="0" anchor="t">
            <a:spAutoFit/>
          </a:bodyPr>
          <a:lstStyle/>
          <a:p>
            <a:pPr marL="336550" indent="-285750">
              <a:spcBef>
                <a:spcPts val="122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endParaRPr lang="en-US" spc="-15">
              <a:ea typeface="+mn-lt"/>
              <a:cs typeface="+mn-lt"/>
            </a:endParaRPr>
          </a:p>
          <a:p>
            <a:pPr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lang="en-US" spc="-15">
                <a:solidFill>
                  <a:srgbClr val="0D0D0D"/>
                </a:solidFill>
                <a:ea typeface="+mn-lt"/>
                <a:cs typeface="+mn-lt"/>
              </a:rPr>
              <a:t>The </a:t>
            </a:r>
            <a:r>
              <a:rPr lang="en-US" b="1" spc="-15">
                <a:solidFill>
                  <a:srgbClr val="0D0D0D"/>
                </a:solidFill>
                <a:ea typeface="+mn-lt"/>
                <a:cs typeface="+mn-lt"/>
              </a:rPr>
              <a:t>cd3 </a:t>
            </a:r>
            <a:r>
              <a:rPr lang="en-US" spc="-15">
                <a:solidFill>
                  <a:srgbClr val="0D0D0D"/>
                </a:solidFill>
                <a:ea typeface="+mn-lt"/>
                <a:cs typeface="+mn-lt"/>
              </a:rPr>
              <a:t>disregards all the carries up to Column 3, so all the elements up to this column are </a:t>
            </a:r>
            <a:r>
              <a:rPr lang="en-US" b="1" spc="-15">
                <a:solidFill>
                  <a:srgbClr val="474747"/>
                </a:solidFill>
                <a:ea typeface="+mn-lt"/>
                <a:cs typeface="+mn-lt"/>
              </a:rPr>
              <a:t>π</a:t>
            </a:r>
            <a:r>
              <a:rPr lang="en-US" spc="-15">
                <a:solidFill>
                  <a:srgbClr val="0D0D0D"/>
                </a:solidFill>
                <a:ea typeface="+mn-lt"/>
                <a:cs typeface="+mn-lt"/>
              </a:rPr>
              <a:t>1 type. In Column 4, there is an</a:t>
            </a:r>
            <a:r>
              <a:rPr lang="en-US" b="1" spc="-15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b="1" spc="-15">
                <a:solidFill>
                  <a:srgbClr val="474747"/>
                </a:solidFill>
                <a:ea typeface="+mn-lt"/>
                <a:cs typeface="+mn-lt"/>
              </a:rPr>
              <a:t>π</a:t>
            </a:r>
            <a:r>
              <a:rPr lang="en-US" b="1" spc="-15">
                <a:solidFill>
                  <a:srgbClr val="0D0D0D"/>
                </a:solidFill>
                <a:ea typeface="+mn-lt"/>
                <a:cs typeface="+mn-lt"/>
              </a:rPr>
              <a:t>3</a:t>
            </a:r>
            <a:r>
              <a:rPr lang="en-US" spc="-15">
                <a:solidFill>
                  <a:srgbClr val="0D0D0D"/>
                </a:solidFill>
                <a:ea typeface="+mn-lt"/>
                <a:cs typeface="+mn-lt"/>
              </a:rPr>
              <a:t> and an </a:t>
            </a:r>
            <a:r>
              <a:rPr lang="en-US" b="1" spc="-15">
                <a:solidFill>
                  <a:srgbClr val="474747"/>
                </a:solidFill>
                <a:ea typeface="+mn-lt"/>
                <a:cs typeface="+mn-lt"/>
              </a:rPr>
              <a:t>π</a:t>
            </a:r>
            <a:r>
              <a:rPr lang="en-US" b="1" spc="-15">
                <a:solidFill>
                  <a:srgbClr val="0D0D0D"/>
                </a:solidFill>
                <a:ea typeface="+mn-lt"/>
                <a:cs typeface="+mn-lt"/>
              </a:rPr>
              <a:t>2</a:t>
            </a:r>
            <a:r>
              <a:rPr lang="en-US" spc="-15">
                <a:solidFill>
                  <a:srgbClr val="0D0D0D"/>
                </a:solidFill>
                <a:ea typeface="+mn-lt"/>
                <a:cs typeface="+mn-lt"/>
              </a:rPr>
              <a:t>. Column 5 also contains an </a:t>
            </a:r>
            <a:r>
              <a:rPr lang="en-US" b="1" spc="-15">
                <a:solidFill>
                  <a:srgbClr val="474747"/>
                </a:solidFill>
                <a:ea typeface="+mn-lt"/>
                <a:cs typeface="+mn-lt"/>
              </a:rPr>
              <a:t>π</a:t>
            </a:r>
            <a:r>
              <a:rPr lang="en-US" b="1" spc="-15">
                <a:solidFill>
                  <a:srgbClr val="0D0D0D"/>
                </a:solidFill>
                <a:ea typeface="+mn-lt"/>
                <a:cs typeface="+mn-lt"/>
              </a:rPr>
              <a:t>2</a:t>
            </a:r>
            <a:r>
              <a:rPr lang="en-US" spc="-15">
                <a:solidFill>
                  <a:srgbClr val="0D0D0D"/>
                </a:solidFill>
                <a:ea typeface="+mn-lt"/>
                <a:cs typeface="+mn-lt"/>
              </a:rPr>
              <a:t>, so other elements of this multiplier are </a:t>
            </a:r>
            <a:r>
              <a:rPr lang="en-US" b="1" spc="-15">
                <a:solidFill>
                  <a:srgbClr val="474747"/>
                </a:solidFill>
                <a:ea typeface="+mn-lt"/>
                <a:cs typeface="+mn-lt"/>
              </a:rPr>
              <a:t>π</a:t>
            </a:r>
            <a:r>
              <a:rPr lang="en-US" b="1" spc="-15">
                <a:solidFill>
                  <a:srgbClr val="0D0D0D"/>
                </a:solidFill>
                <a:ea typeface="+mn-lt"/>
                <a:cs typeface="+mn-lt"/>
              </a:rPr>
              <a:t>0s.</a:t>
            </a:r>
          </a:p>
          <a:p>
            <a:pPr>
              <a:buFont typeface="Arial"/>
              <a:buChar char="•"/>
              <a:tabLst>
                <a:tab pos="393065" algn="l"/>
                <a:tab pos="393700" algn="l"/>
              </a:tabLst>
            </a:pPr>
            <a:endParaRPr lang="en-US" b="1" spc="-15">
              <a:solidFill>
                <a:srgbClr val="0D0D0D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lang="en-US" spc="-15">
                <a:solidFill>
                  <a:srgbClr val="0D0D0D"/>
                </a:solidFill>
                <a:ea typeface="+mn-lt"/>
                <a:cs typeface="+mn-lt"/>
              </a:rPr>
              <a:t>The other cd2,cd6,cd7</a:t>
            </a:r>
            <a:endParaRPr lang="en-US" b="1" spc="-15">
              <a:solidFill>
                <a:srgbClr val="0D0D0D"/>
              </a:solidFill>
              <a:ea typeface="+mn-lt"/>
              <a:cs typeface="+mn-lt"/>
            </a:endParaRPr>
          </a:p>
          <a:p>
            <a:pPr>
              <a:tabLst>
                <a:tab pos="393065" algn="l"/>
                <a:tab pos="393700" algn="l"/>
              </a:tabLst>
            </a:pPr>
            <a:r>
              <a:rPr lang="en-US" spc="-15">
                <a:solidFill>
                  <a:srgbClr val="0D0D0D"/>
                </a:solidFill>
                <a:ea typeface="+mn-lt"/>
                <a:cs typeface="+mn-lt"/>
              </a:rPr>
              <a:t>Cd8,cd9 follows similar </a:t>
            </a:r>
          </a:p>
          <a:p>
            <a:pPr>
              <a:tabLst>
                <a:tab pos="393065" algn="l"/>
                <a:tab pos="393700" algn="l"/>
              </a:tabLst>
            </a:pPr>
            <a:r>
              <a:rPr lang="en-US" spc="-15">
                <a:solidFill>
                  <a:srgbClr val="0D0D0D"/>
                </a:solidFill>
                <a:ea typeface="+mn-lt"/>
                <a:cs typeface="+mn-lt"/>
              </a:rPr>
              <a:t>Procedure.</a:t>
            </a:r>
          </a:p>
          <a:p>
            <a:pPr>
              <a:buFont typeface="Arial"/>
              <a:buChar char="•"/>
              <a:tabLst>
                <a:tab pos="393065" algn="l"/>
                <a:tab pos="393700" algn="l"/>
              </a:tabLst>
            </a:pPr>
            <a:endParaRPr lang="en-US" spc="-15">
              <a:solidFill>
                <a:srgbClr val="0D0D0D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  <a:tabLst>
                <a:tab pos="393065" algn="l"/>
                <a:tab pos="393700" algn="l"/>
              </a:tabLst>
            </a:pPr>
            <a:endParaRPr lang="en-US" spc="-15">
              <a:solidFill>
                <a:srgbClr val="0D0D0D"/>
              </a:solidFill>
              <a:ea typeface="+mn-lt"/>
              <a:cs typeface="+mn-lt"/>
            </a:endParaRPr>
          </a:p>
          <a:p>
            <a:pPr>
              <a:tabLst>
                <a:tab pos="393065" algn="l"/>
                <a:tab pos="393700" algn="l"/>
              </a:tabLst>
            </a:pPr>
            <a:endParaRPr lang="en-US" b="1" spc="-15">
              <a:solidFill>
                <a:srgbClr val="0D0D0D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  <a:tabLst>
                <a:tab pos="393065" algn="l"/>
                <a:tab pos="393700" algn="l"/>
              </a:tabLst>
            </a:pPr>
            <a:endParaRPr lang="en-US" b="1" spc="-15">
              <a:solidFill>
                <a:srgbClr val="0D0D0D"/>
              </a:solidFill>
              <a:ea typeface="+mn-lt"/>
              <a:cs typeface="+mn-lt"/>
            </a:endParaRPr>
          </a:p>
          <a:p>
            <a:pPr>
              <a:tabLst>
                <a:tab pos="393065" algn="l"/>
                <a:tab pos="393700" algn="l"/>
              </a:tabLst>
            </a:pPr>
            <a:endParaRPr lang="en-US" spc="-15">
              <a:solidFill>
                <a:srgbClr val="0D0D0D"/>
              </a:solidFill>
              <a:ea typeface="+mn-lt"/>
              <a:cs typeface="+mn-lt"/>
            </a:endParaRPr>
          </a:p>
          <a:p>
            <a:pPr>
              <a:tabLst>
                <a:tab pos="393065" algn="l"/>
                <a:tab pos="393700" algn="l"/>
              </a:tabLst>
            </a:pPr>
            <a:endParaRPr lang="en-US" spc="-15">
              <a:solidFill>
                <a:srgbClr val="040C28"/>
              </a:solidFill>
              <a:ea typeface="+mn-lt"/>
              <a:cs typeface="+mn-l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8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5D2E94-9C8D-D22B-BF53-EDC630478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3" y="1987321"/>
            <a:ext cx="8659088" cy="408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02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765" y="780796"/>
            <a:ext cx="7716808" cy="101053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l"/>
            <a:r>
              <a:rPr lang="en-US" sz="3200" b="1" spc="-30"/>
              <a:t> Proposed Approximate 16 bit Multiplier</a:t>
            </a:r>
            <a:endParaRPr lang="en-US" sz="3200" spc="-30"/>
          </a:p>
          <a:p>
            <a:pPr marL="12700">
              <a:spcBef>
                <a:spcPts val="100"/>
              </a:spcBef>
            </a:pPr>
            <a:endParaRPr lang="en-US" sz="3200" b="1" spc="-3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9</a:t>
            </a:fld>
            <a:endParaRPr/>
          </a:p>
        </p:txBody>
      </p:sp>
      <p:pic>
        <p:nvPicPr>
          <p:cNvPr id="3" name="Picture 2" descr="A diagram of a multiplier arch&#10;&#10;Description automatically generated">
            <a:extLst>
              <a:ext uri="{FF2B5EF4-FFF2-40B4-BE49-F238E27FC236}">
                <a16:creationId xmlns:a16="http://schemas.microsoft.com/office/drawing/2014/main" id="{6574FD01-E286-0163-5FFF-830EB0A54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43" y="1992794"/>
            <a:ext cx="6361831" cy="3228398"/>
          </a:xfrm>
          <a:prstGeom prst="rect">
            <a:avLst/>
          </a:prstGeom>
        </p:spPr>
      </p:pic>
      <p:pic>
        <p:nvPicPr>
          <p:cNvPr id="4" name="Picture 3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FCE45216-E78C-02C8-2B9D-7523B249A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190" y="3111789"/>
            <a:ext cx="4819073" cy="323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57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Carry Disregard Approximate Multipliers  </vt:lpstr>
      <vt:lpstr>CONTENTS</vt:lpstr>
      <vt:lpstr>Introduction</vt:lpstr>
      <vt:lpstr>Background</vt:lpstr>
      <vt:lpstr>Related works</vt:lpstr>
      <vt:lpstr>Proposed Work </vt:lpstr>
      <vt:lpstr> Approximate Partial Product(PP) units </vt:lpstr>
      <vt:lpstr> Proposed Approximate 8*4 Multipliers </vt:lpstr>
      <vt:lpstr> Proposed Approximate 16 bit Multiplier </vt:lpstr>
      <vt:lpstr>ACCURACY CRITERIA</vt:lpstr>
      <vt:lpstr>RESULTS For 8 bit Multipliers</vt:lpstr>
      <vt:lpstr>Area Graph</vt:lpstr>
      <vt:lpstr>Power Graph</vt:lpstr>
      <vt:lpstr>Delay Graph</vt:lpstr>
      <vt:lpstr>PDP Graph</vt:lpstr>
      <vt:lpstr>RESULTS For 16 bit Multipliers</vt:lpstr>
      <vt:lpstr>APPLICATION: Image Processing</vt:lpstr>
      <vt:lpstr>APPLICATION: Image Processing</vt:lpstr>
      <vt:lpstr>APPLICATION: Image Processing</vt:lpstr>
      <vt:lpstr>APPLICATION: Image Processing</vt:lpstr>
      <vt:lpstr>Future Scope</vt:lpstr>
      <vt:lpstr>PowerPoint Presentation</vt:lpstr>
      <vt:lpstr>IMAGE PROCESSING VERILOG SIMULATION</vt:lpstr>
      <vt:lpstr>IMAGE PROCESSING – Python code for PSNR &amp; SSIM</vt:lpstr>
      <vt:lpstr>GITHUB</vt:lpstr>
      <vt:lpstr>REFERENCES</vt:lpstr>
      <vt:lpstr>International Institute of Information  Technology Bangalore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Fully Digital SRAM-Based Four-Layer  In-Memory Computing Unit Achieving Multiplication Operations and Results Store</dc:title>
  <cp:revision>104</cp:revision>
  <dcterms:created xsi:type="dcterms:W3CDTF">2024-04-14T10:12:28Z</dcterms:created>
  <dcterms:modified xsi:type="dcterms:W3CDTF">2024-04-15T17:38:09Z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2024-04-10T00:00:00Z</vt:filetime>
  </property>
  <property fmtid="{D5CDD505-2E9C-101B-9397-08002B2CF9AE}" pid="3" name="LastSaved">
    <vt:filetime>2024-04-14T00:00:00Z</vt:filetime>
  </property>
</Properties>
</file>