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8" r:id="rId3"/>
    <p:sldId id="260" r:id="rId4"/>
    <p:sldId id="265" r:id="rId5"/>
    <p:sldId id="259" r:id="rId6"/>
    <p:sldId id="261" r:id="rId7"/>
    <p:sldId id="262" r:id="rId8"/>
    <p:sldId id="264" r:id="rId9"/>
    <p:sldId id="263" r:id="rId10"/>
    <p:sldId id="275" r:id="rId11"/>
    <p:sldId id="267" r:id="rId12"/>
    <p:sldId id="272" r:id="rId13"/>
    <p:sldId id="276" r:id="rId14"/>
    <p:sldId id="277" r:id="rId15"/>
    <p:sldId id="278" r:id="rId16"/>
    <p:sldId id="279" r:id="rId17"/>
    <p:sldId id="280" r:id="rId18"/>
    <p:sldId id="282" r:id="rId19"/>
    <p:sldId id="270" r:id="rId20"/>
    <p:sldId id="271" r:id="rId21"/>
    <p:sldId id="273" r:id="rId22"/>
    <p:sldId id="274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F3D3E-908D-4776-979E-8CA9DFD4AEC8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06DF9D-15B0-48BE-AB4F-9C65234CA0A2}">
      <dgm:prSet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fr-FR" dirty="0" smtClean="0"/>
            <a:t>12 fichiers indépendants</a:t>
          </a:r>
          <a:endParaRPr lang="fr-FR" dirty="0"/>
        </a:p>
      </dgm:t>
    </dgm:pt>
    <dgm:pt modelId="{37055B92-B285-4206-8EA5-C607BE35A875}" type="parTrans" cxnId="{EBF5C047-4CDA-464C-A72C-C6E48ACFC920}">
      <dgm:prSet/>
      <dgm:spPr/>
      <dgm:t>
        <a:bodyPr/>
        <a:lstStyle/>
        <a:p>
          <a:endParaRPr lang="fr-FR"/>
        </a:p>
      </dgm:t>
    </dgm:pt>
    <dgm:pt modelId="{94D3A736-B7C1-45D5-9DC0-B2543A411015}" type="sibTrans" cxnId="{EBF5C047-4CDA-464C-A72C-C6E48ACFC920}">
      <dgm:prSet/>
      <dgm:spPr/>
      <dgm:t>
        <a:bodyPr/>
        <a:lstStyle/>
        <a:p>
          <a:endParaRPr lang="fr-FR"/>
        </a:p>
      </dgm:t>
    </dgm:pt>
    <dgm:pt modelId="{CFB0BC33-D15E-4463-BAC0-4E4A6508E38E}">
      <dgm:prSet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fr-FR" dirty="0" smtClean="0"/>
            <a:t>8 actions différentes</a:t>
          </a:r>
          <a:endParaRPr lang="fr-FR" dirty="0"/>
        </a:p>
      </dgm:t>
    </dgm:pt>
    <dgm:pt modelId="{E69AD6C1-ABD2-458B-B210-A7041DA7B99D}" type="parTrans" cxnId="{9F93E38B-4C39-413B-849D-385BE719AE70}">
      <dgm:prSet/>
      <dgm:spPr/>
      <dgm:t>
        <a:bodyPr/>
        <a:lstStyle/>
        <a:p>
          <a:endParaRPr lang="fr-FR"/>
        </a:p>
      </dgm:t>
    </dgm:pt>
    <dgm:pt modelId="{B486AAEE-015A-4284-B527-F98A777BF4A1}" type="sibTrans" cxnId="{9F93E38B-4C39-413B-849D-385BE719AE70}">
      <dgm:prSet/>
      <dgm:spPr/>
      <dgm:t>
        <a:bodyPr/>
        <a:lstStyle/>
        <a:p>
          <a:endParaRPr lang="fr-FR"/>
        </a:p>
      </dgm:t>
    </dgm:pt>
    <dgm:pt modelId="{518ADEC3-A905-4611-94F3-7EE06150926A}">
      <dgm:prSet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fr-FR" dirty="0" smtClean="0"/>
            <a:t>Ecrit en python</a:t>
          </a:r>
          <a:endParaRPr lang="fr-FR" dirty="0"/>
        </a:p>
      </dgm:t>
    </dgm:pt>
    <dgm:pt modelId="{09179173-A521-43A6-AE38-75593FA71826}" type="parTrans" cxnId="{794398CF-48CE-4B3A-B4B9-EBDDCB3AE469}">
      <dgm:prSet/>
      <dgm:spPr/>
      <dgm:t>
        <a:bodyPr/>
        <a:lstStyle/>
        <a:p>
          <a:endParaRPr lang="fr-FR"/>
        </a:p>
      </dgm:t>
    </dgm:pt>
    <dgm:pt modelId="{F276B051-CC46-4D7C-81F0-0457608432F9}" type="sibTrans" cxnId="{794398CF-48CE-4B3A-B4B9-EBDDCB3AE469}">
      <dgm:prSet/>
      <dgm:spPr/>
      <dgm:t>
        <a:bodyPr/>
        <a:lstStyle/>
        <a:p>
          <a:endParaRPr lang="fr-FR"/>
        </a:p>
      </dgm:t>
    </dgm:pt>
    <dgm:pt modelId="{0E8BF224-69FE-4E1F-B89A-FD979736DEBE}" type="pres">
      <dgm:prSet presAssocID="{E5EF3D3E-908D-4776-979E-8CA9DFD4AE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341012C-3CFC-4D3F-9F66-D349FE22561A}" type="pres">
      <dgm:prSet presAssocID="{8206DF9D-15B0-48BE-AB4F-9C65234CA0A2}" presName="circ1" presStyleLbl="vennNode1" presStyleIdx="0" presStyleCnt="3"/>
      <dgm:spPr/>
      <dgm:t>
        <a:bodyPr/>
        <a:lstStyle/>
        <a:p>
          <a:endParaRPr lang="fr-FR"/>
        </a:p>
      </dgm:t>
    </dgm:pt>
    <dgm:pt modelId="{D63C5FF4-B859-4E2A-A6E0-4B42D181E39B}" type="pres">
      <dgm:prSet presAssocID="{8206DF9D-15B0-48BE-AB4F-9C65234CA0A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F84D81-5A45-47A8-ADD4-6C1E993A31D7}" type="pres">
      <dgm:prSet presAssocID="{CFB0BC33-D15E-4463-BAC0-4E4A6508E38E}" presName="circ2" presStyleLbl="vennNode1" presStyleIdx="1" presStyleCnt="3"/>
      <dgm:spPr/>
      <dgm:t>
        <a:bodyPr/>
        <a:lstStyle/>
        <a:p>
          <a:endParaRPr lang="fr-FR"/>
        </a:p>
      </dgm:t>
    </dgm:pt>
    <dgm:pt modelId="{E5508EDD-FDE1-4237-B845-B41E7140CB4C}" type="pres">
      <dgm:prSet presAssocID="{CFB0BC33-D15E-4463-BAC0-4E4A6508E38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E3A508-BCE9-4E98-A1E7-16F62CF5C2A2}" type="pres">
      <dgm:prSet presAssocID="{518ADEC3-A905-4611-94F3-7EE06150926A}" presName="circ3" presStyleLbl="vennNode1" presStyleIdx="2" presStyleCnt="3"/>
      <dgm:spPr/>
      <dgm:t>
        <a:bodyPr/>
        <a:lstStyle/>
        <a:p>
          <a:endParaRPr lang="fr-FR"/>
        </a:p>
      </dgm:t>
    </dgm:pt>
    <dgm:pt modelId="{5861B514-02B7-48C6-A854-B2861513EC2A}" type="pres">
      <dgm:prSet presAssocID="{518ADEC3-A905-4611-94F3-7EE06150926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0246E3-98A8-4175-A822-38AD64FB88CC}" type="presOf" srcId="{E5EF3D3E-908D-4776-979E-8CA9DFD4AEC8}" destId="{0E8BF224-69FE-4E1F-B89A-FD979736DEBE}" srcOrd="0" destOrd="0" presId="urn:microsoft.com/office/officeart/2005/8/layout/venn1"/>
    <dgm:cxn modelId="{DD4EB943-9A6C-4923-B4B6-8D7172867237}" type="presOf" srcId="{8206DF9D-15B0-48BE-AB4F-9C65234CA0A2}" destId="{B341012C-3CFC-4D3F-9F66-D349FE22561A}" srcOrd="0" destOrd="0" presId="urn:microsoft.com/office/officeart/2005/8/layout/venn1"/>
    <dgm:cxn modelId="{D6B0CD8A-A2B6-4DBD-9D24-31C06AD49460}" type="presOf" srcId="{518ADEC3-A905-4611-94F3-7EE06150926A}" destId="{5861B514-02B7-48C6-A854-B2861513EC2A}" srcOrd="1" destOrd="0" presId="urn:microsoft.com/office/officeart/2005/8/layout/venn1"/>
    <dgm:cxn modelId="{794398CF-48CE-4B3A-B4B9-EBDDCB3AE469}" srcId="{E5EF3D3E-908D-4776-979E-8CA9DFD4AEC8}" destId="{518ADEC3-A905-4611-94F3-7EE06150926A}" srcOrd="2" destOrd="0" parTransId="{09179173-A521-43A6-AE38-75593FA71826}" sibTransId="{F276B051-CC46-4D7C-81F0-0457608432F9}"/>
    <dgm:cxn modelId="{C26BB934-6AAD-435E-A9D9-66EF65BD3B71}" type="presOf" srcId="{CFB0BC33-D15E-4463-BAC0-4E4A6508E38E}" destId="{E5508EDD-FDE1-4237-B845-B41E7140CB4C}" srcOrd="1" destOrd="0" presId="urn:microsoft.com/office/officeart/2005/8/layout/venn1"/>
    <dgm:cxn modelId="{6AD5F64F-A000-4861-B3E0-CD49C55EC28E}" type="presOf" srcId="{518ADEC3-A905-4611-94F3-7EE06150926A}" destId="{31E3A508-BCE9-4E98-A1E7-16F62CF5C2A2}" srcOrd="0" destOrd="0" presId="urn:microsoft.com/office/officeart/2005/8/layout/venn1"/>
    <dgm:cxn modelId="{E1A1EF9D-4F18-45CA-AFA6-CB8AACE58768}" type="presOf" srcId="{8206DF9D-15B0-48BE-AB4F-9C65234CA0A2}" destId="{D63C5FF4-B859-4E2A-A6E0-4B42D181E39B}" srcOrd="1" destOrd="0" presId="urn:microsoft.com/office/officeart/2005/8/layout/venn1"/>
    <dgm:cxn modelId="{9F93E38B-4C39-413B-849D-385BE719AE70}" srcId="{E5EF3D3E-908D-4776-979E-8CA9DFD4AEC8}" destId="{CFB0BC33-D15E-4463-BAC0-4E4A6508E38E}" srcOrd="1" destOrd="0" parTransId="{E69AD6C1-ABD2-458B-B210-A7041DA7B99D}" sibTransId="{B486AAEE-015A-4284-B527-F98A777BF4A1}"/>
    <dgm:cxn modelId="{870F1DD0-6D79-42AF-B703-AD4955D60ECE}" type="presOf" srcId="{CFB0BC33-D15E-4463-BAC0-4E4A6508E38E}" destId="{28F84D81-5A45-47A8-ADD4-6C1E993A31D7}" srcOrd="0" destOrd="0" presId="urn:microsoft.com/office/officeart/2005/8/layout/venn1"/>
    <dgm:cxn modelId="{EBF5C047-4CDA-464C-A72C-C6E48ACFC920}" srcId="{E5EF3D3E-908D-4776-979E-8CA9DFD4AEC8}" destId="{8206DF9D-15B0-48BE-AB4F-9C65234CA0A2}" srcOrd="0" destOrd="0" parTransId="{37055B92-B285-4206-8EA5-C607BE35A875}" sibTransId="{94D3A736-B7C1-45D5-9DC0-B2543A411015}"/>
    <dgm:cxn modelId="{17101BED-E402-443B-90C8-20E18211E8EA}" type="presParOf" srcId="{0E8BF224-69FE-4E1F-B89A-FD979736DEBE}" destId="{B341012C-3CFC-4D3F-9F66-D349FE22561A}" srcOrd="0" destOrd="0" presId="urn:microsoft.com/office/officeart/2005/8/layout/venn1"/>
    <dgm:cxn modelId="{E2E2FAFA-4CBF-48EB-B648-1B207F999A72}" type="presParOf" srcId="{0E8BF224-69FE-4E1F-B89A-FD979736DEBE}" destId="{D63C5FF4-B859-4E2A-A6E0-4B42D181E39B}" srcOrd="1" destOrd="0" presId="urn:microsoft.com/office/officeart/2005/8/layout/venn1"/>
    <dgm:cxn modelId="{062E529C-D0D6-4A51-B32A-C6E56231242F}" type="presParOf" srcId="{0E8BF224-69FE-4E1F-B89A-FD979736DEBE}" destId="{28F84D81-5A45-47A8-ADD4-6C1E993A31D7}" srcOrd="2" destOrd="0" presId="urn:microsoft.com/office/officeart/2005/8/layout/venn1"/>
    <dgm:cxn modelId="{0F8DF800-4EAD-4145-A59E-566944BF96F4}" type="presParOf" srcId="{0E8BF224-69FE-4E1F-B89A-FD979736DEBE}" destId="{E5508EDD-FDE1-4237-B845-B41E7140CB4C}" srcOrd="3" destOrd="0" presId="urn:microsoft.com/office/officeart/2005/8/layout/venn1"/>
    <dgm:cxn modelId="{1A6062BE-BBC5-4963-B961-DA145C48CFBE}" type="presParOf" srcId="{0E8BF224-69FE-4E1F-B89A-FD979736DEBE}" destId="{31E3A508-BCE9-4E98-A1E7-16F62CF5C2A2}" srcOrd="4" destOrd="0" presId="urn:microsoft.com/office/officeart/2005/8/layout/venn1"/>
    <dgm:cxn modelId="{15F79295-83C8-435C-8758-E97AAED709A1}" type="presParOf" srcId="{0E8BF224-69FE-4E1F-B89A-FD979736DEBE}" destId="{5861B514-02B7-48C6-A854-B2861513EC2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77C95-ADD5-474D-9542-7B6392188441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FBE76B-9185-4C8D-8280-AE8749B0767C}">
      <dgm:prSet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fr-FR" i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 lanceur du programme</a:t>
          </a:r>
          <a:endParaRPr lang="fr-FR" i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4A607B-1D06-4A0E-8422-8D4F0AA08BA7}" type="parTrans" cxnId="{E1641222-4180-4B4E-B724-3FD339AB8DBE}">
      <dgm:prSet/>
      <dgm:spPr/>
      <dgm:t>
        <a:bodyPr/>
        <a:lstStyle/>
        <a:p>
          <a:endParaRPr lang="fr-FR"/>
        </a:p>
      </dgm:t>
    </dgm:pt>
    <dgm:pt modelId="{92D5D691-DDC7-4E2E-9792-3FE7215A0D2E}" type="sibTrans" cxnId="{E1641222-4180-4B4E-B724-3FD339AB8DBE}">
      <dgm:prSet/>
      <dgm:spPr/>
      <dgm:t>
        <a:bodyPr/>
        <a:lstStyle/>
        <a:p>
          <a:endParaRPr lang="fr-FR"/>
        </a:p>
      </dgm:t>
    </dgm:pt>
    <dgm:pt modelId="{54D4FD61-7A09-4813-8F7E-200D3D9551CE}" type="pres">
      <dgm:prSet presAssocID="{E5F77C95-ADD5-474D-9542-7B639218844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32E0BFE-D2AC-497F-8750-0BDE9D4153EB}" type="pres">
      <dgm:prSet presAssocID="{51FBE76B-9185-4C8D-8280-AE8749B0767C}" presName="circ1TxSh" presStyleLbl="vennNode1" presStyleIdx="0" presStyleCnt="1" custLinFactNeighborX="-3286"/>
      <dgm:spPr/>
      <dgm:t>
        <a:bodyPr/>
        <a:lstStyle/>
        <a:p>
          <a:endParaRPr lang="fr-FR"/>
        </a:p>
      </dgm:t>
    </dgm:pt>
  </dgm:ptLst>
  <dgm:cxnLst>
    <dgm:cxn modelId="{F3488FE3-6E60-43F7-867B-05C903B1B4EB}" type="presOf" srcId="{E5F77C95-ADD5-474D-9542-7B6392188441}" destId="{54D4FD61-7A09-4813-8F7E-200D3D9551CE}" srcOrd="0" destOrd="0" presId="urn:microsoft.com/office/officeart/2005/8/layout/venn1"/>
    <dgm:cxn modelId="{E1641222-4180-4B4E-B724-3FD339AB8DBE}" srcId="{E5F77C95-ADD5-474D-9542-7B6392188441}" destId="{51FBE76B-9185-4C8D-8280-AE8749B0767C}" srcOrd="0" destOrd="0" parTransId="{034A607B-1D06-4A0E-8422-8D4F0AA08BA7}" sibTransId="{92D5D691-DDC7-4E2E-9792-3FE7215A0D2E}"/>
    <dgm:cxn modelId="{CB453AAF-D147-42D3-A1F1-0427B57EDD31}" type="presOf" srcId="{51FBE76B-9185-4C8D-8280-AE8749B0767C}" destId="{132E0BFE-D2AC-497F-8750-0BDE9D4153EB}" srcOrd="0" destOrd="0" presId="urn:microsoft.com/office/officeart/2005/8/layout/venn1"/>
    <dgm:cxn modelId="{1660FE08-1BEB-4B41-9DA3-ECA619B09BCD}" type="presParOf" srcId="{54D4FD61-7A09-4813-8F7E-200D3D9551CE}" destId="{132E0BFE-D2AC-497F-8750-0BDE9D4153E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6D19B7-13DE-4213-8601-59DF8C58EC72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01B084-D25B-4BF4-9823-174647076D02}">
      <dgm:prSet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fr-F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 ‘main’</a:t>
          </a:r>
          <a:endParaRPr lang="fr-FR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A77BF9-6B57-4A5E-97DF-D5BCD72368E1}" type="parTrans" cxnId="{337DE0D3-180B-46A2-B991-C87C5A53972B}">
      <dgm:prSet/>
      <dgm:spPr/>
      <dgm:t>
        <a:bodyPr/>
        <a:lstStyle/>
        <a:p>
          <a:endParaRPr lang="fr-FR"/>
        </a:p>
      </dgm:t>
    </dgm:pt>
    <dgm:pt modelId="{75C3E6E9-C483-42A9-86AE-DDAECB737D31}" type="sibTrans" cxnId="{337DE0D3-180B-46A2-B991-C87C5A53972B}">
      <dgm:prSet/>
      <dgm:spPr/>
      <dgm:t>
        <a:bodyPr/>
        <a:lstStyle/>
        <a:p>
          <a:endParaRPr lang="fr-FR"/>
        </a:p>
      </dgm:t>
    </dgm:pt>
    <dgm:pt modelId="{BD7E6A8D-15AE-4781-86C7-64C306E8D26A}" type="pres">
      <dgm:prSet presAssocID="{0B6D19B7-13DE-4213-8601-59DF8C58EC7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2D47EB-A784-42B4-A0C5-6C34267853C7}" type="pres">
      <dgm:prSet presAssocID="{AA01B084-D25B-4BF4-9823-174647076D02}" presName="circ1TxSh" presStyleLbl="vennNode1" presStyleIdx="0" presStyleCnt="1" custLinFactNeighborX="-3286"/>
      <dgm:spPr/>
      <dgm:t>
        <a:bodyPr/>
        <a:lstStyle/>
        <a:p>
          <a:endParaRPr lang="fr-FR"/>
        </a:p>
      </dgm:t>
    </dgm:pt>
  </dgm:ptLst>
  <dgm:cxnLst>
    <dgm:cxn modelId="{337DE0D3-180B-46A2-B991-C87C5A53972B}" srcId="{0B6D19B7-13DE-4213-8601-59DF8C58EC72}" destId="{AA01B084-D25B-4BF4-9823-174647076D02}" srcOrd="0" destOrd="0" parTransId="{D1A77BF9-6B57-4A5E-97DF-D5BCD72368E1}" sibTransId="{75C3E6E9-C483-42A9-86AE-DDAECB737D31}"/>
    <dgm:cxn modelId="{42B0284E-3AD2-4125-963B-9C8C3855BCBC}" type="presOf" srcId="{AA01B084-D25B-4BF4-9823-174647076D02}" destId="{582D47EB-A784-42B4-A0C5-6C34267853C7}" srcOrd="0" destOrd="0" presId="urn:microsoft.com/office/officeart/2005/8/layout/venn1"/>
    <dgm:cxn modelId="{FC6B6E10-5ED6-4675-ADA1-0418EBD0EB8A}" type="presOf" srcId="{0B6D19B7-13DE-4213-8601-59DF8C58EC72}" destId="{BD7E6A8D-15AE-4781-86C7-64C306E8D26A}" srcOrd="0" destOrd="0" presId="urn:microsoft.com/office/officeart/2005/8/layout/venn1"/>
    <dgm:cxn modelId="{4278EBFC-B7CC-4EA7-B54B-7DAC80D6FE4E}" type="presParOf" srcId="{BD7E6A8D-15AE-4781-86C7-64C306E8D26A}" destId="{582D47EB-A784-42B4-A0C5-6C34267853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3F56F-7245-4C26-B950-A047C700B449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D0FC658-78C4-404B-9F4A-055E4DE99BA4}">
      <dgm:prSet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fr-F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 fork bomb</a:t>
          </a:r>
          <a:endParaRPr lang="fr-FR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9A7BB7-CAC4-434F-BF65-83E307F39FDE}" type="parTrans" cxnId="{310F9E7B-1C5D-4C3D-9B5C-F7938C820FA5}">
      <dgm:prSet/>
      <dgm:spPr/>
      <dgm:t>
        <a:bodyPr/>
        <a:lstStyle/>
        <a:p>
          <a:endParaRPr lang="fr-FR"/>
        </a:p>
      </dgm:t>
    </dgm:pt>
    <dgm:pt modelId="{5D682E24-F29B-4CDE-B1FB-38AF5D03FBD7}" type="sibTrans" cxnId="{310F9E7B-1C5D-4C3D-9B5C-F7938C820FA5}">
      <dgm:prSet/>
      <dgm:spPr/>
      <dgm:t>
        <a:bodyPr/>
        <a:lstStyle/>
        <a:p>
          <a:endParaRPr lang="fr-FR"/>
        </a:p>
      </dgm:t>
    </dgm:pt>
    <dgm:pt modelId="{814E113A-2092-42B1-B8BC-1A26E26E0042}" type="pres">
      <dgm:prSet presAssocID="{89F3F56F-7245-4C26-B950-A047C700B44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47F6B2-3F1E-48BD-BCB1-438B0187BC05}" type="pres">
      <dgm:prSet presAssocID="{7D0FC658-78C4-404B-9F4A-055E4DE99BA4}" presName="circ1TxSh" presStyleLbl="vennNode1" presStyleIdx="0" presStyleCnt="1" custLinFactNeighborX="-3286"/>
      <dgm:spPr/>
      <dgm:t>
        <a:bodyPr/>
        <a:lstStyle/>
        <a:p>
          <a:endParaRPr lang="fr-FR"/>
        </a:p>
      </dgm:t>
    </dgm:pt>
  </dgm:ptLst>
  <dgm:cxnLst>
    <dgm:cxn modelId="{310F9E7B-1C5D-4C3D-9B5C-F7938C820FA5}" srcId="{89F3F56F-7245-4C26-B950-A047C700B449}" destId="{7D0FC658-78C4-404B-9F4A-055E4DE99BA4}" srcOrd="0" destOrd="0" parTransId="{619A7BB7-CAC4-434F-BF65-83E307F39FDE}" sibTransId="{5D682E24-F29B-4CDE-B1FB-38AF5D03FBD7}"/>
    <dgm:cxn modelId="{0A2CE7E2-8EEF-4387-825A-76724CAE8CD9}" type="presOf" srcId="{89F3F56F-7245-4C26-B950-A047C700B449}" destId="{814E113A-2092-42B1-B8BC-1A26E26E0042}" srcOrd="0" destOrd="0" presId="urn:microsoft.com/office/officeart/2005/8/layout/venn1"/>
    <dgm:cxn modelId="{036A5309-D942-44F6-879C-60BA182B2922}" type="presOf" srcId="{7D0FC658-78C4-404B-9F4A-055E4DE99BA4}" destId="{2D47F6B2-3F1E-48BD-BCB1-438B0187BC05}" srcOrd="0" destOrd="0" presId="urn:microsoft.com/office/officeart/2005/8/layout/venn1"/>
    <dgm:cxn modelId="{44E032E1-A130-4C0B-BAE8-0BCA78A3D253}" type="presParOf" srcId="{814E113A-2092-42B1-B8BC-1A26E26E0042}" destId="{2D47F6B2-3F1E-48BD-BCB1-438B0187BC05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30CAE5-08DE-4EFC-92B8-622B0059F5CA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518A3A-3045-47FF-A788-F42E030EDE50}">
      <dgm:prSet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fr-F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Sauvegarde des fichiers</a:t>
          </a:r>
          <a:endParaRPr lang="fr-FR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C141DF-CDA4-4EDF-A617-E512CD24CFE1}" type="parTrans" cxnId="{C68FF876-09B4-4A27-BEED-123F8CD2389B}">
      <dgm:prSet/>
      <dgm:spPr/>
      <dgm:t>
        <a:bodyPr/>
        <a:lstStyle/>
        <a:p>
          <a:endParaRPr lang="fr-FR"/>
        </a:p>
      </dgm:t>
    </dgm:pt>
    <dgm:pt modelId="{3F7E08B3-BE58-4469-BCE7-434C3E98D56A}" type="sibTrans" cxnId="{C68FF876-09B4-4A27-BEED-123F8CD2389B}">
      <dgm:prSet/>
      <dgm:spPr/>
      <dgm:t>
        <a:bodyPr/>
        <a:lstStyle/>
        <a:p>
          <a:endParaRPr lang="fr-FR"/>
        </a:p>
      </dgm:t>
    </dgm:pt>
    <dgm:pt modelId="{82A91D75-6559-4D33-B8F8-469319DE436D}" type="pres">
      <dgm:prSet presAssocID="{0930CAE5-08DE-4EFC-92B8-622B0059F5C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D2B1CB-1B13-429B-BF5F-47633C699B0C}" type="pres">
      <dgm:prSet presAssocID="{FC518A3A-3045-47FF-A788-F42E030EDE50}" presName="circ1TxSh" presStyleLbl="vennNode1" presStyleIdx="0" presStyleCnt="1" custLinFactNeighborX="-3286"/>
      <dgm:spPr/>
      <dgm:t>
        <a:bodyPr/>
        <a:lstStyle/>
        <a:p>
          <a:endParaRPr lang="fr-FR"/>
        </a:p>
      </dgm:t>
    </dgm:pt>
  </dgm:ptLst>
  <dgm:cxnLst>
    <dgm:cxn modelId="{75FABF2B-C1D4-4D18-95BF-04DA33408293}" type="presOf" srcId="{0930CAE5-08DE-4EFC-92B8-622B0059F5CA}" destId="{82A91D75-6559-4D33-B8F8-469319DE436D}" srcOrd="0" destOrd="0" presId="urn:microsoft.com/office/officeart/2005/8/layout/venn1"/>
    <dgm:cxn modelId="{C68FF876-09B4-4A27-BEED-123F8CD2389B}" srcId="{0930CAE5-08DE-4EFC-92B8-622B0059F5CA}" destId="{FC518A3A-3045-47FF-A788-F42E030EDE50}" srcOrd="0" destOrd="0" parTransId="{19C141DF-CDA4-4EDF-A617-E512CD24CFE1}" sibTransId="{3F7E08B3-BE58-4469-BCE7-434C3E98D56A}"/>
    <dgm:cxn modelId="{1855AA7D-E8CB-466B-9019-189DCDE56DE0}" type="presOf" srcId="{FC518A3A-3045-47FF-A788-F42E030EDE50}" destId="{BCD2B1CB-1B13-429B-BF5F-47633C699B0C}" srcOrd="0" destOrd="0" presId="urn:microsoft.com/office/officeart/2005/8/layout/venn1"/>
    <dgm:cxn modelId="{090D2DB8-88F2-4127-B164-8FE152C0F130}" type="presParOf" srcId="{82A91D75-6559-4D33-B8F8-469319DE436D}" destId="{BCD2B1CB-1B13-429B-BF5F-47633C699B0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F8BDA8-CD13-4B3E-B611-8C76590D53FC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DA0E485-6AE7-4B72-9B99-5B39BD6FDEA5}">
      <dgm:prSet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fr-F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Suppression des fichiers</a:t>
          </a:r>
          <a:endParaRPr lang="fr-FR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9B8C92-1CD2-4064-B902-56AEA1A73DDE}" type="parTrans" cxnId="{684A9A89-95D3-44F9-8FB5-25AAD9A83E1C}">
      <dgm:prSet/>
      <dgm:spPr/>
      <dgm:t>
        <a:bodyPr/>
        <a:lstStyle/>
        <a:p>
          <a:endParaRPr lang="fr-FR"/>
        </a:p>
      </dgm:t>
    </dgm:pt>
    <dgm:pt modelId="{9188BF48-F580-4744-B1D9-B41C67AB8A95}" type="sibTrans" cxnId="{684A9A89-95D3-44F9-8FB5-25AAD9A83E1C}">
      <dgm:prSet/>
      <dgm:spPr/>
      <dgm:t>
        <a:bodyPr/>
        <a:lstStyle/>
        <a:p>
          <a:endParaRPr lang="fr-FR"/>
        </a:p>
      </dgm:t>
    </dgm:pt>
    <dgm:pt modelId="{54C62766-62AF-44E0-B14C-9C4FCDC47EDF}" type="pres">
      <dgm:prSet presAssocID="{10F8BDA8-CD13-4B3E-B611-8C76590D53F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2B2BACA-A8EB-49F2-99B2-76B73D0B0662}" type="pres">
      <dgm:prSet presAssocID="{DDA0E485-6AE7-4B72-9B99-5B39BD6FDEA5}" presName="circ1TxSh" presStyleLbl="vennNode1" presStyleIdx="0" presStyleCnt="1"/>
      <dgm:spPr/>
      <dgm:t>
        <a:bodyPr/>
        <a:lstStyle/>
        <a:p>
          <a:endParaRPr lang="fr-FR"/>
        </a:p>
      </dgm:t>
    </dgm:pt>
  </dgm:ptLst>
  <dgm:cxnLst>
    <dgm:cxn modelId="{A58DFC81-FC50-4359-A3F3-64CB6E0A7EA1}" type="presOf" srcId="{DDA0E485-6AE7-4B72-9B99-5B39BD6FDEA5}" destId="{42B2BACA-A8EB-49F2-99B2-76B73D0B0662}" srcOrd="0" destOrd="0" presId="urn:microsoft.com/office/officeart/2005/8/layout/venn1"/>
    <dgm:cxn modelId="{684A9A89-95D3-44F9-8FB5-25AAD9A83E1C}" srcId="{10F8BDA8-CD13-4B3E-B611-8C76590D53FC}" destId="{DDA0E485-6AE7-4B72-9B99-5B39BD6FDEA5}" srcOrd="0" destOrd="0" parTransId="{289B8C92-1CD2-4064-B902-56AEA1A73DDE}" sibTransId="{9188BF48-F580-4744-B1D9-B41C67AB8A95}"/>
    <dgm:cxn modelId="{8E2DB7D3-E638-473C-BCD9-60F7BAFD896D}" type="presOf" srcId="{10F8BDA8-CD13-4B3E-B611-8C76590D53FC}" destId="{54C62766-62AF-44E0-B14C-9C4FCDC47EDF}" srcOrd="0" destOrd="0" presId="urn:microsoft.com/office/officeart/2005/8/layout/venn1"/>
    <dgm:cxn modelId="{064CFD5E-D0ED-42C4-A88B-E42AA1675334}" type="presParOf" srcId="{54C62766-62AF-44E0-B14C-9C4FCDC47EDF}" destId="{42B2BACA-A8EB-49F2-99B2-76B73D0B066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D8EC0C-224B-4599-9D6A-A234C9D641D8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8143A33-4FF1-4253-8A86-509F9B973E54}">
      <dgm:prSet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fr-F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Changement de fond d’écran</a:t>
          </a:r>
          <a:endParaRPr lang="fr-FR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B248A4-B058-4573-82E1-998A4FA183CA}" type="parTrans" cxnId="{54F528B5-D390-4B4D-8518-109FE18579B7}">
      <dgm:prSet/>
      <dgm:spPr/>
      <dgm:t>
        <a:bodyPr/>
        <a:lstStyle/>
        <a:p>
          <a:endParaRPr lang="fr-FR"/>
        </a:p>
      </dgm:t>
    </dgm:pt>
    <dgm:pt modelId="{E620A87B-53A2-4ADF-B474-4A8206420515}" type="sibTrans" cxnId="{54F528B5-D390-4B4D-8518-109FE18579B7}">
      <dgm:prSet/>
      <dgm:spPr/>
      <dgm:t>
        <a:bodyPr/>
        <a:lstStyle/>
        <a:p>
          <a:endParaRPr lang="fr-FR"/>
        </a:p>
      </dgm:t>
    </dgm:pt>
    <dgm:pt modelId="{C111A73E-805F-4F4C-9B5C-5E06EBD19365}" type="pres">
      <dgm:prSet presAssocID="{65D8EC0C-224B-4599-9D6A-A234C9D641D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55AAB82-425E-4CCB-AEFC-082E178C0E79}" type="pres">
      <dgm:prSet presAssocID="{98143A33-4FF1-4253-8A86-509F9B973E54}" presName="circ1TxSh" presStyleLbl="vennNode1" presStyleIdx="0" presStyleCnt="1"/>
      <dgm:spPr/>
      <dgm:t>
        <a:bodyPr/>
        <a:lstStyle/>
        <a:p>
          <a:endParaRPr lang="fr-FR"/>
        </a:p>
      </dgm:t>
    </dgm:pt>
  </dgm:ptLst>
  <dgm:cxnLst>
    <dgm:cxn modelId="{0B0BB37B-C064-4136-93B2-C64F2F3243E2}" type="presOf" srcId="{98143A33-4FF1-4253-8A86-509F9B973E54}" destId="{F55AAB82-425E-4CCB-AEFC-082E178C0E79}" srcOrd="0" destOrd="0" presId="urn:microsoft.com/office/officeart/2005/8/layout/venn1"/>
    <dgm:cxn modelId="{32F31275-7E4B-480F-9C66-52905CF26125}" type="presOf" srcId="{65D8EC0C-224B-4599-9D6A-A234C9D641D8}" destId="{C111A73E-805F-4F4C-9B5C-5E06EBD19365}" srcOrd="0" destOrd="0" presId="urn:microsoft.com/office/officeart/2005/8/layout/venn1"/>
    <dgm:cxn modelId="{54F528B5-D390-4B4D-8518-109FE18579B7}" srcId="{65D8EC0C-224B-4599-9D6A-A234C9D641D8}" destId="{98143A33-4FF1-4253-8A86-509F9B973E54}" srcOrd="0" destOrd="0" parTransId="{E0B248A4-B058-4573-82E1-998A4FA183CA}" sibTransId="{E620A87B-53A2-4ADF-B474-4A8206420515}"/>
    <dgm:cxn modelId="{7D042E40-D28D-465A-AD02-D9698B3B3389}" type="presParOf" srcId="{C111A73E-805F-4F4C-9B5C-5E06EBD19365}" destId="{F55AAB82-425E-4CCB-AEFC-082E178C0E7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1012C-3CFC-4D3F-9F66-D349FE22561A}">
      <dsp:nvSpPr>
        <dsp:cNvPr id="0" name=""/>
        <dsp:cNvSpPr/>
      </dsp:nvSpPr>
      <dsp:spPr>
        <a:xfrm>
          <a:off x="4019161" y="50055"/>
          <a:ext cx="2402665" cy="2402665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12 fichiers indépendants</a:t>
          </a:r>
          <a:endParaRPr lang="fr-FR" sz="2500" kern="1200" dirty="0"/>
        </a:p>
      </dsp:txBody>
      <dsp:txXfrm>
        <a:off x="4339516" y="470521"/>
        <a:ext cx="1761954" cy="1081199"/>
      </dsp:txXfrm>
    </dsp:sp>
    <dsp:sp modelId="{28F84D81-5A45-47A8-ADD4-6C1E993A31D7}">
      <dsp:nvSpPr>
        <dsp:cNvPr id="0" name=""/>
        <dsp:cNvSpPr/>
      </dsp:nvSpPr>
      <dsp:spPr>
        <a:xfrm>
          <a:off x="4886123" y="1551721"/>
          <a:ext cx="2402665" cy="2402665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8 actions différentes</a:t>
          </a:r>
          <a:endParaRPr lang="fr-FR" sz="2500" kern="1200" dirty="0"/>
        </a:p>
      </dsp:txBody>
      <dsp:txXfrm>
        <a:off x="5620938" y="2172409"/>
        <a:ext cx="1441599" cy="1321465"/>
      </dsp:txXfrm>
    </dsp:sp>
    <dsp:sp modelId="{31E3A508-BCE9-4E98-A1E7-16F62CF5C2A2}">
      <dsp:nvSpPr>
        <dsp:cNvPr id="0" name=""/>
        <dsp:cNvSpPr/>
      </dsp:nvSpPr>
      <dsp:spPr>
        <a:xfrm>
          <a:off x="3152199" y="1551721"/>
          <a:ext cx="2402665" cy="2402665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Ecrit en python</a:t>
          </a:r>
          <a:endParaRPr lang="fr-FR" sz="2500" kern="1200" dirty="0"/>
        </a:p>
      </dsp:txBody>
      <dsp:txXfrm>
        <a:off x="3378450" y="2172409"/>
        <a:ext cx="1441599" cy="1321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E0BFE-D2AC-497F-8750-0BDE9D4153EB}">
      <dsp:nvSpPr>
        <dsp:cNvPr id="0" name=""/>
        <dsp:cNvSpPr/>
      </dsp:nvSpPr>
      <dsp:spPr>
        <a:xfrm>
          <a:off x="1080017" y="0"/>
          <a:ext cx="3541714" cy="3541714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i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 lanceur du programme</a:t>
          </a:r>
          <a:endParaRPr lang="fr-FR" sz="4400" i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98689" y="518672"/>
        <a:ext cx="2504370" cy="2504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D47EB-A784-42B4-A0C5-6C34267853C7}">
      <dsp:nvSpPr>
        <dsp:cNvPr id="0" name=""/>
        <dsp:cNvSpPr/>
      </dsp:nvSpPr>
      <dsp:spPr>
        <a:xfrm>
          <a:off x="1080017" y="0"/>
          <a:ext cx="3541714" cy="3541714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 ‘main’</a:t>
          </a:r>
          <a:endParaRPr lang="fr-FR" sz="65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98689" y="518672"/>
        <a:ext cx="2504370" cy="2504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7F6B2-3F1E-48BD-BCB1-438B0187BC05}">
      <dsp:nvSpPr>
        <dsp:cNvPr id="0" name=""/>
        <dsp:cNvSpPr/>
      </dsp:nvSpPr>
      <dsp:spPr>
        <a:xfrm>
          <a:off x="1080017" y="0"/>
          <a:ext cx="3541714" cy="3541714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 fork bomb</a:t>
          </a:r>
          <a:endParaRPr lang="fr-FR" sz="65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98689" y="518672"/>
        <a:ext cx="2504370" cy="2504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2B1CB-1B13-429B-BF5F-47633C699B0C}">
      <dsp:nvSpPr>
        <dsp:cNvPr id="0" name=""/>
        <dsp:cNvSpPr/>
      </dsp:nvSpPr>
      <dsp:spPr>
        <a:xfrm>
          <a:off x="1080017" y="0"/>
          <a:ext cx="3541714" cy="3541714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Sauvegarde des fichiers</a:t>
          </a:r>
          <a:endParaRPr lang="fr-FR" sz="42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98689" y="518672"/>
        <a:ext cx="2504370" cy="25043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BACA-A8EB-49F2-99B2-76B73D0B0662}">
      <dsp:nvSpPr>
        <dsp:cNvPr id="0" name=""/>
        <dsp:cNvSpPr/>
      </dsp:nvSpPr>
      <dsp:spPr>
        <a:xfrm>
          <a:off x="1196398" y="0"/>
          <a:ext cx="3541714" cy="3541714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Suppression des fichiers</a:t>
          </a:r>
          <a:endParaRPr lang="fr-FR" sz="43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5070" y="518672"/>
        <a:ext cx="2504370" cy="25043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AAB82-425E-4CCB-AEFC-082E178C0E79}">
      <dsp:nvSpPr>
        <dsp:cNvPr id="0" name=""/>
        <dsp:cNvSpPr/>
      </dsp:nvSpPr>
      <dsp:spPr>
        <a:xfrm>
          <a:off x="2994402" y="0"/>
          <a:ext cx="2645146" cy="2645146"/>
        </a:xfrm>
        <a:prstGeom prst="ellipse">
          <a:avLst/>
        </a:prstGeom>
        <a:solidFill>
          <a:srgbClr val="00B050">
            <a:alpha val="50000"/>
          </a:srgbClr>
        </a:solidFill>
        <a:ln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Changement de fond d’écran</a:t>
          </a:r>
          <a:endParaRPr lang="fr-FR" sz="300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1775" y="387373"/>
        <a:ext cx="1870400" cy="187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8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5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46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SOLAR</a:t>
            </a:r>
            <a:endParaRPr lang="fr-F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informatique P2</a:t>
            </a:r>
          </a:p>
          <a:p>
            <a:endParaRPr lang="fr-FR" i="1" dirty="0" smtClean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r>
              <a:rPr lang="fr-FR" i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Lilian</a:t>
            </a:r>
            <a:r>
              <a:rPr lang="fr-FR" i="1" dirty="0" smtClean="0">
                <a:solidFill>
                  <a:schemeClr val="accent6"/>
                </a:solidFill>
                <a:latin typeface="Agency FB" panose="020B0503020202020204" pitchFamily="34" charset="0"/>
              </a:rPr>
              <a:t> </a:t>
            </a:r>
            <a:endParaRPr lang="fr-FR" i="1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95" y="4572342"/>
            <a:ext cx="4243577" cy="1765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48" y="8319"/>
            <a:ext cx="3121152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</a:t>
            </a:r>
            <a:endParaRPr lang="fr-FR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Fichier:YouTube Red Diamond Play Button.svg —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64" y="267316"/>
            <a:ext cx="2857340" cy="199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5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23850"/>
            <a:ext cx="110394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 et solutions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28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Problème d’appel de </a:t>
            </a:r>
            <a:r>
              <a:rPr lang="fr-FR" sz="28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</a:t>
            </a:r>
            <a:endParaRPr lang="fr-FR" sz="28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endParaRPr lang="fr-FR" sz="1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Choix de l’écriture du script dans le bon terminal</a:t>
            </a:r>
          </a:p>
          <a:p>
            <a:pPr algn="ctr"/>
            <a:r>
              <a:rPr lang="fr-F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du module subprocess</a:t>
            </a:r>
          </a:p>
          <a:p>
            <a:pPr algn="ctr"/>
            <a:r>
              <a:rPr lang="fr-F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Réorganisation complète du code</a:t>
            </a:r>
            <a:endParaRPr lang="fr-FR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sz="28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Droits </a:t>
            </a:r>
            <a:r>
              <a:rPr lang="fr-FR" sz="28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administrateurs</a:t>
            </a:r>
            <a:endParaRPr lang="fr-FR" sz="28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 dirty="0" smtClean="0"/>
          </a:p>
          <a:p>
            <a:pPr algn="ctr"/>
            <a:r>
              <a:rPr lang="fr-F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d’un module</a:t>
            </a:r>
          </a:p>
          <a:p>
            <a:pPr algn="ctr"/>
            <a:r>
              <a:rPr lang="fr-F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Modulation du code</a:t>
            </a:r>
            <a:endParaRPr lang="fr-FR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sz="28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PyQt</a:t>
            </a:r>
            <a:endParaRPr lang="fr-FR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fr-FR" sz="1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 de son utilisation au minimum</a:t>
            </a:r>
          </a:p>
          <a:p>
            <a:pPr algn="ctr"/>
            <a:r>
              <a:rPr lang="fr-F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en thread</a:t>
            </a:r>
            <a:endParaRPr lang="fr-FR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4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000" y="0"/>
            <a:ext cx="5934508" cy="1639886"/>
          </a:xfrm>
        </p:spPr>
        <p:txBody>
          <a:bodyPr/>
          <a:lstStyle/>
          <a:p>
            <a:r>
              <a:rPr lang="fr-FR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essentielles</a:t>
            </a:r>
            <a:endParaRPr lang="fr-FR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010397053"/>
              </p:ext>
            </p:extLst>
          </p:nvPr>
        </p:nvGraphicFramePr>
        <p:xfrm>
          <a:off x="319040" y="2249486"/>
          <a:ext cx="59345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7124" y="252249"/>
            <a:ext cx="5676626" cy="6369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1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000" y="0"/>
            <a:ext cx="5934508" cy="1639886"/>
          </a:xfrm>
        </p:spPr>
        <p:txBody>
          <a:bodyPr/>
          <a:lstStyle/>
          <a:p>
            <a:r>
              <a:rPr lang="fr-FR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essentielles</a:t>
            </a:r>
            <a:endParaRPr lang="fr-FR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004" r="8004"/>
          <a:stretch>
            <a:fillRect/>
          </a:stretch>
        </p:blipFill>
        <p:spPr>
          <a:xfrm>
            <a:off x="6243146" y="84084"/>
            <a:ext cx="4793756" cy="6640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211683785"/>
              </p:ext>
            </p:extLst>
          </p:nvPr>
        </p:nvGraphicFramePr>
        <p:xfrm>
          <a:off x="483237" y="2250406"/>
          <a:ext cx="59345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71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000" y="142985"/>
            <a:ext cx="5934508" cy="1639886"/>
          </a:xfrm>
        </p:spPr>
        <p:txBody>
          <a:bodyPr/>
          <a:lstStyle/>
          <a:p>
            <a:r>
              <a:rPr lang="fr-FR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essentielles</a:t>
            </a:r>
            <a:endParaRPr lang="fr-FR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93259540"/>
              </p:ext>
            </p:extLst>
          </p:nvPr>
        </p:nvGraphicFramePr>
        <p:xfrm>
          <a:off x="434660" y="2459693"/>
          <a:ext cx="59345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242" y="2459692"/>
            <a:ext cx="1660634" cy="935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7439" y="3813338"/>
            <a:ext cx="4678240" cy="834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9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000" y="0"/>
            <a:ext cx="5934508" cy="1639886"/>
          </a:xfrm>
        </p:spPr>
        <p:txBody>
          <a:bodyPr/>
          <a:lstStyle/>
          <a:p>
            <a:r>
              <a:rPr lang="fr-FR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essentielles</a:t>
            </a:r>
            <a:endParaRPr lang="fr-FR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043843755"/>
              </p:ext>
            </p:extLst>
          </p:nvPr>
        </p:nvGraphicFramePr>
        <p:xfrm>
          <a:off x="0" y="2249486"/>
          <a:ext cx="59345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9621" y="299544"/>
            <a:ext cx="5705475" cy="6316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89" y="0"/>
            <a:ext cx="5934508" cy="1639886"/>
          </a:xfrm>
        </p:spPr>
        <p:txBody>
          <a:bodyPr/>
          <a:lstStyle/>
          <a:p>
            <a:r>
              <a:rPr lang="fr-FR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essentielles</a:t>
            </a:r>
            <a:endParaRPr lang="fr-FR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503799006"/>
              </p:ext>
            </p:extLst>
          </p:nvPr>
        </p:nvGraphicFramePr>
        <p:xfrm>
          <a:off x="52361" y="2099986"/>
          <a:ext cx="59345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703" y="557049"/>
            <a:ext cx="6034251" cy="586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16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essentielles</a:t>
            </a:r>
            <a:endParaRPr lang="fr-FR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600445"/>
              </p:ext>
            </p:extLst>
          </p:nvPr>
        </p:nvGraphicFramePr>
        <p:xfrm>
          <a:off x="6400760" y="139849"/>
          <a:ext cx="8633951" cy="264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32" y="2303810"/>
            <a:ext cx="9182100" cy="441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Autocritiques</a:t>
            </a:r>
            <a:endParaRPr lang="fr-FR" b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20" name="Picture 4" descr="Futuristic Glitch Vector &amp;amp; Photo (Free Trial) | Big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4516819" y="329633"/>
            <a:ext cx="2587625" cy="25268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40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fr-FR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ctr"/>
            <a:endParaRPr lang="fr-FR" sz="1800" i="1" dirty="0" smtClean="0">
              <a:solidFill>
                <a:srgbClr val="00B050"/>
              </a:solidFill>
            </a:endParaRPr>
          </a:p>
          <a:p>
            <a:pPr algn="ctr"/>
            <a:r>
              <a:rPr lang="fr-FR" sz="1800" i="1" dirty="0" smtClean="0">
                <a:solidFill>
                  <a:srgbClr val="00B050"/>
                </a:solidFill>
              </a:rPr>
              <a:t>Présentation</a:t>
            </a:r>
            <a:endParaRPr lang="fr-FR" sz="1800" i="1" dirty="0">
              <a:solidFill>
                <a:srgbClr val="00B050"/>
              </a:solidFill>
            </a:endParaRPr>
          </a:p>
          <a:p>
            <a:pPr algn="ctr"/>
            <a:r>
              <a:rPr lang="fr-FR" sz="1800" i="1" dirty="0">
                <a:solidFill>
                  <a:srgbClr val="00B050"/>
                </a:solidFill>
              </a:rPr>
              <a:t>Objectifs</a:t>
            </a:r>
          </a:p>
          <a:p>
            <a:pPr algn="ctr"/>
            <a:r>
              <a:rPr lang="fr-FR" sz="1800" i="1" dirty="0">
                <a:solidFill>
                  <a:srgbClr val="00B050"/>
                </a:solidFill>
              </a:rPr>
              <a:t>Outils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</a:t>
            </a:r>
            <a:endParaRPr lang="fr-FR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algn="ctr"/>
            <a:endParaRPr lang="fr-FR" sz="1800" i="1" dirty="0" smtClean="0">
              <a:solidFill>
                <a:srgbClr val="00B050"/>
              </a:solidFill>
            </a:endParaRPr>
          </a:p>
          <a:p>
            <a:pPr algn="ctr"/>
            <a:r>
              <a:rPr lang="fr-FR" sz="1800" i="1" dirty="0" smtClean="0">
                <a:solidFill>
                  <a:srgbClr val="00B050"/>
                </a:solidFill>
              </a:rPr>
              <a:t>Démonstration</a:t>
            </a:r>
            <a:endParaRPr lang="fr-FR" sz="1800" i="1" dirty="0">
              <a:solidFill>
                <a:srgbClr val="00B050"/>
              </a:solidFill>
            </a:endParaRPr>
          </a:p>
          <a:p>
            <a:pPr algn="ctr"/>
            <a:r>
              <a:rPr lang="fr-FR" sz="1800" i="1" dirty="0">
                <a:solidFill>
                  <a:srgbClr val="00B050"/>
                </a:solidFill>
              </a:rPr>
              <a:t>Structure</a:t>
            </a:r>
          </a:p>
          <a:p>
            <a:pPr algn="ctr"/>
            <a:r>
              <a:rPr lang="fr-FR" sz="1800" i="1" dirty="0">
                <a:solidFill>
                  <a:srgbClr val="00B050"/>
                </a:solidFill>
              </a:rPr>
              <a:t>Difficultés</a:t>
            </a:r>
          </a:p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Autocritiques</a:t>
            </a:r>
            <a:endParaRPr lang="fr-FR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 sz="1800" dirty="0" smtClean="0"/>
          </a:p>
          <a:p>
            <a:pPr algn="ctr"/>
            <a:r>
              <a:rPr lang="fr-FR" sz="1800" i="1" dirty="0" smtClean="0">
                <a:solidFill>
                  <a:srgbClr val="00B050"/>
                </a:solidFill>
              </a:rPr>
              <a:t>Améliorations </a:t>
            </a:r>
            <a:r>
              <a:rPr lang="fr-FR" sz="1800" i="1" dirty="0">
                <a:solidFill>
                  <a:srgbClr val="00B050"/>
                </a:solidFill>
              </a:rPr>
              <a:t>possibles</a:t>
            </a:r>
          </a:p>
          <a:p>
            <a:pPr algn="ctr"/>
            <a:r>
              <a:rPr lang="fr-FR" sz="1800" i="1" dirty="0" smtClean="0">
                <a:solidFill>
                  <a:srgbClr val="00B050"/>
                </a:solidFill>
              </a:rPr>
              <a:t>Changer </a:t>
            </a:r>
            <a:r>
              <a:rPr lang="fr-FR" sz="1800" i="1" dirty="0">
                <a:solidFill>
                  <a:srgbClr val="00B050"/>
                </a:solidFill>
              </a:rPr>
              <a:t>des choses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4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Critiques</a:t>
            </a:r>
            <a:endParaRPr lang="fr-FR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localisations des fichiers (Clean.py)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 assez offensif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62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c’était </a:t>
            </a:r>
            <a:r>
              <a:rPr lang="fr-FR" b="1" i="1" u="sng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refaire ?</a:t>
            </a:r>
            <a:endParaRPr lang="fr-FR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langage informatique/rendre le virus plus agressif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de discrétions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S’intéresser aux antivirus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du programme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0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Qu’est ce que ca m’a permis ?</a:t>
            </a:r>
            <a:endParaRPr lang="fr-FR" sz="24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9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fr-FR" b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363200" y="6038193"/>
            <a:ext cx="1828800" cy="819807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8196" name="Picture 4" descr="5 questions à poser à un candidat pendant l&amp;#39;entrev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17" y="187927"/>
            <a:ext cx="5715000" cy="27622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 ?</a:t>
            </a:r>
            <a:endParaRPr lang="fr-FR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Question Mark Green Background - Free image on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22" y="1074224"/>
            <a:ext cx="2640177" cy="1485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fr-FR" b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>
                <a:solidFill>
                  <a:srgbClr val="00B050"/>
                </a:solidFill>
              </a:rPr>
              <a:t>Comment le projet se présente ?</a:t>
            </a:r>
            <a:endParaRPr lang="fr-FR" i="1" dirty="0">
              <a:solidFill>
                <a:srgbClr val="00B050"/>
              </a:solidFill>
            </a:endParaRPr>
          </a:p>
        </p:txBody>
      </p:sp>
      <p:pic>
        <p:nvPicPr>
          <p:cNvPr id="4098" name="Picture 2" descr="Plan D&amp;#39;action De Matériel Informatique Et Les Symboles Technologies De L&amp;#39; information - Style D&amp;#39;esquisse Clip Art Libres De Droits , Vecteurs Et  Illustration. Image 1376603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95" y="516086"/>
            <a:ext cx="2969832" cy="2177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989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fr-FR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fr-FR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568085"/>
              </p:ext>
            </p:extLst>
          </p:nvPr>
        </p:nvGraphicFramePr>
        <p:xfrm>
          <a:off x="873918" y="2097088"/>
          <a:ext cx="10440988" cy="400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1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</a:t>
            </a:r>
            <a:endParaRPr lang="fr-FR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virtuelle</a:t>
            </a:r>
          </a:p>
          <a:p>
            <a:pPr marL="0" indent="0">
              <a:buNone/>
            </a:pPr>
            <a:endParaRPr lang="fr-F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particuliers (pyuac, keyboard, ctypes…)</a:t>
            </a:r>
          </a:p>
          <a:p>
            <a:pPr marL="0" indent="0">
              <a:buNone/>
            </a:pPr>
            <a:endParaRPr lang="fr-F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Recherches</a:t>
            </a:r>
          </a:p>
        </p:txBody>
      </p:sp>
      <p:pic>
        <p:nvPicPr>
          <p:cNvPr id="3074" name="Picture 2" descr="Introduction à Hyper-V sur Windows 10 | Microsoft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96" y="1792287"/>
            <a:ext cx="3812194" cy="2863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083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  <a:endParaRPr lang="fr-FR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716880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actualisé tout les 2-3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jours</a:t>
            </a:r>
          </a:p>
          <a:p>
            <a:pPr marL="0" indent="0" algn="ctr">
              <a:buNone/>
            </a:pP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Parties indépendantes :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codés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4" y="3694524"/>
            <a:ext cx="5629275" cy="2476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21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 :</a:t>
            </a:r>
          </a:p>
          <a:p>
            <a:pPr marL="0" indent="0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Nuire à l’expérience utilisateur</a:t>
            </a:r>
          </a:p>
          <a:p>
            <a:pPr marL="0" indent="0">
              <a:buNone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Personnels </a:t>
            </a:r>
            <a:r>
              <a:rPr lang="fr-FR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En apprendre plus sur le système et Windows</a:t>
            </a:r>
          </a:p>
          <a:p>
            <a:pPr marL="0" indent="0">
              <a:buNone/>
            </a:pP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Créer quelque chose de nouveau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364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</a:t>
            </a:r>
            <a:endParaRPr lang="fr-FR" b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le projet a été pensé ?</a:t>
            </a:r>
            <a:endParaRPr lang="fr-FR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Licence Informatique - Université Paris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74" y="249705"/>
            <a:ext cx="4059073" cy="2339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376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279</TotalTime>
  <Words>198</Words>
  <Application>Microsoft Office PowerPoint</Application>
  <PresentationFormat>Grand écran</PresentationFormat>
  <Paragraphs>85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Agency FB</vt:lpstr>
      <vt:lpstr>Arial</vt:lpstr>
      <vt:lpstr>Segoe UI Black</vt:lpstr>
      <vt:lpstr>Trebuchet MS</vt:lpstr>
      <vt:lpstr>Tw Cen MT</vt:lpstr>
      <vt:lpstr>Circuit</vt:lpstr>
      <vt:lpstr>SOLAR</vt:lpstr>
      <vt:lpstr>Sommaire</vt:lpstr>
      <vt:lpstr>Pourquoi ?</vt:lpstr>
      <vt:lpstr>Plan</vt:lpstr>
      <vt:lpstr>Plan</vt:lpstr>
      <vt:lpstr>Outils</vt:lpstr>
      <vt:lpstr>Planification</vt:lpstr>
      <vt:lpstr>Objectifs</vt:lpstr>
      <vt:lpstr>Réalisation</vt:lpstr>
      <vt:lpstr>Démonstration</vt:lpstr>
      <vt:lpstr>Présentation PowerPoint</vt:lpstr>
      <vt:lpstr>Difficultés et solutions</vt:lpstr>
      <vt:lpstr>Fonctions essentielles</vt:lpstr>
      <vt:lpstr>Fonctions essentielles</vt:lpstr>
      <vt:lpstr>Fonctions essentielles</vt:lpstr>
      <vt:lpstr>Fonctions essentielles</vt:lpstr>
      <vt:lpstr>Fonctions essentielles</vt:lpstr>
      <vt:lpstr>Fonctions essentielles</vt:lpstr>
      <vt:lpstr>Autocritiques</vt:lpstr>
      <vt:lpstr>Critiques</vt:lpstr>
      <vt:lpstr>Si c’était à refaire ?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</dc:title>
  <dc:creator>Lilian</dc:creator>
  <cp:lastModifiedBy>Lilian</cp:lastModifiedBy>
  <cp:revision>57</cp:revision>
  <dcterms:created xsi:type="dcterms:W3CDTF">2021-06-18T15:39:34Z</dcterms:created>
  <dcterms:modified xsi:type="dcterms:W3CDTF">2021-06-22T13:20:37Z</dcterms:modified>
</cp:coreProperties>
</file>