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81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8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7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02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8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54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66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87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09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03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2194-C69F-4C95-A2DE-EE42D54ACBD3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72A7-EF50-439E-BFC1-E025B8A51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7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750770" y="365760"/>
            <a:ext cx="5043638" cy="63622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69289" y="629891"/>
            <a:ext cx="4646141" cy="26484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30781" y="1587135"/>
            <a:ext cx="3019892" cy="3293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183473" y="5294284"/>
            <a:ext cx="1779373" cy="5436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Windows Media Capture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8307" y="5294284"/>
            <a:ext cx="1886442" cy="5436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Research</a:t>
            </a:r>
            <a:r>
              <a:rPr lang="fr-FR" sz="1200" dirty="0" smtClean="0">
                <a:solidFill>
                  <a:schemeClr val="tx1"/>
                </a:solidFill>
              </a:rPr>
              <a:t> Mode API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9659" y="1888791"/>
            <a:ext cx="2191265" cy="105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75668" y="3455468"/>
            <a:ext cx="2718486" cy="129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Nuage 13"/>
          <p:cNvSpPr/>
          <p:nvPr/>
        </p:nvSpPr>
        <p:spPr>
          <a:xfrm>
            <a:off x="6894014" y="1522007"/>
            <a:ext cx="2899367" cy="175634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SolAR</a:t>
            </a:r>
            <a:r>
              <a:rPr lang="fr-FR" dirty="0" smtClean="0">
                <a:solidFill>
                  <a:schemeClr val="tx1"/>
                </a:solidFill>
              </a:rPr>
              <a:t> Cloud Service </a:t>
            </a:r>
            <a:r>
              <a:rPr lang="fr-FR" dirty="0" err="1" smtClean="0">
                <a:solidFill>
                  <a:schemeClr val="tx1"/>
                </a:solidFill>
              </a:rPr>
              <a:t>Frontend</a:t>
            </a:r>
            <a:endParaRPr lang="fr-FR" dirty="0" smtClean="0">
              <a:solidFill>
                <a:schemeClr val="tx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14" y="-202131"/>
            <a:ext cx="1394253" cy="139425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3995292" y="1587136"/>
            <a:ext cx="1334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SolAR</a:t>
            </a:r>
            <a:r>
              <a:rPr lang="fr-FR" sz="1200" dirty="0" smtClean="0"/>
              <a:t> Cloud Client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703001" y="63943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Unity</a:t>
            </a:r>
            <a:r>
              <a:rPr lang="fr-FR" sz="1200" dirty="0" smtClean="0"/>
              <a:t> App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356398" y="1907425"/>
            <a:ext cx="93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C# scripts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340303" y="3444426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C++ plugin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83472" y="6066298"/>
            <a:ext cx="1779373" cy="5436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PV (RGB camera)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05376" y="6066298"/>
            <a:ext cx="1779373" cy="5436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Tracking</a:t>
            </a:r>
            <a:r>
              <a:rPr lang="fr-FR" sz="1200" dirty="0" smtClean="0">
                <a:solidFill>
                  <a:schemeClr val="tx1"/>
                </a:solidFill>
              </a:rPr>
              <a:t> cameras, IMU, </a:t>
            </a:r>
            <a:r>
              <a:rPr lang="fr-FR" sz="1200" dirty="0" err="1" smtClean="0">
                <a:solidFill>
                  <a:schemeClr val="tx1"/>
                </a:solidFill>
              </a:rPr>
              <a:t>Depth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92359" y="4102138"/>
            <a:ext cx="1149169" cy="391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447020" y="4147820"/>
            <a:ext cx="990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Fetch</a:t>
            </a:r>
            <a:r>
              <a:rPr lang="fr-FR" sz="1200" dirty="0" smtClean="0"/>
              <a:t> frames</a:t>
            </a:r>
          </a:p>
        </p:txBody>
      </p:sp>
      <p:sp>
        <p:nvSpPr>
          <p:cNvPr id="25" name="Flèche courbée vers le bas 24"/>
          <p:cNvSpPr/>
          <p:nvPr/>
        </p:nvSpPr>
        <p:spPr>
          <a:xfrm>
            <a:off x="3300582" y="3823741"/>
            <a:ext cx="395449" cy="237864"/>
          </a:xfrm>
          <a:prstGeom prst="curved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3180477" y="2954917"/>
            <a:ext cx="14095" cy="510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430781" y="3041800"/>
            <a:ext cx="937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start</a:t>
            </a:r>
            <a:r>
              <a:rPr lang="fr-FR" sz="1200" dirty="0" smtClean="0"/>
              <a:t>/stop</a:t>
            </a:r>
          </a:p>
        </p:txBody>
      </p:sp>
      <p:cxnSp>
        <p:nvCxnSpPr>
          <p:cNvPr id="32" name="Connecteur droit avec flèche 31"/>
          <p:cNvCxnSpPr>
            <a:stCxn id="13" idx="0"/>
          </p:cNvCxnSpPr>
          <p:nvPr/>
        </p:nvCxnSpPr>
        <p:spPr>
          <a:xfrm flipV="1">
            <a:off x="3934911" y="2985826"/>
            <a:ext cx="0" cy="469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896349" y="3105873"/>
            <a:ext cx="1062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Image, poses</a:t>
            </a:r>
          </a:p>
        </p:txBody>
      </p:sp>
      <p:cxnSp>
        <p:nvCxnSpPr>
          <p:cNvPr id="37" name="Connecteur droit avec flèche 36"/>
          <p:cNvCxnSpPr>
            <a:stCxn id="12" idx="3"/>
            <a:endCxn id="14" idx="2"/>
          </p:cNvCxnSpPr>
          <p:nvPr/>
        </p:nvCxnSpPr>
        <p:spPr>
          <a:xfrm flipV="1">
            <a:off x="5090924" y="2400181"/>
            <a:ext cx="1812083" cy="16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9" idx="0"/>
          </p:cNvCxnSpPr>
          <p:nvPr/>
        </p:nvCxnSpPr>
        <p:spPr>
          <a:xfrm flipV="1">
            <a:off x="2073160" y="4748809"/>
            <a:ext cx="1107317" cy="54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9" idx="2"/>
          </p:cNvCxnSpPr>
          <p:nvPr/>
        </p:nvCxnSpPr>
        <p:spPr>
          <a:xfrm flipV="1">
            <a:off x="2067566" y="5837982"/>
            <a:ext cx="5594" cy="228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4435135" y="5837981"/>
            <a:ext cx="5594" cy="228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0" idx="0"/>
          </p:cNvCxnSpPr>
          <p:nvPr/>
        </p:nvCxnSpPr>
        <p:spPr>
          <a:xfrm flipV="1">
            <a:off x="4441528" y="4759851"/>
            <a:ext cx="0" cy="534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922728" y="2284352"/>
            <a:ext cx="539623" cy="26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gRPC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94408" y="2184424"/>
            <a:ext cx="100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Image, poses</a:t>
            </a:r>
            <a:endParaRPr lang="fr-FR" sz="1200" dirty="0" smtClean="0"/>
          </a:p>
        </p:txBody>
      </p:sp>
      <p:cxnSp>
        <p:nvCxnSpPr>
          <p:cNvPr id="59" name="Connecteur droit avec flèche 58"/>
          <p:cNvCxnSpPr/>
          <p:nvPr/>
        </p:nvCxnSpPr>
        <p:spPr>
          <a:xfrm flipH="1">
            <a:off x="5508031" y="2511670"/>
            <a:ext cx="1404134" cy="5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808867" y="2496586"/>
            <a:ext cx="973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transform3D</a:t>
            </a:r>
            <a:endParaRPr lang="fr-FR" sz="1200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1527368" y="879975"/>
            <a:ext cx="857236" cy="33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</a:rPr>
              <a:t>Scene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8" name="Arc 67"/>
          <p:cNvSpPr/>
          <p:nvPr/>
        </p:nvSpPr>
        <p:spPr>
          <a:xfrm>
            <a:off x="1737467" y="1043438"/>
            <a:ext cx="1342617" cy="1621282"/>
          </a:xfrm>
          <a:prstGeom prst="arc">
            <a:avLst>
              <a:gd name="adj1" fmla="val 16200000"/>
              <a:gd name="adj2" fmla="val 12042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2750267" y="995471"/>
            <a:ext cx="959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u</a:t>
            </a:r>
            <a:r>
              <a:rPr lang="fr-FR" sz="1200" dirty="0" smtClean="0"/>
              <a:t>pdate pose</a:t>
            </a:r>
          </a:p>
        </p:txBody>
      </p:sp>
    </p:spTree>
    <p:extLst>
      <p:ext uri="{BB962C8B-B14F-4D97-AF65-F5344CB8AC3E}">
        <p14:creationId xmlns:p14="http://schemas.microsoft.com/office/powerpoint/2010/main" val="18640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BCOM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Jean-Marie HENAFF (ext)</dc:creator>
  <cp:lastModifiedBy>Jean-Marie HENAFF (ext)</cp:lastModifiedBy>
  <cp:revision>53</cp:revision>
  <dcterms:created xsi:type="dcterms:W3CDTF">2022-01-28T16:13:47Z</dcterms:created>
  <dcterms:modified xsi:type="dcterms:W3CDTF">2022-01-28T16:51:33Z</dcterms:modified>
</cp:coreProperties>
</file>