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83" r:id="rId3"/>
    <p:sldId id="285" r:id="rId4"/>
    <p:sldId id="292" r:id="rId5"/>
    <p:sldId id="284" r:id="rId6"/>
    <p:sldId id="289" r:id="rId7"/>
    <p:sldId id="286" r:id="rId8"/>
    <p:sldId id="287" r:id="rId9"/>
    <p:sldId id="288" r:id="rId10"/>
    <p:sldId id="290" r:id="rId11"/>
    <p:sldId id="291" r:id="rId12"/>
    <p:sldId id="293" r:id="rId13"/>
    <p:sldId id="294" r:id="rId14"/>
    <p:sldId id="29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B4E6"/>
    <a:srgbClr val="D65E06"/>
    <a:srgbClr val="005C73"/>
    <a:srgbClr val="C7114F"/>
    <a:srgbClr val="8D8C8D"/>
    <a:srgbClr val="1A2A4F"/>
    <a:srgbClr val="BBA461"/>
    <a:srgbClr val="4A4A49"/>
    <a:srgbClr val="752343"/>
    <a:srgbClr val="357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15"/>
    <p:restoredTop sz="94712"/>
  </p:normalViewPr>
  <p:slideViewPr>
    <p:cSldViewPr>
      <p:cViewPr>
        <p:scale>
          <a:sx n="100" d="100"/>
          <a:sy n="100" d="100"/>
        </p:scale>
        <p:origin x="276" y="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89BB63-E43C-4AC5-A5BA-5533541E703A}" type="doc">
      <dgm:prSet loTypeId="urn:microsoft.com/office/officeart/2016/7/layout/ChevronBlockProcess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27C54E0-30A9-4978-AFC8-2D7442F6CB46}">
      <dgm:prSet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/>
            <a:t>Book</a:t>
          </a:r>
        </a:p>
      </dgm:t>
    </dgm:pt>
    <dgm:pt modelId="{DEA5A684-24B7-4099-BA84-12BA9B02D8AB}" type="parTrans" cxnId="{29080AB4-106D-47BD-8917-D5B0DDE61B1B}">
      <dgm:prSet/>
      <dgm:spPr/>
      <dgm:t>
        <a:bodyPr/>
        <a:lstStyle/>
        <a:p>
          <a:endParaRPr lang="en-US"/>
        </a:p>
      </dgm:t>
    </dgm:pt>
    <dgm:pt modelId="{22358606-9F3A-43A0-AAD4-E2FE2631FD6B}" type="sibTrans" cxnId="{29080AB4-106D-47BD-8917-D5B0DDE61B1B}">
      <dgm:prSet/>
      <dgm:spPr/>
      <dgm:t>
        <a:bodyPr/>
        <a:lstStyle/>
        <a:p>
          <a:endParaRPr lang="en-US"/>
        </a:p>
      </dgm:t>
    </dgm:pt>
    <dgm:pt modelId="{79AD414D-48D9-46BB-8D76-8C6CA93CFA93}">
      <dgm:prSet/>
      <dgm:spPr>
        <a:solidFill>
          <a:schemeClr val="tx2">
            <a:lumMod val="20000"/>
            <a:lumOff val="80000"/>
            <a:alpha val="90000"/>
          </a:schemeClr>
        </a:solidFill>
        <a:ln>
          <a:solidFill>
            <a:schemeClr val="tx2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r>
            <a:rPr lang="en-US" dirty="0"/>
            <a:t>Book plane tickets for yourself and your family</a:t>
          </a:r>
        </a:p>
      </dgm:t>
    </dgm:pt>
    <dgm:pt modelId="{597E898C-F0BB-4C2A-98B8-CE59E4B2A04D}" type="parTrans" cxnId="{E9F5300B-E771-4506-9DF1-37494EE32DA7}">
      <dgm:prSet/>
      <dgm:spPr/>
      <dgm:t>
        <a:bodyPr/>
        <a:lstStyle/>
        <a:p>
          <a:endParaRPr lang="en-US"/>
        </a:p>
      </dgm:t>
    </dgm:pt>
    <dgm:pt modelId="{600466F7-3749-4193-AD7D-C500F46F93BB}" type="sibTrans" cxnId="{E9F5300B-E771-4506-9DF1-37494EE32DA7}">
      <dgm:prSet/>
      <dgm:spPr/>
      <dgm:t>
        <a:bodyPr/>
        <a:lstStyle/>
        <a:p>
          <a:endParaRPr lang="en-US"/>
        </a:p>
      </dgm:t>
    </dgm:pt>
    <dgm:pt modelId="{C528F006-46C9-4F5A-83DC-4D072E467329}">
      <dgm:prSet/>
      <dgm:spPr>
        <a:solidFill>
          <a:schemeClr val="tx2">
            <a:lumMod val="20000"/>
            <a:lumOff val="80000"/>
            <a:alpha val="90000"/>
          </a:schemeClr>
        </a:solidFill>
        <a:ln>
          <a:solidFill>
            <a:schemeClr val="tx2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r>
            <a:rPr lang="en-US"/>
            <a:t>Find the plane you want to take</a:t>
          </a:r>
        </a:p>
      </dgm:t>
    </dgm:pt>
    <dgm:pt modelId="{9FC75BFE-6EB0-4A58-AFDC-7A11042A6CE3}" type="parTrans" cxnId="{ECE071CB-DD12-4576-BFE7-0CEF272BD779}">
      <dgm:prSet/>
      <dgm:spPr/>
      <dgm:t>
        <a:bodyPr/>
        <a:lstStyle/>
        <a:p>
          <a:endParaRPr lang="en-US"/>
        </a:p>
      </dgm:t>
    </dgm:pt>
    <dgm:pt modelId="{2BB3FB99-1C02-422D-B309-C6A56C2926E5}" type="sibTrans" cxnId="{ECE071CB-DD12-4576-BFE7-0CEF272BD779}">
      <dgm:prSet/>
      <dgm:spPr/>
      <dgm:t>
        <a:bodyPr/>
        <a:lstStyle/>
        <a:p>
          <a:endParaRPr lang="en-US"/>
        </a:p>
      </dgm:t>
    </dgm:pt>
    <dgm:pt modelId="{7B2EE471-3847-45A9-9F6A-D40EEE216702}">
      <dgm:prSet/>
      <dgm:spPr>
        <a:solidFill>
          <a:schemeClr val="tx2">
            <a:lumMod val="20000"/>
            <a:lumOff val="80000"/>
            <a:alpha val="90000"/>
          </a:schemeClr>
        </a:solidFill>
        <a:ln>
          <a:solidFill>
            <a:schemeClr val="tx2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r>
            <a:rPr lang="en-US"/>
            <a:t>Input your details</a:t>
          </a:r>
        </a:p>
      </dgm:t>
    </dgm:pt>
    <dgm:pt modelId="{CE9C3576-88A4-4FA2-A16C-90C526752D2F}" type="parTrans" cxnId="{399C614B-A8DC-4127-8F77-3EF332D85751}">
      <dgm:prSet/>
      <dgm:spPr/>
      <dgm:t>
        <a:bodyPr/>
        <a:lstStyle/>
        <a:p>
          <a:endParaRPr lang="en-US"/>
        </a:p>
      </dgm:t>
    </dgm:pt>
    <dgm:pt modelId="{D1576486-7B62-4DC3-B163-4679405DFE56}" type="sibTrans" cxnId="{399C614B-A8DC-4127-8F77-3EF332D85751}">
      <dgm:prSet/>
      <dgm:spPr/>
      <dgm:t>
        <a:bodyPr/>
        <a:lstStyle/>
        <a:p>
          <a:endParaRPr lang="en-US"/>
        </a:p>
      </dgm:t>
    </dgm:pt>
    <dgm:pt modelId="{60CF9072-6995-4ABB-B24E-DC14E6748199}">
      <dgm:prSet/>
      <dgm:spPr>
        <a:solidFill>
          <a:schemeClr val="tx2">
            <a:lumMod val="20000"/>
            <a:lumOff val="80000"/>
            <a:alpha val="90000"/>
          </a:schemeClr>
        </a:solidFill>
        <a:ln>
          <a:solidFill>
            <a:schemeClr val="tx2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r>
            <a:rPr lang="en-US"/>
            <a:t>Get your tickets </a:t>
          </a:r>
        </a:p>
      </dgm:t>
    </dgm:pt>
    <dgm:pt modelId="{6A7FF40E-A7C2-4635-8726-A62917CC30FA}" type="parTrans" cxnId="{B7EFF223-CB02-4A20-B844-5E682531D7B3}">
      <dgm:prSet/>
      <dgm:spPr/>
      <dgm:t>
        <a:bodyPr/>
        <a:lstStyle/>
        <a:p>
          <a:endParaRPr lang="en-US"/>
        </a:p>
      </dgm:t>
    </dgm:pt>
    <dgm:pt modelId="{71B46F9D-AE6F-4654-9813-72282101A452}" type="sibTrans" cxnId="{B7EFF223-CB02-4A20-B844-5E682531D7B3}">
      <dgm:prSet/>
      <dgm:spPr/>
      <dgm:t>
        <a:bodyPr/>
        <a:lstStyle/>
        <a:p>
          <a:endParaRPr lang="en-US"/>
        </a:p>
      </dgm:t>
    </dgm:pt>
    <dgm:pt modelId="{67DD54E4-38BA-4C70-929E-C730DDCCB74B}">
      <dgm:prSet/>
      <dgm:spPr>
        <a:solidFill>
          <a:schemeClr val="tx2">
            <a:lumMod val="20000"/>
            <a:lumOff val="80000"/>
            <a:alpha val="90000"/>
          </a:schemeClr>
        </a:solidFill>
        <a:ln>
          <a:solidFill>
            <a:schemeClr val="tx2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r>
            <a:rPr lang="en-US"/>
            <a:t>Get the price owed</a:t>
          </a:r>
        </a:p>
      </dgm:t>
    </dgm:pt>
    <dgm:pt modelId="{921C39DE-79BB-4E4B-BBC6-01C48B824E56}" type="parTrans" cxnId="{D3721BA1-CF33-4699-8153-4D72D01E4A10}">
      <dgm:prSet/>
      <dgm:spPr/>
      <dgm:t>
        <a:bodyPr/>
        <a:lstStyle/>
        <a:p>
          <a:endParaRPr lang="en-US"/>
        </a:p>
      </dgm:t>
    </dgm:pt>
    <dgm:pt modelId="{B0C1E864-E96D-458A-8933-83DF6EF9B1CE}" type="sibTrans" cxnId="{D3721BA1-CF33-4699-8153-4D72D01E4A10}">
      <dgm:prSet/>
      <dgm:spPr/>
      <dgm:t>
        <a:bodyPr/>
        <a:lstStyle/>
        <a:p>
          <a:endParaRPr lang="en-US"/>
        </a:p>
      </dgm:t>
    </dgm:pt>
    <dgm:pt modelId="{2C2F72C2-468C-46A3-8923-EB85DD485495}">
      <dgm:prSet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/>
            <a:t>View</a:t>
          </a:r>
        </a:p>
      </dgm:t>
    </dgm:pt>
    <dgm:pt modelId="{642C181E-AD56-4C94-965F-29AD00140320}" type="parTrans" cxnId="{C61F1CE6-614D-418B-B385-2F3B839B5653}">
      <dgm:prSet/>
      <dgm:spPr/>
      <dgm:t>
        <a:bodyPr/>
        <a:lstStyle/>
        <a:p>
          <a:endParaRPr lang="en-US"/>
        </a:p>
      </dgm:t>
    </dgm:pt>
    <dgm:pt modelId="{FADA0338-DEFF-4407-9B09-DBF5E2D6CB0B}" type="sibTrans" cxnId="{C61F1CE6-614D-418B-B385-2F3B839B5653}">
      <dgm:prSet/>
      <dgm:spPr/>
      <dgm:t>
        <a:bodyPr/>
        <a:lstStyle/>
        <a:p>
          <a:endParaRPr lang="en-US"/>
        </a:p>
      </dgm:t>
    </dgm:pt>
    <dgm:pt modelId="{8724AF37-D94D-4228-BBCB-5AAA5B7470A3}">
      <dgm:prSet/>
      <dgm:spPr>
        <a:solidFill>
          <a:schemeClr val="tx2">
            <a:lumMod val="20000"/>
            <a:lumOff val="80000"/>
            <a:alpha val="90000"/>
          </a:schemeClr>
        </a:solidFill>
        <a:ln>
          <a:solidFill>
            <a:schemeClr val="tx2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r>
            <a:rPr lang="en-US"/>
            <a:t>View a plane</a:t>
          </a:r>
        </a:p>
      </dgm:t>
    </dgm:pt>
    <dgm:pt modelId="{0AC101F0-6D62-49A1-A858-489031925C16}" type="parTrans" cxnId="{E3A961E1-8685-4EA6-BCA5-B24B6BCBCCD9}">
      <dgm:prSet/>
      <dgm:spPr/>
      <dgm:t>
        <a:bodyPr/>
        <a:lstStyle/>
        <a:p>
          <a:endParaRPr lang="en-US"/>
        </a:p>
      </dgm:t>
    </dgm:pt>
    <dgm:pt modelId="{1BEAE568-CF9F-4333-9D48-563BD683385C}" type="sibTrans" cxnId="{E3A961E1-8685-4EA6-BCA5-B24B6BCBCCD9}">
      <dgm:prSet/>
      <dgm:spPr/>
      <dgm:t>
        <a:bodyPr/>
        <a:lstStyle/>
        <a:p>
          <a:endParaRPr lang="en-US"/>
        </a:p>
      </dgm:t>
    </dgm:pt>
    <dgm:pt modelId="{F65C45E3-A290-4601-BF96-A4904C91636C}">
      <dgm:prSet/>
      <dgm:spPr>
        <a:solidFill>
          <a:schemeClr val="tx2">
            <a:lumMod val="20000"/>
            <a:lumOff val="80000"/>
            <a:alpha val="90000"/>
          </a:schemeClr>
        </a:solidFill>
        <a:ln>
          <a:solidFill>
            <a:schemeClr val="tx2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r>
            <a:rPr lang="en-US" dirty="0"/>
            <a:t>Find the plane you want to view</a:t>
          </a:r>
        </a:p>
      </dgm:t>
    </dgm:pt>
    <dgm:pt modelId="{00741E75-3348-4AA4-A952-BAFD608143AA}" type="parTrans" cxnId="{BA434DD7-CC33-420A-99CE-414F70D2E510}">
      <dgm:prSet/>
      <dgm:spPr/>
      <dgm:t>
        <a:bodyPr/>
        <a:lstStyle/>
        <a:p>
          <a:endParaRPr lang="en-US"/>
        </a:p>
      </dgm:t>
    </dgm:pt>
    <dgm:pt modelId="{B64AA79B-4EE0-4D86-AE15-D55D0183A779}" type="sibTrans" cxnId="{BA434DD7-CC33-420A-99CE-414F70D2E510}">
      <dgm:prSet/>
      <dgm:spPr/>
      <dgm:t>
        <a:bodyPr/>
        <a:lstStyle/>
        <a:p>
          <a:endParaRPr lang="en-US"/>
        </a:p>
      </dgm:t>
    </dgm:pt>
    <dgm:pt modelId="{692364E9-110F-45C0-B34B-3C6C96F97673}">
      <dgm:prSet/>
      <dgm:spPr>
        <a:solidFill>
          <a:schemeClr val="tx2">
            <a:lumMod val="20000"/>
            <a:lumOff val="80000"/>
            <a:alpha val="90000"/>
          </a:schemeClr>
        </a:solidFill>
        <a:ln>
          <a:solidFill>
            <a:schemeClr val="tx2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r>
            <a:rPr lang="en-US"/>
            <a:t>See details about the flight</a:t>
          </a:r>
        </a:p>
      </dgm:t>
    </dgm:pt>
    <dgm:pt modelId="{B1A1B25C-5328-4CE1-AF52-AEA46A1A9B7E}" type="parTrans" cxnId="{4A33A5E9-757E-477E-9A00-39F8ABAD48CC}">
      <dgm:prSet/>
      <dgm:spPr/>
      <dgm:t>
        <a:bodyPr/>
        <a:lstStyle/>
        <a:p>
          <a:endParaRPr lang="en-US"/>
        </a:p>
      </dgm:t>
    </dgm:pt>
    <dgm:pt modelId="{8D8D1282-BB19-40E6-BCD2-4F7413911A30}" type="sibTrans" cxnId="{4A33A5E9-757E-477E-9A00-39F8ABAD48CC}">
      <dgm:prSet/>
      <dgm:spPr/>
      <dgm:t>
        <a:bodyPr/>
        <a:lstStyle/>
        <a:p>
          <a:endParaRPr lang="en-US"/>
        </a:p>
      </dgm:t>
    </dgm:pt>
    <dgm:pt modelId="{FBAC9C50-6D2D-4F50-9290-E3AD28D60DFD}" type="pres">
      <dgm:prSet presAssocID="{E089BB63-E43C-4AC5-A5BA-5533541E703A}" presName="Name0" presStyleCnt="0">
        <dgm:presLayoutVars>
          <dgm:dir/>
          <dgm:animLvl val="lvl"/>
          <dgm:resizeHandles val="exact"/>
        </dgm:presLayoutVars>
      </dgm:prSet>
      <dgm:spPr/>
    </dgm:pt>
    <dgm:pt modelId="{CEDF6FBD-E98B-468C-BE21-E64068EFB32A}" type="pres">
      <dgm:prSet presAssocID="{227C54E0-30A9-4978-AFC8-2D7442F6CB46}" presName="composite" presStyleCnt="0"/>
      <dgm:spPr/>
    </dgm:pt>
    <dgm:pt modelId="{9BDB992A-2033-4FC8-B919-E0950ACC35A9}" type="pres">
      <dgm:prSet presAssocID="{227C54E0-30A9-4978-AFC8-2D7442F6CB46}" presName="parTx" presStyleLbl="alignNode1" presStyleIdx="0" presStyleCnt="2">
        <dgm:presLayoutVars>
          <dgm:chMax val="0"/>
          <dgm:chPref val="0"/>
        </dgm:presLayoutVars>
      </dgm:prSet>
      <dgm:spPr/>
    </dgm:pt>
    <dgm:pt modelId="{E4F35988-A823-4733-80A3-93AACD85FBC5}" type="pres">
      <dgm:prSet presAssocID="{227C54E0-30A9-4978-AFC8-2D7442F6CB46}" presName="desTx" presStyleLbl="alignAccFollowNode1" presStyleIdx="0" presStyleCnt="2">
        <dgm:presLayoutVars/>
      </dgm:prSet>
      <dgm:spPr/>
    </dgm:pt>
    <dgm:pt modelId="{E58EC00E-5DD5-48AC-8D4B-2DCF44A42B0D}" type="pres">
      <dgm:prSet presAssocID="{22358606-9F3A-43A0-AAD4-E2FE2631FD6B}" presName="space" presStyleCnt="0"/>
      <dgm:spPr/>
    </dgm:pt>
    <dgm:pt modelId="{A2221E6E-0489-4389-BA6C-CBBB1B67DEA9}" type="pres">
      <dgm:prSet presAssocID="{2C2F72C2-468C-46A3-8923-EB85DD485495}" presName="composite" presStyleCnt="0"/>
      <dgm:spPr/>
    </dgm:pt>
    <dgm:pt modelId="{EE810AB6-FD58-4F46-9D70-8ADAA25F982A}" type="pres">
      <dgm:prSet presAssocID="{2C2F72C2-468C-46A3-8923-EB85DD485495}" presName="parTx" presStyleLbl="alignNode1" presStyleIdx="1" presStyleCnt="2">
        <dgm:presLayoutVars>
          <dgm:chMax val="0"/>
          <dgm:chPref val="0"/>
        </dgm:presLayoutVars>
      </dgm:prSet>
      <dgm:spPr/>
    </dgm:pt>
    <dgm:pt modelId="{FBF335B9-7179-4B14-AED9-4DA3FA1F28D2}" type="pres">
      <dgm:prSet presAssocID="{2C2F72C2-468C-46A3-8923-EB85DD485495}" presName="desTx" presStyleLbl="alignAccFollowNode1" presStyleIdx="1" presStyleCnt="2">
        <dgm:presLayoutVars/>
      </dgm:prSet>
      <dgm:spPr/>
    </dgm:pt>
  </dgm:ptLst>
  <dgm:cxnLst>
    <dgm:cxn modelId="{E9F5300B-E771-4506-9DF1-37494EE32DA7}" srcId="{227C54E0-30A9-4978-AFC8-2D7442F6CB46}" destId="{79AD414D-48D9-46BB-8D76-8C6CA93CFA93}" srcOrd="0" destOrd="0" parTransId="{597E898C-F0BB-4C2A-98B8-CE59E4B2A04D}" sibTransId="{600466F7-3749-4193-AD7D-C500F46F93BB}"/>
    <dgm:cxn modelId="{B7EFF223-CB02-4A20-B844-5E682531D7B3}" srcId="{79AD414D-48D9-46BB-8D76-8C6CA93CFA93}" destId="{60CF9072-6995-4ABB-B24E-DC14E6748199}" srcOrd="2" destOrd="0" parTransId="{6A7FF40E-A7C2-4635-8726-A62917CC30FA}" sibTransId="{71B46F9D-AE6F-4654-9813-72282101A452}"/>
    <dgm:cxn modelId="{6F90D227-8D59-440E-9CB4-FCA87AB1519E}" type="presOf" srcId="{E089BB63-E43C-4AC5-A5BA-5533541E703A}" destId="{FBAC9C50-6D2D-4F50-9290-E3AD28D60DFD}" srcOrd="0" destOrd="0" presId="urn:microsoft.com/office/officeart/2016/7/layout/ChevronBlockProcess"/>
    <dgm:cxn modelId="{B658AF49-FD5F-4DB1-B850-937FBB3AFBB6}" type="presOf" srcId="{F65C45E3-A290-4601-BF96-A4904C91636C}" destId="{FBF335B9-7179-4B14-AED9-4DA3FA1F28D2}" srcOrd="0" destOrd="1" presId="urn:microsoft.com/office/officeart/2016/7/layout/ChevronBlockProcess"/>
    <dgm:cxn modelId="{109F486A-774A-4C90-867E-0D90EC8B6AF5}" type="presOf" srcId="{227C54E0-30A9-4978-AFC8-2D7442F6CB46}" destId="{9BDB992A-2033-4FC8-B919-E0950ACC35A9}" srcOrd="0" destOrd="0" presId="urn:microsoft.com/office/officeart/2016/7/layout/ChevronBlockProcess"/>
    <dgm:cxn modelId="{399C614B-A8DC-4127-8F77-3EF332D85751}" srcId="{79AD414D-48D9-46BB-8D76-8C6CA93CFA93}" destId="{7B2EE471-3847-45A9-9F6A-D40EEE216702}" srcOrd="1" destOrd="0" parTransId="{CE9C3576-88A4-4FA2-A16C-90C526752D2F}" sibTransId="{D1576486-7B62-4DC3-B163-4679405DFE56}"/>
    <dgm:cxn modelId="{95E4DA4E-5429-47EA-9F36-0F942687510D}" type="presOf" srcId="{8724AF37-D94D-4228-BBCB-5AAA5B7470A3}" destId="{FBF335B9-7179-4B14-AED9-4DA3FA1F28D2}" srcOrd="0" destOrd="0" presId="urn:microsoft.com/office/officeart/2016/7/layout/ChevronBlockProcess"/>
    <dgm:cxn modelId="{FF05EC52-C287-4D2C-AF80-ACCD14769CB0}" type="presOf" srcId="{79AD414D-48D9-46BB-8D76-8C6CA93CFA93}" destId="{E4F35988-A823-4733-80A3-93AACD85FBC5}" srcOrd="0" destOrd="0" presId="urn:microsoft.com/office/officeart/2016/7/layout/ChevronBlockProcess"/>
    <dgm:cxn modelId="{A98F3D73-0AC4-471E-8952-B11FD96D7FDD}" type="presOf" srcId="{67DD54E4-38BA-4C70-929E-C730DDCCB74B}" destId="{E4F35988-A823-4733-80A3-93AACD85FBC5}" srcOrd="0" destOrd="4" presId="urn:microsoft.com/office/officeart/2016/7/layout/ChevronBlockProcess"/>
    <dgm:cxn modelId="{5B4AE47E-72F1-49B3-A5B5-E31DB348BAC9}" type="presOf" srcId="{2C2F72C2-468C-46A3-8923-EB85DD485495}" destId="{EE810AB6-FD58-4F46-9D70-8ADAA25F982A}" srcOrd="0" destOrd="0" presId="urn:microsoft.com/office/officeart/2016/7/layout/ChevronBlockProcess"/>
    <dgm:cxn modelId="{4326E093-1378-4848-9F27-09C9EAAACC93}" type="presOf" srcId="{C528F006-46C9-4F5A-83DC-4D072E467329}" destId="{E4F35988-A823-4733-80A3-93AACD85FBC5}" srcOrd="0" destOrd="1" presId="urn:microsoft.com/office/officeart/2016/7/layout/ChevronBlockProcess"/>
    <dgm:cxn modelId="{D3721BA1-CF33-4699-8153-4D72D01E4A10}" srcId="{79AD414D-48D9-46BB-8D76-8C6CA93CFA93}" destId="{67DD54E4-38BA-4C70-929E-C730DDCCB74B}" srcOrd="3" destOrd="0" parTransId="{921C39DE-79BB-4E4B-BBC6-01C48B824E56}" sibTransId="{B0C1E864-E96D-458A-8933-83DF6EF9B1CE}"/>
    <dgm:cxn modelId="{7BE642AD-2537-4098-BBFC-B8B3EE4B64EB}" type="presOf" srcId="{7B2EE471-3847-45A9-9F6A-D40EEE216702}" destId="{E4F35988-A823-4733-80A3-93AACD85FBC5}" srcOrd="0" destOrd="2" presId="urn:microsoft.com/office/officeart/2016/7/layout/ChevronBlockProcess"/>
    <dgm:cxn modelId="{A4018EB0-E273-476F-B07C-0CAFE224790D}" type="presOf" srcId="{692364E9-110F-45C0-B34B-3C6C96F97673}" destId="{FBF335B9-7179-4B14-AED9-4DA3FA1F28D2}" srcOrd="0" destOrd="2" presId="urn:microsoft.com/office/officeart/2016/7/layout/ChevronBlockProcess"/>
    <dgm:cxn modelId="{29080AB4-106D-47BD-8917-D5B0DDE61B1B}" srcId="{E089BB63-E43C-4AC5-A5BA-5533541E703A}" destId="{227C54E0-30A9-4978-AFC8-2D7442F6CB46}" srcOrd="0" destOrd="0" parTransId="{DEA5A684-24B7-4099-BA84-12BA9B02D8AB}" sibTransId="{22358606-9F3A-43A0-AAD4-E2FE2631FD6B}"/>
    <dgm:cxn modelId="{ECE071CB-DD12-4576-BFE7-0CEF272BD779}" srcId="{79AD414D-48D9-46BB-8D76-8C6CA93CFA93}" destId="{C528F006-46C9-4F5A-83DC-4D072E467329}" srcOrd="0" destOrd="0" parTransId="{9FC75BFE-6EB0-4A58-AFDC-7A11042A6CE3}" sibTransId="{2BB3FB99-1C02-422D-B309-C6A56C2926E5}"/>
    <dgm:cxn modelId="{BA434DD7-CC33-420A-99CE-414F70D2E510}" srcId="{8724AF37-D94D-4228-BBCB-5AAA5B7470A3}" destId="{F65C45E3-A290-4601-BF96-A4904C91636C}" srcOrd="0" destOrd="0" parTransId="{00741E75-3348-4AA4-A952-BAFD608143AA}" sibTransId="{B64AA79B-4EE0-4D86-AE15-D55D0183A779}"/>
    <dgm:cxn modelId="{16240BDB-AF7C-4AE1-BA5F-72577782C55E}" type="presOf" srcId="{60CF9072-6995-4ABB-B24E-DC14E6748199}" destId="{E4F35988-A823-4733-80A3-93AACD85FBC5}" srcOrd="0" destOrd="3" presId="urn:microsoft.com/office/officeart/2016/7/layout/ChevronBlockProcess"/>
    <dgm:cxn modelId="{E3A961E1-8685-4EA6-BCA5-B24B6BCBCCD9}" srcId="{2C2F72C2-468C-46A3-8923-EB85DD485495}" destId="{8724AF37-D94D-4228-BBCB-5AAA5B7470A3}" srcOrd="0" destOrd="0" parTransId="{0AC101F0-6D62-49A1-A858-489031925C16}" sibTransId="{1BEAE568-CF9F-4333-9D48-563BD683385C}"/>
    <dgm:cxn modelId="{C61F1CE6-614D-418B-B385-2F3B839B5653}" srcId="{E089BB63-E43C-4AC5-A5BA-5533541E703A}" destId="{2C2F72C2-468C-46A3-8923-EB85DD485495}" srcOrd="1" destOrd="0" parTransId="{642C181E-AD56-4C94-965F-29AD00140320}" sibTransId="{FADA0338-DEFF-4407-9B09-DBF5E2D6CB0B}"/>
    <dgm:cxn modelId="{4A33A5E9-757E-477E-9A00-39F8ABAD48CC}" srcId="{8724AF37-D94D-4228-BBCB-5AAA5B7470A3}" destId="{692364E9-110F-45C0-B34B-3C6C96F97673}" srcOrd="1" destOrd="0" parTransId="{B1A1B25C-5328-4CE1-AF52-AEA46A1A9B7E}" sibTransId="{8D8D1282-BB19-40E6-BCD2-4F7413911A30}"/>
    <dgm:cxn modelId="{546AED62-7F73-4B0F-91CE-9CB241E2BF7D}" type="presParOf" srcId="{FBAC9C50-6D2D-4F50-9290-E3AD28D60DFD}" destId="{CEDF6FBD-E98B-468C-BE21-E64068EFB32A}" srcOrd="0" destOrd="0" presId="urn:microsoft.com/office/officeart/2016/7/layout/ChevronBlockProcess"/>
    <dgm:cxn modelId="{F98A90C8-41F7-4234-BC32-3C05D461B4AC}" type="presParOf" srcId="{CEDF6FBD-E98B-468C-BE21-E64068EFB32A}" destId="{9BDB992A-2033-4FC8-B919-E0950ACC35A9}" srcOrd="0" destOrd="0" presId="urn:microsoft.com/office/officeart/2016/7/layout/ChevronBlockProcess"/>
    <dgm:cxn modelId="{5C75C0F0-4F69-48EB-9646-F0674913E680}" type="presParOf" srcId="{CEDF6FBD-E98B-468C-BE21-E64068EFB32A}" destId="{E4F35988-A823-4733-80A3-93AACD85FBC5}" srcOrd="1" destOrd="0" presId="urn:microsoft.com/office/officeart/2016/7/layout/ChevronBlockProcess"/>
    <dgm:cxn modelId="{F70F4CC2-7414-4CAC-AB86-97E05DC71CD1}" type="presParOf" srcId="{FBAC9C50-6D2D-4F50-9290-E3AD28D60DFD}" destId="{E58EC00E-5DD5-48AC-8D4B-2DCF44A42B0D}" srcOrd="1" destOrd="0" presId="urn:microsoft.com/office/officeart/2016/7/layout/ChevronBlockProcess"/>
    <dgm:cxn modelId="{CD0057BF-F2F9-492A-9E60-320CAE23CD02}" type="presParOf" srcId="{FBAC9C50-6D2D-4F50-9290-E3AD28D60DFD}" destId="{A2221E6E-0489-4389-BA6C-CBBB1B67DEA9}" srcOrd="2" destOrd="0" presId="urn:microsoft.com/office/officeart/2016/7/layout/ChevronBlockProcess"/>
    <dgm:cxn modelId="{D2FFDB1D-881A-459D-A67C-F6C66CE85E99}" type="presParOf" srcId="{A2221E6E-0489-4389-BA6C-CBBB1B67DEA9}" destId="{EE810AB6-FD58-4F46-9D70-8ADAA25F982A}" srcOrd="0" destOrd="0" presId="urn:microsoft.com/office/officeart/2016/7/layout/ChevronBlockProcess"/>
    <dgm:cxn modelId="{8F51F2CE-A1E2-44A7-A8A4-8296FB38BA77}" type="presParOf" srcId="{A2221E6E-0489-4389-BA6C-CBBB1B67DEA9}" destId="{FBF335B9-7179-4B14-AED9-4DA3FA1F28D2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3C3ECF-0B31-4CBC-8B44-A266DAF2AA39}" type="doc">
      <dgm:prSet loTypeId="urn:microsoft.com/office/officeart/2005/8/layout/defaul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34DAB540-2B9C-4A7C-A9DD-2829324C8B1E}">
      <dgm:prSet/>
      <dgm:spPr/>
      <dgm:t>
        <a:bodyPr/>
        <a:lstStyle/>
        <a:p>
          <a:r>
            <a:rPr lang="en-IE"/>
            <a:t>Schedule/Plane: Departure Time</a:t>
          </a:r>
        </a:p>
      </dgm:t>
    </dgm:pt>
    <dgm:pt modelId="{5F1B6F77-AFB2-4A69-ADA6-CE30F0FD737D}" type="parTrans" cxnId="{196BF943-7A3A-4DFA-A392-F128CA241E52}">
      <dgm:prSet/>
      <dgm:spPr/>
      <dgm:t>
        <a:bodyPr/>
        <a:lstStyle/>
        <a:p>
          <a:endParaRPr lang="en-US"/>
        </a:p>
      </dgm:t>
    </dgm:pt>
    <dgm:pt modelId="{B1DCFE40-FA3E-4B6C-A4E1-EA9435C61424}" type="sibTrans" cxnId="{196BF943-7A3A-4DFA-A392-F128CA241E52}">
      <dgm:prSet/>
      <dgm:spPr/>
      <dgm:t>
        <a:bodyPr/>
        <a:lstStyle/>
        <a:p>
          <a:endParaRPr lang="en-US"/>
        </a:p>
      </dgm:t>
    </dgm:pt>
    <dgm:pt modelId="{2D672144-B6A9-43D4-9F22-11B403B7E6E6}">
      <dgm:prSet/>
      <dgm:spPr/>
      <dgm:t>
        <a:bodyPr/>
        <a:lstStyle/>
        <a:p>
          <a:r>
            <a:rPr lang="en-IE"/>
            <a:t>Schedule/Plane: Delays</a:t>
          </a:r>
        </a:p>
      </dgm:t>
    </dgm:pt>
    <dgm:pt modelId="{C85B8837-3698-4A09-BA26-9443666B7D11}" type="parTrans" cxnId="{188600B3-9718-4ECF-8C7B-151DF1AC5731}">
      <dgm:prSet/>
      <dgm:spPr/>
      <dgm:t>
        <a:bodyPr/>
        <a:lstStyle/>
        <a:p>
          <a:endParaRPr lang="en-US"/>
        </a:p>
      </dgm:t>
    </dgm:pt>
    <dgm:pt modelId="{69961260-4D26-41AC-9E09-D7A73C6D2A70}" type="sibTrans" cxnId="{188600B3-9718-4ECF-8C7B-151DF1AC5731}">
      <dgm:prSet/>
      <dgm:spPr/>
      <dgm:t>
        <a:bodyPr/>
        <a:lstStyle/>
        <a:p>
          <a:endParaRPr lang="en-US"/>
        </a:p>
      </dgm:t>
    </dgm:pt>
    <dgm:pt modelId="{C9D9421E-E6DF-4A24-BD78-88BD8781A302}">
      <dgm:prSet/>
      <dgm:spPr/>
      <dgm:t>
        <a:bodyPr/>
        <a:lstStyle/>
        <a:p>
          <a:r>
            <a:rPr lang="en-IE"/>
            <a:t>Schedule/Plane: Arrival Time</a:t>
          </a:r>
        </a:p>
      </dgm:t>
    </dgm:pt>
    <dgm:pt modelId="{F83714F8-6285-48CB-BCCC-B52835C6DE24}" type="parTrans" cxnId="{422EB1BB-718E-4DBA-A7DD-0355FCECD8CD}">
      <dgm:prSet/>
      <dgm:spPr/>
      <dgm:t>
        <a:bodyPr/>
        <a:lstStyle/>
        <a:p>
          <a:endParaRPr lang="en-US"/>
        </a:p>
      </dgm:t>
    </dgm:pt>
    <dgm:pt modelId="{2754FD1E-5E03-4C39-B007-E40277A7C0E5}" type="sibTrans" cxnId="{422EB1BB-718E-4DBA-A7DD-0355FCECD8CD}">
      <dgm:prSet/>
      <dgm:spPr/>
      <dgm:t>
        <a:bodyPr/>
        <a:lstStyle/>
        <a:p>
          <a:endParaRPr lang="en-US"/>
        </a:p>
      </dgm:t>
    </dgm:pt>
    <dgm:pt modelId="{DD25DD1D-A3CA-4B18-841C-700C2390ECF0}">
      <dgm:prSet/>
      <dgm:spPr/>
      <dgm:t>
        <a:bodyPr/>
        <a:lstStyle/>
        <a:p>
          <a:r>
            <a:rPr lang="en-IE"/>
            <a:t>Plane: Destination</a:t>
          </a:r>
        </a:p>
      </dgm:t>
    </dgm:pt>
    <dgm:pt modelId="{63B27FD2-BECC-4E8C-8F03-0E3F6C9A8535}" type="parTrans" cxnId="{7F6DBF64-2796-4D2E-B9AB-375A29DEEF42}">
      <dgm:prSet/>
      <dgm:spPr/>
      <dgm:t>
        <a:bodyPr/>
        <a:lstStyle/>
        <a:p>
          <a:endParaRPr lang="en-US"/>
        </a:p>
      </dgm:t>
    </dgm:pt>
    <dgm:pt modelId="{5BB911AC-C5EA-4F8B-82F7-A74002040A3F}" type="sibTrans" cxnId="{7F6DBF64-2796-4D2E-B9AB-375A29DEEF42}">
      <dgm:prSet/>
      <dgm:spPr/>
      <dgm:t>
        <a:bodyPr/>
        <a:lstStyle/>
        <a:p>
          <a:endParaRPr lang="en-US"/>
        </a:p>
      </dgm:t>
    </dgm:pt>
    <dgm:pt modelId="{3669BF7E-62F4-494E-9778-DEB6068F09EE}">
      <dgm:prSet/>
      <dgm:spPr/>
      <dgm:t>
        <a:bodyPr/>
        <a:lstStyle/>
        <a:p>
          <a:r>
            <a:rPr lang="en-IE"/>
            <a:t>Plane: Departure Place</a:t>
          </a:r>
        </a:p>
      </dgm:t>
    </dgm:pt>
    <dgm:pt modelId="{C183B2D5-E2ED-4EE8-80C1-1CB67C713284}" type="parTrans" cxnId="{2F99D5E8-D9A4-44DF-AAF6-3E853212106F}">
      <dgm:prSet/>
      <dgm:spPr/>
      <dgm:t>
        <a:bodyPr/>
        <a:lstStyle/>
        <a:p>
          <a:endParaRPr lang="en-US"/>
        </a:p>
      </dgm:t>
    </dgm:pt>
    <dgm:pt modelId="{A933C4B9-89C9-422F-905D-32C169966C07}" type="sibTrans" cxnId="{2F99D5E8-D9A4-44DF-AAF6-3E853212106F}">
      <dgm:prSet/>
      <dgm:spPr/>
      <dgm:t>
        <a:bodyPr/>
        <a:lstStyle/>
        <a:p>
          <a:endParaRPr lang="en-US"/>
        </a:p>
      </dgm:t>
    </dgm:pt>
    <dgm:pt modelId="{1D416B46-71FC-472E-BC71-3E11F75AE9A5}">
      <dgm:prSet/>
      <dgm:spPr/>
      <dgm:t>
        <a:bodyPr/>
        <a:lstStyle/>
        <a:p>
          <a:r>
            <a:rPr lang="en-IE"/>
            <a:t>Plane: Use this as an Abstract class and have Child classes of different plane types. </a:t>
          </a:r>
        </a:p>
      </dgm:t>
    </dgm:pt>
    <dgm:pt modelId="{B693670F-2889-4FA2-A688-CB1688C1F8FE}" type="parTrans" cxnId="{19907FE5-88F1-4374-B0F4-62D7CCE6016D}">
      <dgm:prSet/>
      <dgm:spPr/>
      <dgm:t>
        <a:bodyPr/>
        <a:lstStyle/>
        <a:p>
          <a:endParaRPr lang="en-US"/>
        </a:p>
      </dgm:t>
    </dgm:pt>
    <dgm:pt modelId="{88073D6C-86D1-4D82-9BB1-9A0F93CEA657}" type="sibTrans" cxnId="{19907FE5-88F1-4374-B0F4-62D7CCE6016D}">
      <dgm:prSet/>
      <dgm:spPr/>
      <dgm:t>
        <a:bodyPr/>
        <a:lstStyle/>
        <a:p>
          <a:endParaRPr lang="en-US"/>
        </a:p>
      </dgm:t>
    </dgm:pt>
    <dgm:pt modelId="{8653FE5B-851C-49CA-AF1B-E79243C385C1}">
      <dgm:prSet/>
      <dgm:spPr/>
      <dgm:t>
        <a:bodyPr/>
        <a:lstStyle/>
        <a:p>
          <a:r>
            <a:rPr lang="en-IE"/>
            <a:t>Plane: Be able to remove a passenger from the list</a:t>
          </a:r>
        </a:p>
      </dgm:t>
    </dgm:pt>
    <dgm:pt modelId="{C2A8CB9D-36B7-4C80-B2A6-F2DE59343C2F}" type="parTrans" cxnId="{05F3FBDA-AFD8-4F40-9450-BCBCFBEA8C7C}">
      <dgm:prSet/>
      <dgm:spPr/>
      <dgm:t>
        <a:bodyPr/>
        <a:lstStyle/>
        <a:p>
          <a:endParaRPr lang="en-US"/>
        </a:p>
      </dgm:t>
    </dgm:pt>
    <dgm:pt modelId="{89283902-67EC-46F8-AC5E-B04540BCF0F4}" type="sibTrans" cxnId="{05F3FBDA-AFD8-4F40-9450-BCBCFBEA8C7C}">
      <dgm:prSet/>
      <dgm:spPr/>
      <dgm:t>
        <a:bodyPr/>
        <a:lstStyle/>
        <a:p>
          <a:endParaRPr lang="en-US"/>
        </a:p>
      </dgm:t>
    </dgm:pt>
    <dgm:pt modelId="{518E1846-43F4-40BD-A317-05CBA1BB53E4}">
      <dgm:prSet/>
      <dgm:spPr/>
      <dgm:t>
        <a:bodyPr/>
        <a:lstStyle/>
        <a:p>
          <a:r>
            <a:rPr lang="en-IE"/>
            <a:t>Plane: Be able to let a passenger change seats</a:t>
          </a:r>
        </a:p>
      </dgm:t>
    </dgm:pt>
    <dgm:pt modelId="{2A58FC3B-406D-4A9E-B907-62CDCDFEB1BC}" type="parTrans" cxnId="{BFA9CBF1-7B42-4E21-BB81-87F31F434CBD}">
      <dgm:prSet/>
      <dgm:spPr/>
      <dgm:t>
        <a:bodyPr/>
        <a:lstStyle/>
        <a:p>
          <a:endParaRPr lang="en-US"/>
        </a:p>
      </dgm:t>
    </dgm:pt>
    <dgm:pt modelId="{6B7FE87E-2E15-4C52-8AB0-1C48C524C262}" type="sibTrans" cxnId="{BFA9CBF1-7B42-4E21-BB81-87F31F434CBD}">
      <dgm:prSet/>
      <dgm:spPr/>
      <dgm:t>
        <a:bodyPr/>
        <a:lstStyle/>
        <a:p>
          <a:endParaRPr lang="en-US"/>
        </a:p>
      </dgm:t>
    </dgm:pt>
    <dgm:pt modelId="{3E97D421-A290-493A-9F67-8EB0AD6A30E5}">
      <dgm:prSet/>
      <dgm:spPr/>
      <dgm:t>
        <a:bodyPr/>
        <a:lstStyle/>
        <a:p>
          <a:r>
            <a:rPr lang="en-IE"/>
            <a:t>Passenter: Account for when the number of passengers becomes too big for an int value</a:t>
          </a:r>
        </a:p>
      </dgm:t>
    </dgm:pt>
    <dgm:pt modelId="{1411DB2D-8B64-45C9-8ECD-792DE16926D5}" type="parTrans" cxnId="{F6F1EABB-6A22-480D-ACDA-519545FDD25D}">
      <dgm:prSet/>
      <dgm:spPr/>
      <dgm:t>
        <a:bodyPr/>
        <a:lstStyle/>
        <a:p>
          <a:endParaRPr lang="en-US"/>
        </a:p>
      </dgm:t>
    </dgm:pt>
    <dgm:pt modelId="{B3B40DA7-C510-41FA-A35E-21069AC0A8C9}" type="sibTrans" cxnId="{F6F1EABB-6A22-480D-ACDA-519545FDD25D}">
      <dgm:prSet/>
      <dgm:spPr/>
      <dgm:t>
        <a:bodyPr/>
        <a:lstStyle/>
        <a:p>
          <a:endParaRPr lang="en-US"/>
        </a:p>
      </dgm:t>
    </dgm:pt>
    <dgm:pt modelId="{5DA78AF8-B58C-4950-919B-5FAEE9DD843F}">
      <dgm:prSet/>
      <dgm:spPr/>
      <dgm:t>
        <a:bodyPr/>
        <a:lstStyle/>
        <a:p>
          <a:r>
            <a:rPr lang="en-IE"/>
            <a:t>TicketBookingSystem: Add error handling for incorrect menu choices (incorrect passenger type, incorrect date)</a:t>
          </a:r>
        </a:p>
      </dgm:t>
    </dgm:pt>
    <dgm:pt modelId="{DEEDAB6D-9378-40D2-A11F-EDC9330C099A}" type="parTrans" cxnId="{5B314117-7A35-4C82-AF37-8231EF33F034}">
      <dgm:prSet/>
      <dgm:spPr/>
      <dgm:t>
        <a:bodyPr/>
        <a:lstStyle/>
        <a:p>
          <a:endParaRPr lang="en-US"/>
        </a:p>
      </dgm:t>
    </dgm:pt>
    <dgm:pt modelId="{EA62DAB3-A28D-40FB-BD0F-2B8DBCF082A0}" type="sibTrans" cxnId="{5B314117-7A35-4C82-AF37-8231EF33F034}">
      <dgm:prSet/>
      <dgm:spPr/>
      <dgm:t>
        <a:bodyPr/>
        <a:lstStyle/>
        <a:p>
          <a:endParaRPr lang="en-US"/>
        </a:p>
      </dgm:t>
    </dgm:pt>
    <dgm:pt modelId="{C8E84738-5D7D-46F7-BD6A-ECA5CD30C15A}">
      <dgm:prSet/>
      <dgm:spPr/>
      <dgm:t>
        <a:bodyPr/>
        <a:lstStyle/>
        <a:p>
          <a:r>
            <a:rPr lang="en-IE"/>
            <a:t>TicketBookingSystem: Find a better place to save your files </a:t>
          </a:r>
        </a:p>
      </dgm:t>
    </dgm:pt>
    <dgm:pt modelId="{BE6ECAF6-C9DB-406A-BEA1-DA191A815C65}" type="parTrans" cxnId="{89FDC848-5BB5-4BFE-8187-EBAE72C012B1}">
      <dgm:prSet/>
      <dgm:spPr/>
      <dgm:t>
        <a:bodyPr/>
        <a:lstStyle/>
        <a:p>
          <a:endParaRPr lang="en-US"/>
        </a:p>
      </dgm:t>
    </dgm:pt>
    <dgm:pt modelId="{82A60CE3-AE96-485A-BE3F-8BA4B3873DDA}" type="sibTrans" cxnId="{89FDC848-5BB5-4BFE-8187-EBAE72C012B1}">
      <dgm:prSet/>
      <dgm:spPr/>
      <dgm:t>
        <a:bodyPr/>
        <a:lstStyle/>
        <a:p>
          <a:endParaRPr lang="en-US"/>
        </a:p>
      </dgm:t>
    </dgm:pt>
    <dgm:pt modelId="{D344E203-67D6-448F-BFEE-F9C13E2467B4}">
      <dgm:prSet/>
      <dgm:spPr/>
      <dgm:t>
        <a:bodyPr/>
        <a:lstStyle/>
        <a:p>
          <a:r>
            <a:rPr lang="en-IE"/>
            <a:t>TicketBookingSystem: Find a better place to save your files</a:t>
          </a:r>
        </a:p>
      </dgm:t>
    </dgm:pt>
    <dgm:pt modelId="{5CDA337E-49EB-4669-A9BF-455FD57F1FD4}" type="parTrans" cxnId="{144214D3-76F9-4727-93E4-8D8E0EC59E43}">
      <dgm:prSet/>
      <dgm:spPr/>
      <dgm:t>
        <a:bodyPr/>
        <a:lstStyle/>
        <a:p>
          <a:endParaRPr lang="en-US"/>
        </a:p>
      </dgm:t>
    </dgm:pt>
    <dgm:pt modelId="{BFD31364-BE00-432A-85F1-736581B8274D}" type="sibTrans" cxnId="{144214D3-76F9-4727-93E4-8D8E0EC59E43}">
      <dgm:prSet/>
      <dgm:spPr/>
      <dgm:t>
        <a:bodyPr/>
        <a:lstStyle/>
        <a:p>
          <a:endParaRPr lang="en-US"/>
        </a:p>
      </dgm:t>
    </dgm:pt>
    <dgm:pt modelId="{96D2DF7D-4EFC-403D-9803-492B313ECD8F}" type="pres">
      <dgm:prSet presAssocID="{663C3ECF-0B31-4CBC-8B44-A266DAF2AA39}" presName="diagram" presStyleCnt="0">
        <dgm:presLayoutVars>
          <dgm:dir/>
          <dgm:resizeHandles val="exact"/>
        </dgm:presLayoutVars>
      </dgm:prSet>
      <dgm:spPr/>
    </dgm:pt>
    <dgm:pt modelId="{64920F33-60E1-4804-8A0C-13092B44CD1A}" type="pres">
      <dgm:prSet presAssocID="{34DAB540-2B9C-4A7C-A9DD-2829324C8B1E}" presName="node" presStyleLbl="node1" presStyleIdx="0" presStyleCnt="12">
        <dgm:presLayoutVars>
          <dgm:bulletEnabled val="1"/>
        </dgm:presLayoutVars>
      </dgm:prSet>
      <dgm:spPr/>
    </dgm:pt>
    <dgm:pt modelId="{DF871DE5-C666-4FF6-8F53-C73ABD260FE1}" type="pres">
      <dgm:prSet presAssocID="{B1DCFE40-FA3E-4B6C-A4E1-EA9435C61424}" presName="sibTrans" presStyleCnt="0"/>
      <dgm:spPr/>
    </dgm:pt>
    <dgm:pt modelId="{0A6E01AA-6605-4222-9D9C-21FC068CB9D0}" type="pres">
      <dgm:prSet presAssocID="{2D672144-B6A9-43D4-9F22-11B403B7E6E6}" presName="node" presStyleLbl="node1" presStyleIdx="1" presStyleCnt="12">
        <dgm:presLayoutVars>
          <dgm:bulletEnabled val="1"/>
        </dgm:presLayoutVars>
      </dgm:prSet>
      <dgm:spPr/>
    </dgm:pt>
    <dgm:pt modelId="{34578D47-D1BB-487F-8FEC-9DFABA9CF9FF}" type="pres">
      <dgm:prSet presAssocID="{69961260-4D26-41AC-9E09-D7A73C6D2A70}" presName="sibTrans" presStyleCnt="0"/>
      <dgm:spPr/>
    </dgm:pt>
    <dgm:pt modelId="{36A5C0BE-05AD-4E08-893B-1C2EF3E73C73}" type="pres">
      <dgm:prSet presAssocID="{C9D9421E-E6DF-4A24-BD78-88BD8781A302}" presName="node" presStyleLbl="node1" presStyleIdx="2" presStyleCnt="12">
        <dgm:presLayoutVars>
          <dgm:bulletEnabled val="1"/>
        </dgm:presLayoutVars>
      </dgm:prSet>
      <dgm:spPr/>
    </dgm:pt>
    <dgm:pt modelId="{101252E4-BBE3-4F53-AB4B-C90432F7C2B1}" type="pres">
      <dgm:prSet presAssocID="{2754FD1E-5E03-4C39-B007-E40277A7C0E5}" presName="sibTrans" presStyleCnt="0"/>
      <dgm:spPr/>
    </dgm:pt>
    <dgm:pt modelId="{55F40B63-3367-4AA4-B5FF-33916C969E12}" type="pres">
      <dgm:prSet presAssocID="{DD25DD1D-A3CA-4B18-841C-700C2390ECF0}" presName="node" presStyleLbl="node1" presStyleIdx="3" presStyleCnt="12">
        <dgm:presLayoutVars>
          <dgm:bulletEnabled val="1"/>
        </dgm:presLayoutVars>
      </dgm:prSet>
      <dgm:spPr/>
    </dgm:pt>
    <dgm:pt modelId="{06AECD27-17B1-4F13-9F0A-55F31B895DC0}" type="pres">
      <dgm:prSet presAssocID="{5BB911AC-C5EA-4F8B-82F7-A74002040A3F}" presName="sibTrans" presStyleCnt="0"/>
      <dgm:spPr/>
    </dgm:pt>
    <dgm:pt modelId="{BA6154C2-FE69-409C-82DD-F79D79D66A5F}" type="pres">
      <dgm:prSet presAssocID="{3669BF7E-62F4-494E-9778-DEB6068F09EE}" presName="node" presStyleLbl="node1" presStyleIdx="4" presStyleCnt="12">
        <dgm:presLayoutVars>
          <dgm:bulletEnabled val="1"/>
        </dgm:presLayoutVars>
      </dgm:prSet>
      <dgm:spPr/>
    </dgm:pt>
    <dgm:pt modelId="{9AE59938-260B-4C9E-8984-F8999C3339AA}" type="pres">
      <dgm:prSet presAssocID="{A933C4B9-89C9-422F-905D-32C169966C07}" presName="sibTrans" presStyleCnt="0"/>
      <dgm:spPr/>
    </dgm:pt>
    <dgm:pt modelId="{4913B770-94C6-4608-9CFB-EBD599E26997}" type="pres">
      <dgm:prSet presAssocID="{1D416B46-71FC-472E-BC71-3E11F75AE9A5}" presName="node" presStyleLbl="node1" presStyleIdx="5" presStyleCnt="12">
        <dgm:presLayoutVars>
          <dgm:bulletEnabled val="1"/>
        </dgm:presLayoutVars>
      </dgm:prSet>
      <dgm:spPr/>
    </dgm:pt>
    <dgm:pt modelId="{3562E6A1-93C5-4B79-B64B-E285268E2113}" type="pres">
      <dgm:prSet presAssocID="{88073D6C-86D1-4D82-9BB1-9A0F93CEA657}" presName="sibTrans" presStyleCnt="0"/>
      <dgm:spPr/>
    </dgm:pt>
    <dgm:pt modelId="{A59BF368-7252-4C97-A574-F5496934887A}" type="pres">
      <dgm:prSet presAssocID="{8653FE5B-851C-49CA-AF1B-E79243C385C1}" presName="node" presStyleLbl="node1" presStyleIdx="6" presStyleCnt="12">
        <dgm:presLayoutVars>
          <dgm:bulletEnabled val="1"/>
        </dgm:presLayoutVars>
      </dgm:prSet>
      <dgm:spPr/>
    </dgm:pt>
    <dgm:pt modelId="{4B9EB117-C3FD-4DF0-88D0-B3B8E9AC3A6A}" type="pres">
      <dgm:prSet presAssocID="{89283902-67EC-46F8-AC5E-B04540BCF0F4}" presName="sibTrans" presStyleCnt="0"/>
      <dgm:spPr/>
    </dgm:pt>
    <dgm:pt modelId="{38A2C408-10F4-415B-B2A8-1297E4296CDE}" type="pres">
      <dgm:prSet presAssocID="{518E1846-43F4-40BD-A317-05CBA1BB53E4}" presName="node" presStyleLbl="node1" presStyleIdx="7" presStyleCnt="12">
        <dgm:presLayoutVars>
          <dgm:bulletEnabled val="1"/>
        </dgm:presLayoutVars>
      </dgm:prSet>
      <dgm:spPr/>
    </dgm:pt>
    <dgm:pt modelId="{1051BE15-8695-4140-BBB6-E39BD1EB2741}" type="pres">
      <dgm:prSet presAssocID="{6B7FE87E-2E15-4C52-8AB0-1C48C524C262}" presName="sibTrans" presStyleCnt="0"/>
      <dgm:spPr/>
    </dgm:pt>
    <dgm:pt modelId="{1366AC6C-E76A-4F6A-AF5E-8363315C9694}" type="pres">
      <dgm:prSet presAssocID="{3E97D421-A290-493A-9F67-8EB0AD6A30E5}" presName="node" presStyleLbl="node1" presStyleIdx="8" presStyleCnt="12">
        <dgm:presLayoutVars>
          <dgm:bulletEnabled val="1"/>
        </dgm:presLayoutVars>
      </dgm:prSet>
      <dgm:spPr/>
    </dgm:pt>
    <dgm:pt modelId="{C181FD27-2152-46BF-A92A-7DAFB9A294E9}" type="pres">
      <dgm:prSet presAssocID="{B3B40DA7-C510-41FA-A35E-21069AC0A8C9}" presName="sibTrans" presStyleCnt="0"/>
      <dgm:spPr/>
    </dgm:pt>
    <dgm:pt modelId="{C9A59F36-5439-4E27-8BDA-6808049767FC}" type="pres">
      <dgm:prSet presAssocID="{5DA78AF8-B58C-4950-919B-5FAEE9DD843F}" presName="node" presStyleLbl="node1" presStyleIdx="9" presStyleCnt="12">
        <dgm:presLayoutVars>
          <dgm:bulletEnabled val="1"/>
        </dgm:presLayoutVars>
      </dgm:prSet>
      <dgm:spPr/>
    </dgm:pt>
    <dgm:pt modelId="{F8F3DC4E-C80E-4D26-B1C2-AEAF1BA44F3D}" type="pres">
      <dgm:prSet presAssocID="{EA62DAB3-A28D-40FB-BD0F-2B8DBCF082A0}" presName="sibTrans" presStyleCnt="0"/>
      <dgm:spPr/>
    </dgm:pt>
    <dgm:pt modelId="{BC4CF953-EAF1-4A14-98D3-0F52A081E6F1}" type="pres">
      <dgm:prSet presAssocID="{C8E84738-5D7D-46F7-BD6A-ECA5CD30C15A}" presName="node" presStyleLbl="node1" presStyleIdx="10" presStyleCnt="12">
        <dgm:presLayoutVars>
          <dgm:bulletEnabled val="1"/>
        </dgm:presLayoutVars>
      </dgm:prSet>
      <dgm:spPr/>
    </dgm:pt>
    <dgm:pt modelId="{435323A6-6049-456C-9E17-C505FE82C2EA}" type="pres">
      <dgm:prSet presAssocID="{82A60CE3-AE96-485A-BE3F-8BA4B3873DDA}" presName="sibTrans" presStyleCnt="0"/>
      <dgm:spPr/>
    </dgm:pt>
    <dgm:pt modelId="{7B276A3E-3F6C-409C-8793-57D0EA9F0E71}" type="pres">
      <dgm:prSet presAssocID="{D344E203-67D6-448F-BFEE-F9C13E2467B4}" presName="node" presStyleLbl="node1" presStyleIdx="11" presStyleCnt="12">
        <dgm:presLayoutVars>
          <dgm:bulletEnabled val="1"/>
        </dgm:presLayoutVars>
      </dgm:prSet>
      <dgm:spPr/>
    </dgm:pt>
  </dgm:ptLst>
  <dgm:cxnLst>
    <dgm:cxn modelId="{A7046005-FE46-4860-9673-D3BE88CE21DB}" type="presOf" srcId="{DD25DD1D-A3CA-4B18-841C-700C2390ECF0}" destId="{55F40B63-3367-4AA4-B5FF-33916C969E12}" srcOrd="0" destOrd="0" presId="urn:microsoft.com/office/officeart/2005/8/layout/default"/>
    <dgm:cxn modelId="{828ACA09-ADD0-4E28-9D44-F10592ED64EF}" type="presOf" srcId="{8653FE5B-851C-49CA-AF1B-E79243C385C1}" destId="{A59BF368-7252-4C97-A574-F5496934887A}" srcOrd="0" destOrd="0" presId="urn:microsoft.com/office/officeart/2005/8/layout/default"/>
    <dgm:cxn modelId="{DF78540F-3B79-4D44-8686-B77084B49042}" type="presOf" srcId="{34DAB540-2B9C-4A7C-A9DD-2829324C8B1E}" destId="{64920F33-60E1-4804-8A0C-13092B44CD1A}" srcOrd="0" destOrd="0" presId="urn:microsoft.com/office/officeart/2005/8/layout/default"/>
    <dgm:cxn modelId="{5B314117-7A35-4C82-AF37-8231EF33F034}" srcId="{663C3ECF-0B31-4CBC-8B44-A266DAF2AA39}" destId="{5DA78AF8-B58C-4950-919B-5FAEE9DD843F}" srcOrd="9" destOrd="0" parTransId="{DEEDAB6D-9378-40D2-A11F-EDC9330C099A}" sibTransId="{EA62DAB3-A28D-40FB-BD0F-2B8DBCF082A0}"/>
    <dgm:cxn modelId="{D42A3724-5D37-4F57-B38A-C9664DACF78A}" type="presOf" srcId="{3669BF7E-62F4-494E-9778-DEB6068F09EE}" destId="{BA6154C2-FE69-409C-82DD-F79D79D66A5F}" srcOrd="0" destOrd="0" presId="urn:microsoft.com/office/officeart/2005/8/layout/default"/>
    <dgm:cxn modelId="{26817437-17B7-42E2-9AC4-C5BBC31944CA}" type="presOf" srcId="{3E97D421-A290-493A-9F67-8EB0AD6A30E5}" destId="{1366AC6C-E76A-4F6A-AF5E-8363315C9694}" srcOrd="0" destOrd="0" presId="urn:microsoft.com/office/officeart/2005/8/layout/default"/>
    <dgm:cxn modelId="{2B88423F-69DF-4138-9BC0-B2D1B4F76558}" type="presOf" srcId="{C9D9421E-E6DF-4A24-BD78-88BD8781A302}" destId="{36A5C0BE-05AD-4E08-893B-1C2EF3E73C73}" srcOrd="0" destOrd="0" presId="urn:microsoft.com/office/officeart/2005/8/layout/default"/>
    <dgm:cxn modelId="{C8928942-0EA8-420D-9315-8FCA5E51158C}" type="presOf" srcId="{5DA78AF8-B58C-4950-919B-5FAEE9DD843F}" destId="{C9A59F36-5439-4E27-8BDA-6808049767FC}" srcOrd="0" destOrd="0" presId="urn:microsoft.com/office/officeart/2005/8/layout/default"/>
    <dgm:cxn modelId="{196BF943-7A3A-4DFA-A392-F128CA241E52}" srcId="{663C3ECF-0B31-4CBC-8B44-A266DAF2AA39}" destId="{34DAB540-2B9C-4A7C-A9DD-2829324C8B1E}" srcOrd="0" destOrd="0" parTransId="{5F1B6F77-AFB2-4A69-ADA6-CE30F0FD737D}" sibTransId="{B1DCFE40-FA3E-4B6C-A4E1-EA9435C61424}"/>
    <dgm:cxn modelId="{7F6DBF64-2796-4D2E-B9AB-375A29DEEF42}" srcId="{663C3ECF-0B31-4CBC-8B44-A266DAF2AA39}" destId="{DD25DD1D-A3CA-4B18-841C-700C2390ECF0}" srcOrd="3" destOrd="0" parTransId="{63B27FD2-BECC-4E8C-8F03-0E3F6C9A8535}" sibTransId="{5BB911AC-C5EA-4F8B-82F7-A74002040A3F}"/>
    <dgm:cxn modelId="{89FDC848-5BB5-4BFE-8187-EBAE72C012B1}" srcId="{663C3ECF-0B31-4CBC-8B44-A266DAF2AA39}" destId="{C8E84738-5D7D-46F7-BD6A-ECA5CD30C15A}" srcOrd="10" destOrd="0" parTransId="{BE6ECAF6-C9DB-406A-BEA1-DA191A815C65}" sibTransId="{82A60CE3-AE96-485A-BE3F-8BA4B3873DDA}"/>
    <dgm:cxn modelId="{F37AA750-4E22-4F18-8070-51EBCEF1095C}" type="presOf" srcId="{1D416B46-71FC-472E-BC71-3E11F75AE9A5}" destId="{4913B770-94C6-4608-9CFB-EBD599E26997}" srcOrd="0" destOrd="0" presId="urn:microsoft.com/office/officeart/2005/8/layout/default"/>
    <dgm:cxn modelId="{A3CE877E-5635-4CBA-B2D3-18D70DB68F86}" type="presOf" srcId="{C8E84738-5D7D-46F7-BD6A-ECA5CD30C15A}" destId="{BC4CF953-EAF1-4A14-98D3-0F52A081E6F1}" srcOrd="0" destOrd="0" presId="urn:microsoft.com/office/officeart/2005/8/layout/default"/>
    <dgm:cxn modelId="{E4B6CB89-1F91-4EB1-B21A-0363201FEF96}" type="presOf" srcId="{D344E203-67D6-448F-BFEE-F9C13E2467B4}" destId="{7B276A3E-3F6C-409C-8793-57D0EA9F0E71}" srcOrd="0" destOrd="0" presId="urn:microsoft.com/office/officeart/2005/8/layout/default"/>
    <dgm:cxn modelId="{25317E99-0762-4BD4-A1EE-043B9B3059C2}" type="presOf" srcId="{663C3ECF-0B31-4CBC-8B44-A266DAF2AA39}" destId="{96D2DF7D-4EFC-403D-9803-492B313ECD8F}" srcOrd="0" destOrd="0" presId="urn:microsoft.com/office/officeart/2005/8/layout/default"/>
    <dgm:cxn modelId="{57E097A6-920A-4F06-B8B9-D3C08A3F06BB}" type="presOf" srcId="{2D672144-B6A9-43D4-9F22-11B403B7E6E6}" destId="{0A6E01AA-6605-4222-9D9C-21FC068CB9D0}" srcOrd="0" destOrd="0" presId="urn:microsoft.com/office/officeart/2005/8/layout/default"/>
    <dgm:cxn modelId="{188600B3-9718-4ECF-8C7B-151DF1AC5731}" srcId="{663C3ECF-0B31-4CBC-8B44-A266DAF2AA39}" destId="{2D672144-B6A9-43D4-9F22-11B403B7E6E6}" srcOrd="1" destOrd="0" parTransId="{C85B8837-3698-4A09-BA26-9443666B7D11}" sibTransId="{69961260-4D26-41AC-9E09-D7A73C6D2A70}"/>
    <dgm:cxn modelId="{422EB1BB-718E-4DBA-A7DD-0355FCECD8CD}" srcId="{663C3ECF-0B31-4CBC-8B44-A266DAF2AA39}" destId="{C9D9421E-E6DF-4A24-BD78-88BD8781A302}" srcOrd="2" destOrd="0" parTransId="{F83714F8-6285-48CB-BCCC-B52835C6DE24}" sibTransId="{2754FD1E-5E03-4C39-B007-E40277A7C0E5}"/>
    <dgm:cxn modelId="{F6F1EABB-6A22-480D-ACDA-519545FDD25D}" srcId="{663C3ECF-0B31-4CBC-8B44-A266DAF2AA39}" destId="{3E97D421-A290-493A-9F67-8EB0AD6A30E5}" srcOrd="8" destOrd="0" parTransId="{1411DB2D-8B64-45C9-8ECD-792DE16926D5}" sibTransId="{B3B40DA7-C510-41FA-A35E-21069AC0A8C9}"/>
    <dgm:cxn modelId="{144214D3-76F9-4727-93E4-8D8E0EC59E43}" srcId="{663C3ECF-0B31-4CBC-8B44-A266DAF2AA39}" destId="{D344E203-67D6-448F-BFEE-F9C13E2467B4}" srcOrd="11" destOrd="0" parTransId="{5CDA337E-49EB-4669-A9BF-455FD57F1FD4}" sibTransId="{BFD31364-BE00-432A-85F1-736581B8274D}"/>
    <dgm:cxn modelId="{6F4C18D7-0C64-4C76-A91A-404843EBA689}" type="presOf" srcId="{518E1846-43F4-40BD-A317-05CBA1BB53E4}" destId="{38A2C408-10F4-415B-B2A8-1297E4296CDE}" srcOrd="0" destOrd="0" presId="urn:microsoft.com/office/officeart/2005/8/layout/default"/>
    <dgm:cxn modelId="{05F3FBDA-AFD8-4F40-9450-BCBCFBEA8C7C}" srcId="{663C3ECF-0B31-4CBC-8B44-A266DAF2AA39}" destId="{8653FE5B-851C-49CA-AF1B-E79243C385C1}" srcOrd="6" destOrd="0" parTransId="{C2A8CB9D-36B7-4C80-B2A6-F2DE59343C2F}" sibTransId="{89283902-67EC-46F8-AC5E-B04540BCF0F4}"/>
    <dgm:cxn modelId="{19907FE5-88F1-4374-B0F4-62D7CCE6016D}" srcId="{663C3ECF-0B31-4CBC-8B44-A266DAF2AA39}" destId="{1D416B46-71FC-472E-BC71-3E11F75AE9A5}" srcOrd="5" destOrd="0" parTransId="{B693670F-2889-4FA2-A688-CB1688C1F8FE}" sibTransId="{88073D6C-86D1-4D82-9BB1-9A0F93CEA657}"/>
    <dgm:cxn modelId="{2F99D5E8-D9A4-44DF-AAF6-3E853212106F}" srcId="{663C3ECF-0B31-4CBC-8B44-A266DAF2AA39}" destId="{3669BF7E-62F4-494E-9778-DEB6068F09EE}" srcOrd="4" destOrd="0" parTransId="{C183B2D5-E2ED-4EE8-80C1-1CB67C713284}" sibTransId="{A933C4B9-89C9-422F-905D-32C169966C07}"/>
    <dgm:cxn modelId="{BFA9CBF1-7B42-4E21-BB81-87F31F434CBD}" srcId="{663C3ECF-0B31-4CBC-8B44-A266DAF2AA39}" destId="{518E1846-43F4-40BD-A317-05CBA1BB53E4}" srcOrd="7" destOrd="0" parTransId="{2A58FC3B-406D-4A9E-B907-62CDCDFEB1BC}" sibTransId="{6B7FE87E-2E15-4C52-8AB0-1C48C524C262}"/>
    <dgm:cxn modelId="{F91D5D82-144A-4216-8EEF-6262B0C1DEA1}" type="presParOf" srcId="{96D2DF7D-4EFC-403D-9803-492B313ECD8F}" destId="{64920F33-60E1-4804-8A0C-13092B44CD1A}" srcOrd="0" destOrd="0" presId="urn:microsoft.com/office/officeart/2005/8/layout/default"/>
    <dgm:cxn modelId="{E9B16239-EBC7-4B3C-929D-C16020E21960}" type="presParOf" srcId="{96D2DF7D-4EFC-403D-9803-492B313ECD8F}" destId="{DF871DE5-C666-4FF6-8F53-C73ABD260FE1}" srcOrd="1" destOrd="0" presId="urn:microsoft.com/office/officeart/2005/8/layout/default"/>
    <dgm:cxn modelId="{553094A3-BACD-4FFF-A17F-4CC9C7127720}" type="presParOf" srcId="{96D2DF7D-4EFC-403D-9803-492B313ECD8F}" destId="{0A6E01AA-6605-4222-9D9C-21FC068CB9D0}" srcOrd="2" destOrd="0" presId="urn:microsoft.com/office/officeart/2005/8/layout/default"/>
    <dgm:cxn modelId="{15A96874-9354-431C-917D-16182B2D2F68}" type="presParOf" srcId="{96D2DF7D-4EFC-403D-9803-492B313ECD8F}" destId="{34578D47-D1BB-487F-8FEC-9DFABA9CF9FF}" srcOrd="3" destOrd="0" presId="urn:microsoft.com/office/officeart/2005/8/layout/default"/>
    <dgm:cxn modelId="{49121D5C-372B-4AF6-B2ED-0D446F91F6F2}" type="presParOf" srcId="{96D2DF7D-4EFC-403D-9803-492B313ECD8F}" destId="{36A5C0BE-05AD-4E08-893B-1C2EF3E73C73}" srcOrd="4" destOrd="0" presId="urn:microsoft.com/office/officeart/2005/8/layout/default"/>
    <dgm:cxn modelId="{254BC77C-992A-4B69-94B4-8A695466C1EA}" type="presParOf" srcId="{96D2DF7D-4EFC-403D-9803-492B313ECD8F}" destId="{101252E4-BBE3-4F53-AB4B-C90432F7C2B1}" srcOrd="5" destOrd="0" presId="urn:microsoft.com/office/officeart/2005/8/layout/default"/>
    <dgm:cxn modelId="{A3CF99B2-C6F5-4399-A62E-67D6A4D797DC}" type="presParOf" srcId="{96D2DF7D-4EFC-403D-9803-492B313ECD8F}" destId="{55F40B63-3367-4AA4-B5FF-33916C969E12}" srcOrd="6" destOrd="0" presId="urn:microsoft.com/office/officeart/2005/8/layout/default"/>
    <dgm:cxn modelId="{4E5BBE15-3BFD-4F61-AC1F-7871F1846166}" type="presParOf" srcId="{96D2DF7D-4EFC-403D-9803-492B313ECD8F}" destId="{06AECD27-17B1-4F13-9F0A-55F31B895DC0}" srcOrd="7" destOrd="0" presId="urn:microsoft.com/office/officeart/2005/8/layout/default"/>
    <dgm:cxn modelId="{0F2D6FD0-DABF-46C0-8628-A5D6DEAF3211}" type="presParOf" srcId="{96D2DF7D-4EFC-403D-9803-492B313ECD8F}" destId="{BA6154C2-FE69-409C-82DD-F79D79D66A5F}" srcOrd="8" destOrd="0" presId="urn:microsoft.com/office/officeart/2005/8/layout/default"/>
    <dgm:cxn modelId="{42458647-CFCE-4BF9-A68B-3900C3D563FA}" type="presParOf" srcId="{96D2DF7D-4EFC-403D-9803-492B313ECD8F}" destId="{9AE59938-260B-4C9E-8984-F8999C3339AA}" srcOrd="9" destOrd="0" presId="urn:microsoft.com/office/officeart/2005/8/layout/default"/>
    <dgm:cxn modelId="{20180320-EBB5-4444-902C-84307CA608EB}" type="presParOf" srcId="{96D2DF7D-4EFC-403D-9803-492B313ECD8F}" destId="{4913B770-94C6-4608-9CFB-EBD599E26997}" srcOrd="10" destOrd="0" presId="urn:microsoft.com/office/officeart/2005/8/layout/default"/>
    <dgm:cxn modelId="{46625351-C5B2-4F3C-AE64-CF2FE80A083E}" type="presParOf" srcId="{96D2DF7D-4EFC-403D-9803-492B313ECD8F}" destId="{3562E6A1-93C5-4B79-B64B-E285268E2113}" srcOrd="11" destOrd="0" presId="urn:microsoft.com/office/officeart/2005/8/layout/default"/>
    <dgm:cxn modelId="{93907857-05DB-4C72-B3A1-23346DD776AE}" type="presParOf" srcId="{96D2DF7D-4EFC-403D-9803-492B313ECD8F}" destId="{A59BF368-7252-4C97-A574-F5496934887A}" srcOrd="12" destOrd="0" presId="urn:microsoft.com/office/officeart/2005/8/layout/default"/>
    <dgm:cxn modelId="{DE441376-1841-44E0-8109-D44CFB8AE751}" type="presParOf" srcId="{96D2DF7D-4EFC-403D-9803-492B313ECD8F}" destId="{4B9EB117-C3FD-4DF0-88D0-B3B8E9AC3A6A}" srcOrd="13" destOrd="0" presId="urn:microsoft.com/office/officeart/2005/8/layout/default"/>
    <dgm:cxn modelId="{B3C26F8E-0F6A-4522-90F4-FE69BFD9DA16}" type="presParOf" srcId="{96D2DF7D-4EFC-403D-9803-492B313ECD8F}" destId="{38A2C408-10F4-415B-B2A8-1297E4296CDE}" srcOrd="14" destOrd="0" presId="urn:microsoft.com/office/officeart/2005/8/layout/default"/>
    <dgm:cxn modelId="{1812B4FB-7829-4D3E-8E4C-036B89F86CB1}" type="presParOf" srcId="{96D2DF7D-4EFC-403D-9803-492B313ECD8F}" destId="{1051BE15-8695-4140-BBB6-E39BD1EB2741}" srcOrd="15" destOrd="0" presId="urn:microsoft.com/office/officeart/2005/8/layout/default"/>
    <dgm:cxn modelId="{634287FB-BD46-4DFD-9AAA-024CF3C0CE12}" type="presParOf" srcId="{96D2DF7D-4EFC-403D-9803-492B313ECD8F}" destId="{1366AC6C-E76A-4F6A-AF5E-8363315C9694}" srcOrd="16" destOrd="0" presId="urn:microsoft.com/office/officeart/2005/8/layout/default"/>
    <dgm:cxn modelId="{68683BFA-06D9-4BC1-A5C7-B82350CCB088}" type="presParOf" srcId="{96D2DF7D-4EFC-403D-9803-492B313ECD8F}" destId="{C181FD27-2152-46BF-A92A-7DAFB9A294E9}" srcOrd="17" destOrd="0" presId="urn:microsoft.com/office/officeart/2005/8/layout/default"/>
    <dgm:cxn modelId="{0959F0F1-3183-4918-920B-4CDF63ED82A6}" type="presParOf" srcId="{96D2DF7D-4EFC-403D-9803-492B313ECD8F}" destId="{C9A59F36-5439-4E27-8BDA-6808049767FC}" srcOrd="18" destOrd="0" presId="urn:microsoft.com/office/officeart/2005/8/layout/default"/>
    <dgm:cxn modelId="{2FBD1A86-A3C7-4CD0-A048-75F9C23EF2F8}" type="presParOf" srcId="{96D2DF7D-4EFC-403D-9803-492B313ECD8F}" destId="{F8F3DC4E-C80E-4D26-B1C2-AEAF1BA44F3D}" srcOrd="19" destOrd="0" presId="urn:microsoft.com/office/officeart/2005/8/layout/default"/>
    <dgm:cxn modelId="{71643792-D6C9-45A1-9432-75A138E16E28}" type="presParOf" srcId="{96D2DF7D-4EFC-403D-9803-492B313ECD8F}" destId="{BC4CF953-EAF1-4A14-98D3-0F52A081E6F1}" srcOrd="20" destOrd="0" presId="urn:microsoft.com/office/officeart/2005/8/layout/default"/>
    <dgm:cxn modelId="{B2462B92-DB87-4C08-BBF5-3D7F50248466}" type="presParOf" srcId="{96D2DF7D-4EFC-403D-9803-492B313ECD8F}" destId="{435323A6-6049-456C-9E17-C505FE82C2EA}" srcOrd="21" destOrd="0" presId="urn:microsoft.com/office/officeart/2005/8/layout/default"/>
    <dgm:cxn modelId="{1B98D363-75AB-4BF3-8DD2-357A03DD4BFA}" type="presParOf" srcId="{96D2DF7D-4EFC-403D-9803-492B313ECD8F}" destId="{7B276A3E-3F6C-409C-8793-57D0EA9F0E71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DB992A-2033-4FC8-B919-E0950ACC35A9}">
      <dsp:nvSpPr>
        <dsp:cNvPr id="0" name=""/>
        <dsp:cNvSpPr/>
      </dsp:nvSpPr>
      <dsp:spPr>
        <a:xfrm>
          <a:off x="8567" y="93127"/>
          <a:ext cx="4152574" cy="1245772"/>
        </a:xfrm>
        <a:prstGeom prst="chevron">
          <a:avLst>
            <a:gd name="adj" fmla="val 30000"/>
          </a:avLst>
        </a:prstGeom>
        <a:solidFill>
          <a:schemeClr val="accen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818" tIns="153818" rIns="153818" bIns="15381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Book</a:t>
          </a:r>
        </a:p>
      </dsp:txBody>
      <dsp:txXfrm>
        <a:off x="382299" y="93127"/>
        <a:ext cx="3405110" cy="1245772"/>
      </dsp:txXfrm>
    </dsp:sp>
    <dsp:sp modelId="{E4F35988-A823-4733-80A3-93AACD85FBC5}">
      <dsp:nvSpPr>
        <dsp:cNvPr id="0" name=""/>
        <dsp:cNvSpPr/>
      </dsp:nvSpPr>
      <dsp:spPr>
        <a:xfrm>
          <a:off x="8567" y="1338899"/>
          <a:ext cx="3778842" cy="2485005"/>
        </a:xfrm>
        <a:prstGeom prst="rect">
          <a:avLst/>
        </a:prstGeom>
        <a:solidFill>
          <a:schemeClr val="tx2">
            <a:lumMod val="20000"/>
            <a:lumOff val="80000"/>
            <a:alpha val="90000"/>
          </a:schemeClr>
        </a:solidFill>
        <a:ln w="25400" cap="flat" cmpd="sng" algn="ctr">
          <a:solidFill>
            <a:schemeClr val="tx2">
              <a:lumMod val="20000"/>
              <a:lumOff val="8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613" tIns="298613" rIns="298613" bIns="597225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Book plane tickets for yourself and your family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Find the plane you want to take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Input your details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Get your tickets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Get the price owed</a:t>
          </a:r>
        </a:p>
      </dsp:txBody>
      <dsp:txXfrm>
        <a:off x="8567" y="1338899"/>
        <a:ext cx="3778842" cy="2485005"/>
      </dsp:txXfrm>
    </dsp:sp>
    <dsp:sp modelId="{EE810AB6-FD58-4F46-9D70-8ADAA25F982A}">
      <dsp:nvSpPr>
        <dsp:cNvPr id="0" name=""/>
        <dsp:cNvSpPr/>
      </dsp:nvSpPr>
      <dsp:spPr>
        <a:xfrm>
          <a:off x="4119777" y="93127"/>
          <a:ext cx="4152574" cy="1245772"/>
        </a:xfrm>
        <a:prstGeom prst="chevron">
          <a:avLst>
            <a:gd name="adj" fmla="val 30000"/>
          </a:avLst>
        </a:prstGeom>
        <a:solidFill>
          <a:schemeClr val="accen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818" tIns="153818" rIns="153818" bIns="15381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View</a:t>
          </a:r>
        </a:p>
      </dsp:txBody>
      <dsp:txXfrm>
        <a:off x="4493509" y="93127"/>
        <a:ext cx="3405110" cy="1245772"/>
      </dsp:txXfrm>
    </dsp:sp>
    <dsp:sp modelId="{FBF335B9-7179-4B14-AED9-4DA3FA1F28D2}">
      <dsp:nvSpPr>
        <dsp:cNvPr id="0" name=""/>
        <dsp:cNvSpPr/>
      </dsp:nvSpPr>
      <dsp:spPr>
        <a:xfrm>
          <a:off x="4119777" y="1338899"/>
          <a:ext cx="3778842" cy="2485005"/>
        </a:xfrm>
        <a:prstGeom prst="rect">
          <a:avLst/>
        </a:prstGeom>
        <a:solidFill>
          <a:schemeClr val="tx2">
            <a:lumMod val="20000"/>
            <a:lumOff val="80000"/>
            <a:alpha val="90000"/>
          </a:schemeClr>
        </a:solidFill>
        <a:ln w="25400" cap="flat" cmpd="sng" algn="ctr">
          <a:solidFill>
            <a:schemeClr val="tx2">
              <a:lumMod val="20000"/>
              <a:lumOff val="8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613" tIns="298613" rIns="298613" bIns="597225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View a plane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Find the plane you want to view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See details about the flight</a:t>
          </a:r>
        </a:p>
      </dsp:txBody>
      <dsp:txXfrm>
        <a:off x="4119777" y="1338899"/>
        <a:ext cx="3778842" cy="24850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920F33-60E1-4804-8A0C-13092B44CD1A}">
      <dsp:nvSpPr>
        <dsp:cNvPr id="0" name=""/>
        <dsp:cNvSpPr/>
      </dsp:nvSpPr>
      <dsp:spPr>
        <a:xfrm>
          <a:off x="2426" y="33849"/>
          <a:ext cx="1924666" cy="1154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300" kern="1200"/>
            <a:t>Schedule/Plane: Departure Time</a:t>
          </a:r>
        </a:p>
      </dsp:txBody>
      <dsp:txXfrm>
        <a:off x="2426" y="33849"/>
        <a:ext cx="1924666" cy="1154800"/>
      </dsp:txXfrm>
    </dsp:sp>
    <dsp:sp modelId="{0A6E01AA-6605-4222-9D9C-21FC068CB9D0}">
      <dsp:nvSpPr>
        <dsp:cNvPr id="0" name=""/>
        <dsp:cNvSpPr/>
      </dsp:nvSpPr>
      <dsp:spPr>
        <a:xfrm>
          <a:off x="2119559" y="33849"/>
          <a:ext cx="1924666" cy="1154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300" kern="1200"/>
            <a:t>Schedule/Plane: Delays</a:t>
          </a:r>
        </a:p>
      </dsp:txBody>
      <dsp:txXfrm>
        <a:off x="2119559" y="33849"/>
        <a:ext cx="1924666" cy="1154800"/>
      </dsp:txXfrm>
    </dsp:sp>
    <dsp:sp modelId="{36A5C0BE-05AD-4E08-893B-1C2EF3E73C73}">
      <dsp:nvSpPr>
        <dsp:cNvPr id="0" name=""/>
        <dsp:cNvSpPr/>
      </dsp:nvSpPr>
      <dsp:spPr>
        <a:xfrm>
          <a:off x="4236693" y="33849"/>
          <a:ext cx="1924666" cy="1154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300" kern="1200"/>
            <a:t>Schedule/Plane: Arrival Time</a:t>
          </a:r>
        </a:p>
      </dsp:txBody>
      <dsp:txXfrm>
        <a:off x="4236693" y="33849"/>
        <a:ext cx="1924666" cy="1154800"/>
      </dsp:txXfrm>
    </dsp:sp>
    <dsp:sp modelId="{55F40B63-3367-4AA4-B5FF-33916C969E12}">
      <dsp:nvSpPr>
        <dsp:cNvPr id="0" name=""/>
        <dsp:cNvSpPr/>
      </dsp:nvSpPr>
      <dsp:spPr>
        <a:xfrm>
          <a:off x="6353826" y="33849"/>
          <a:ext cx="1924666" cy="1154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300" kern="1200"/>
            <a:t>Plane: Destination</a:t>
          </a:r>
        </a:p>
      </dsp:txBody>
      <dsp:txXfrm>
        <a:off x="6353826" y="33849"/>
        <a:ext cx="1924666" cy="1154800"/>
      </dsp:txXfrm>
    </dsp:sp>
    <dsp:sp modelId="{BA6154C2-FE69-409C-82DD-F79D79D66A5F}">
      <dsp:nvSpPr>
        <dsp:cNvPr id="0" name=""/>
        <dsp:cNvSpPr/>
      </dsp:nvSpPr>
      <dsp:spPr>
        <a:xfrm>
          <a:off x="2426" y="1381115"/>
          <a:ext cx="1924666" cy="1154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300" kern="1200"/>
            <a:t>Plane: Departure Place</a:t>
          </a:r>
        </a:p>
      </dsp:txBody>
      <dsp:txXfrm>
        <a:off x="2426" y="1381115"/>
        <a:ext cx="1924666" cy="1154800"/>
      </dsp:txXfrm>
    </dsp:sp>
    <dsp:sp modelId="{4913B770-94C6-4608-9CFB-EBD599E26997}">
      <dsp:nvSpPr>
        <dsp:cNvPr id="0" name=""/>
        <dsp:cNvSpPr/>
      </dsp:nvSpPr>
      <dsp:spPr>
        <a:xfrm>
          <a:off x="2119559" y="1381115"/>
          <a:ext cx="1924666" cy="1154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300" kern="1200"/>
            <a:t>Plane: Use this as an Abstract class and have Child classes of different plane types. </a:t>
          </a:r>
        </a:p>
      </dsp:txBody>
      <dsp:txXfrm>
        <a:off x="2119559" y="1381115"/>
        <a:ext cx="1924666" cy="1154800"/>
      </dsp:txXfrm>
    </dsp:sp>
    <dsp:sp modelId="{A59BF368-7252-4C97-A574-F5496934887A}">
      <dsp:nvSpPr>
        <dsp:cNvPr id="0" name=""/>
        <dsp:cNvSpPr/>
      </dsp:nvSpPr>
      <dsp:spPr>
        <a:xfrm>
          <a:off x="4236693" y="1381115"/>
          <a:ext cx="1924666" cy="1154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300" kern="1200"/>
            <a:t>Plane: Be able to remove a passenger from the list</a:t>
          </a:r>
        </a:p>
      </dsp:txBody>
      <dsp:txXfrm>
        <a:off x="4236693" y="1381115"/>
        <a:ext cx="1924666" cy="1154800"/>
      </dsp:txXfrm>
    </dsp:sp>
    <dsp:sp modelId="{38A2C408-10F4-415B-B2A8-1297E4296CDE}">
      <dsp:nvSpPr>
        <dsp:cNvPr id="0" name=""/>
        <dsp:cNvSpPr/>
      </dsp:nvSpPr>
      <dsp:spPr>
        <a:xfrm>
          <a:off x="6353826" y="1381115"/>
          <a:ext cx="1924666" cy="1154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300" kern="1200"/>
            <a:t>Plane: Be able to let a passenger change seats</a:t>
          </a:r>
        </a:p>
      </dsp:txBody>
      <dsp:txXfrm>
        <a:off x="6353826" y="1381115"/>
        <a:ext cx="1924666" cy="1154800"/>
      </dsp:txXfrm>
    </dsp:sp>
    <dsp:sp modelId="{1366AC6C-E76A-4F6A-AF5E-8363315C9694}">
      <dsp:nvSpPr>
        <dsp:cNvPr id="0" name=""/>
        <dsp:cNvSpPr/>
      </dsp:nvSpPr>
      <dsp:spPr>
        <a:xfrm>
          <a:off x="2426" y="2728382"/>
          <a:ext cx="1924666" cy="1154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300" kern="1200"/>
            <a:t>Passenter: Account for when the number of passengers becomes too big for an int value</a:t>
          </a:r>
        </a:p>
      </dsp:txBody>
      <dsp:txXfrm>
        <a:off x="2426" y="2728382"/>
        <a:ext cx="1924666" cy="1154800"/>
      </dsp:txXfrm>
    </dsp:sp>
    <dsp:sp modelId="{C9A59F36-5439-4E27-8BDA-6808049767FC}">
      <dsp:nvSpPr>
        <dsp:cNvPr id="0" name=""/>
        <dsp:cNvSpPr/>
      </dsp:nvSpPr>
      <dsp:spPr>
        <a:xfrm>
          <a:off x="2119559" y="2728382"/>
          <a:ext cx="1924666" cy="1154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300" kern="1200"/>
            <a:t>TicketBookingSystem: Add error handling for incorrect menu choices (incorrect passenger type, incorrect date)</a:t>
          </a:r>
        </a:p>
      </dsp:txBody>
      <dsp:txXfrm>
        <a:off x="2119559" y="2728382"/>
        <a:ext cx="1924666" cy="1154800"/>
      </dsp:txXfrm>
    </dsp:sp>
    <dsp:sp modelId="{BC4CF953-EAF1-4A14-98D3-0F52A081E6F1}">
      <dsp:nvSpPr>
        <dsp:cNvPr id="0" name=""/>
        <dsp:cNvSpPr/>
      </dsp:nvSpPr>
      <dsp:spPr>
        <a:xfrm>
          <a:off x="4236693" y="2728382"/>
          <a:ext cx="1924666" cy="1154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300" kern="1200"/>
            <a:t>TicketBookingSystem: Find a better place to save your files </a:t>
          </a:r>
        </a:p>
      </dsp:txBody>
      <dsp:txXfrm>
        <a:off x="4236693" y="2728382"/>
        <a:ext cx="1924666" cy="1154800"/>
      </dsp:txXfrm>
    </dsp:sp>
    <dsp:sp modelId="{7B276A3E-3F6C-409C-8793-57D0EA9F0E71}">
      <dsp:nvSpPr>
        <dsp:cNvPr id="0" name=""/>
        <dsp:cNvSpPr/>
      </dsp:nvSpPr>
      <dsp:spPr>
        <a:xfrm>
          <a:off x="6353826" y="2728382"/>
          <a:ext cx="1924666" cy="1154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300" kern="1200"/>
            <a:t>TicketBookingSystem: Find a better place to save your files</a:t>
          </a:r>
        </a:p>
      </dsp:txBody>
      <dsp:txXfrm>
        <a:off x="6353826" y="2728382"/>
        <a:ext cx="1924666" cy="115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9C5C6-7A0A-4BAC-AD87-F969B8A7A2A4}" type="datetimeFigureOut">
              <a:rPr lang="en-IE" smtClean="0"/>
              <a:t>09/12/2020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DB84F-2E8D-4DEA-9CC7-2E7F0852E8E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67648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5DB84F-2E8D-4DEA-9CC7-2E7F0852E8E4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92027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porat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2708920"/>
            <a:ext cx="7992888" cy="1470025"/>
          </a:xfrm>
        </p:spPr>
        <p:txBody>
          <a:bodyPr anchor="b">
            <a:normAutofit/>
          </a:bodyPr>
          <a:lstStyle>
            <a:lvl1pPr algn="l">
              <a:defRPr sz="7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3568" y="3933056"/>
            <a:ext cx="7992888" cy="1656184"/>
          </a:xfrm>
        </p:spPr>
        <p:txBody>
          <a:bodyPr>
            <a:normAutofit/>
          </a:bodyPr>
          <a:lstStyle>
            <a:lvl1pPr marL="0" indent="0" algn="l">
              <a:buNone/>
              <a:defRPr sz="3600" b="1">
                <a:solidFill>
                  <a:srgbClr val="BBA46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Text</a:t>
            </a:r>
            <a:endParaRPr lang="en-GB" dirty="0"/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611560" y="5949280"/>
            <a:ext cx="2583904" cy="43204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600" b="1" kern="1200">
                <a:solidFill>
                  <a:srgbClr val="BBA46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ulster.ac.uk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384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orporate Divi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861048"/>
            <a:ext cx="7772400" cy="1362075"/>
          </a:xfrm>
        </p:spPr>
        <p:txBody>
          <a:bodyPr anchor="t"/>
          <a:lstStyle>
            <a:lvl1pPr algn="l">
              <a:defRPr sz="4000" b="1" cap="none" baseline="0">
                <a:solidFill>
                  <a:srgbClr val="BBA46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cap="none" baseline="0" dirty="0"/>
              <a:t>Divider Title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4593109"/>
            <a:ext cx="7772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 Head</a:t>
            </a:r>
          </a:p>
        </p:txBody>
      </p:sp>
    </p:spTree>
    <p:extLst>
      <p:ext uri="{BB962C8B-B14F-4D97-AF65-F5344CB8AC3E}">
        <p14:creationId xmlns:p14="http://schemas.microsoft.com/office/powerpoint/2010/main" val="1096415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rporate Content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562074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rgbClr val="1A2A4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7544" y="764704"/>
            <a:ext cx="8208912" cy="460648"/>
          </a:xfrm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rgbClr val="BBA46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Sub Head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7544" y="1600201"/>
            <a:ext cx="8280920" cy="3917032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4A4A4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Text</a:t>
            </a:r>
          </a:p>
        </p:txBody>
      </p:sp>
      <p:pic>
        <p:nvPicPr>
          <p:cNvPr id="2050" name="Picture 2" descr="C:\Users\MDunne\Desktop\UU Corporate 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736199"/>
            <a:ext cx="131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24734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rporate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"/>
            <a:ext cx="62865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7544" y="1600201"/>
            <a:ext cx="8280920" cy="3917032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Text</a:t>
            </a:r>
          </a:p>
        </p:txBody>
      </p:sp>
      <p:pic>
        <p:nvPicPr>
          <p:cNvPr id="8" name="Picture 2" descr="C:\Users\MDunne\Desktop\UU Corporate 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736199"/>
            <a:ext cx="131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562074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rgbClr val="1A2A4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7544" y="764704"/>
            <a:ext cx="8208912" cy="460648"/>
          </a:xfrm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rgbClr val="BBA46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Sub Head</a:t>
            </a:r>
          </a:p>
        </p:txBody>
      </p:sp>
    </p:spTree>
    <p:extLst>
      <p:ext uri="{BB962C8B-B14F-4D97-AF65-F5344CB8AC3E}">
        <p14:creationId xmlns:p14="http://schemas.microsoft.com/office/powerpoint/2010/main" val="1207762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rporat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-27384"/>
            <a:ext cx="6264139" cy="6885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474840" cy="562074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rgbClr val="1A2A4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7544" y="952128"/>
            <a:ext cx="4464496" cy="460648"/>
          </a:xfrm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rgbClr val="BBA46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Sub Head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7544" y="1600201"/>
            <a:ext cx="4464496" cy="3917032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Text</a:t>
            </a:r>
          </a:p>
        </p:txBody>
      </p:sp>
      <p:pic>
        <p:nvPicPr>
          <p:cNvPr id="6" name="Picture 2" descr="C:\Users\MDunne\Desktop\UU Corporate 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736199"/>
            <a:ext cx="131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655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rporat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7544" y="1600201"/>
            <a:ext cx="8280920" cy="3917032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Text</a:t>
            </a:r>
          </a:p>
        </p:txBody>
      </p:sp>
      <p:pic>
        <p:nvPicPr>
          <p:cNvPr id="8" name="Picture 2" descr="C:\Users\MDunne\Desktop\UU Corporate 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736199"/>
            <a:ext cx="131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562074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rgbClr val="1A2A4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7544" y="764704"/>
            <a:ext cx="8208912" cy="460648"/>
          </a:xfrm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rgbClr val="BBA46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Sub Head</a:t>
            </a:r>
          </a:p>
        </p:txBody>
      </p:sp>
    </p:spTree>
    <p:extLst>
      <p:ext uri="{BB962C8B-B14F-4D97-AF65-F5344CB8AC3E}">
        <p14:creationId xmlns:p14="http://schemas.microsoft.com/office/powerpoint/2010/main" val="1364736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C6AE1-2333-4445-AAE9-F4505DEEB201}" type="datetimeFigureOut">
              <a:rPr lang="en-GB" smtClean="0"/>
              <a:t>09/12/2020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5DD6A-4F4B-48C0-931C-A060E8E98E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464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5" r:id="rId3"/>
    <p:sldLayoutId id="2147483676" r:id="rId4"/>
    <p:sldLayoutId id="2147483683" r:id="rId5"/>
    <p:sldLayoutId id="2147483677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sz="4400" dirty="0"/>
              <a:t>Group 8 Project:</a:t>
            </a:r>
            <a:br>
              <a:rPr lang="en-GB" sz="4400" dirty="0"/>
            </a:br>
            <a:r>
              <a:rPr lang="en-GB" sz="4400" dirty="0"/>
              <a:t>IntelliJ Airport Booking System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4005064"/>
            <a:ext cx="7992888" cy="1584176"/>
          </a:xfrm>
        </p:spPr>
        <p:txBody>
          <a:bodyPr>
            <a:normAutofit/>
          </a:bodyPr>
          <a:lstStyle/>
          <a:p>
            <a:r>
              <a:rPr lang="en-GB" sz="2400" dirty="0"/>
              <a:t>14 December 2020</a:t>
            </a:r>
          </a:p>
        </p:txBody>
      </p:sp>
    </p:spTree>
    <p:extLst>
      <p:ext uri="{BB962C8B-B14F-4D97-AF65-F5344CB8AC3E}">
        <p14:creationId xmlns:p14="http://schemas.microsoft.com/office/powerpoint/2010/main" val="3786972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64ACA1-B8CE-4B61-9DE5-731A5017F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544" y="1600201"/>
            <a:ext cx="5112568" cy="391703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dirty="0"/>
              <a:t>Every member was responsible for testing their classes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dirty="0"/>
              <a:t>Tests for the Plane Package and Passenger Package were performed in the Test package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dirty="0" err="1"/>
              <a:t>TicketBookingSystem</a:t>
            </a:r>
            <a:r>
              <a:rPr lang="en-IE" dirty="0"/>
              <a:t> was tested manually by running the program and inputting data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52AF18-20F5-4FE5-88AC-22DD73DF5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Methods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33EE1-1418-40C0-8604-B2AF2594F5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dirty="0"/>
              <a:t>Testing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C0CD86-8F39-46CB-A772-4E221073F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216" y="3516312"/>
            <a:ext cx="2019300" cy="3067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051457-842F-4325-8E0B-426EF199E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16" y="274638"/>
            <a:ext cx="200977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09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1CD3262-804C-4628-8E85-B8C64C64B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Features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495AF9-71C7-424F-B7E3-3102F8D364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dirty="0"/>
              <a:t>What can it do?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6CF8E4-760E-4F4B-9331-B525AF2B9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544" y="1600201"/>
            <a:ext cx="5760640" cy="391703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dirty="0"/>
              <a:t>Get User Input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dirty="0"/>
              <a:t>Create Plane Tickets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dirty="0"/>
              <a:t>Calculate Prices for multiple ticket purchases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dirty="0"/>
              <a:t>View information on a Plane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dirty="0"/>
              <a:t>Save and Load Schedules and Passenger Details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E5932C-EBE1-4F67-AB65-974B34BCF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679" y="2381251"/>
            <a:ext cx="2647950" cy="1219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7C77E1F-730D-4543-A55C-EFC428634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156" y="1240235"/>
            <a:ext cx="3324225" cy="7810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25D923A-0A9E-4D94-B48C-5ACA75F21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516" y="3960417"/>
            <a:ext cx="22002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570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40826-69C5-4D0C-B3B2-468FC706C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088AE-5AB5-4AD8-8D9B-924FD0BD88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dirty="0"/>
              <a:t>What can it do?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4786E4-0CAE-4D3B-8096-024E000CD5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87624" y="1514475"/>
            <a:ext cx="2962275" cy="3829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D0B1A0-9873-4F89-BE89-A165CACB7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4601" y="1047750"/>
            <a:ext cx="277177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35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1C0CE-51B5-4244-BA3A-57EF8FFE4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56207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E" sz="3300"/>
              <a:t>Future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20BBC-49FF-4E88-9837-E3ABB718E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544" y="764704"/>
            <a:ext cx="8208912" cy="46064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E" sz="2600"/>
              <a:t>Things we couldn’t get to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815E822E-C530-4A1E-99C9-825138D842B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26500365"/>
              </p:ext>
            </p:extLst>
          </p:nvPr>
        </p:nvGraphicFramePr>
        <p:xfrm>
          <a:off x="467544" y="1600201"/>
          <a:ext cx="8280920" cy="3917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14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63DF7A-ADEA-4A10-B728-E21C39BFB2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Thank you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4BD7226-785A-4F82-8539-72A35A21E8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847238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Meet the team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4413CB-E382-4A23-8E77-F5AF9D2F8540}"/>
              </a:ext>
            </a:extLst>
          </p:cNvPr>
          <p:cNvSpPr/>
          <p:nvPr/>
        </p:nvSpPr>
        <p:spPr>
          <a:xfrm>
            <a:off x="611560" y="1196752"/>
            <a:ext cx="7992888" cy="4248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5DAB92-B4A8-4695-BF87-E29D67A597C0}"/>
              </a:ext>
            </a:extLst>
          </p:cNvPr>
          <p:cNvSpPr txBox="1"/>
          <p:nvPr/>
        </p:nvSpPr>
        <p:spPr>
          <a:xfrm>
            <a:off x="755576" y="1340768"/>
            <a:ext cx="7704856" cy="5040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92500" lnSpcReduction="10000"/>
          </a:bodyPr>
          <a:lstStyle/>
          <a:p>
            <a:pPr algn="ctr"/>
            <a:r>
              <a:rPr lang="en-IE" sz="3200" dirty="0">
                <a:solidFill>
                  <a:schemeClr val="bg1"/>
                </a:solidFill>
              </a:rPr>
              <a:t>Everyone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A3603C-5DFA-4605-A314-8CDA2D387E8F}"/>
              </a:ext>
            </a:extLst>
          </p:cNvPr>
          <p:cNvSpPr/>
          <p:nvPr/>
        </p:nvSpPr>
        <p:spPr>
          <a:xfrm>
            <a:off x="827584" y="2996952"/>
            <a:ext cx="3600400" cy="1008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Melissa Melaugh</a:t>
            </a:r>
          </a:p>
          <a:p>
            <a:pPr algn="ctr"/>
            <a:r>
              <a:rPr lang="en-IE" dirty="0"/>
              <a:t>B00743475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B24B57-0502-462A-928D-1130A1190D4A}"/>
              </a:ext>
            </a:extLst>
          </p:cNvPr>
          <p:cNvSpPr/>
          <p:nvPr/>
        </p:nvSpPr>
        <p:spPr>
          <a:xfrm>
            <a:off x="4727858" y="1918928"/>
            <a:ext cx="3600400" cy="10081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Ciaran O’Boyle</a:t>
            </a:r>
          </a:p>
          <a:p>
            <a:pPr algn="ctr"/>
            <a:r>
              <a:rPr lang="en-IE" dirty="0"/>
              <a:t>B00793232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63EBED-ACC2-4EB0-AE71-AD807E4F39FB}"/>
              </a:ext>
            </a:extLst>
          </p:cNvPr>
          <p:cNvSpPr/>
          <p:nvPr/>
        </p:nvSpPr>
        <p:spPr>
          <a:xfrm>
            <a:off x="4727858" y="4149080"/>
            <a:ext cx="3600400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Michelle Loughran</a:t>
            </a:r>
          </a:p>
          <a:p>
            <a:pPr algn="ctr"/>
            <a:r>
              <a:rPr lang="en-IE" dirty="0"/>
              <a:t>B00797038</a:t>
            </a:r>
          </a:p>
        </p:txBody>
      </p:sp>
    </p:spTree>
    <p:extLst>
      <p:ext uri="{BB962C8B-B14F-4D97-AF65-F5344CB8AC3E}">
        <p14:creationId xmlns:p14="http://schemas.microsoft.com/office/powerpoint/2010/main" val="3658393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17F41-84F8-4E81-98EF-CD88F8EB1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56207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E" sz="3300"/>
              <a:t>What’s the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43B21-14A0-4FD5-B747-5F1BA51335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544" y="764704"/>
            <a:ext cx="8208912" cy="46064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E" sz="2600"/>
              <a:t>IntelliJ Airport Booking System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2BC269BC-01D3-433F-9579-93E3E49242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5013336"/>
              </p:ext>
            </p:extLst>
          </p:nvPr>
        </p:nvGraphicFramePr>
        <p:xfrm>
          <a:off x="467544" y="1600201"/>
          <a:ext cx="8280920" cy="3917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7733B01B-00FA-40B8-A256-3B1FBA6084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8064" y="4566222"/>
            <a:ext cx="26955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162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D0CA7B-902C-4C13-8CBC-0A19C9429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0028" y="3429000"/>
            <a:ext cx="5364088" cy="1052736"/>
          </a:xfrm>
        </p:spPr>
        <p:txBody>
          <a:bodyPr>
            <a:normAutofit/>
          </a:bodyPr>
          <a:lstStyle/>
          <a:p>
            <a:r>
              <a:rPr lang="en-IE" sz="6000" dirty="0"/>
              <a:t>Requirements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128994-C2D3-47B5-90F2-D5DBC267A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552" y="4481736"/>
            <a:ext cx="5364088" cy="684076"/>
          </a:xfrm>
        </p:spPr>
        <p:txBody>
          <a:bodyPr/>
          <a:lstStyle/>
          <a:p>
            <a:r>
              <a:rPr lang="en-IE" dirty="0"/>
              <a:t>A Checklist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71A690-F916-4BE7-9805-B35E3E0A74C6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431800" y="332656"/>
            <a:ext cx="8280400" cy="288766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271435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15C6D-0554-40F6-B205-73AC08CE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D58F2-501D-49DF-A190-7090379628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dirty="0"/>
              <a:t>Burn Down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90F51A-0CCC-4969-8437-862E572C01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7544" y="3397680"/>
            <a:ext cx="8280400" cy="19860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9E7C98-3984-4313-AEC1-0D6E51F3A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34" y="1376543"/>
            <a:ext cx="8326896" cy="18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06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D5390A16-C8D6-48C9-A6BC-BF6FDB7EEB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487" y="1351930"/>
            <a:ext cx="5498681" cy="5365461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A4B34B4-AEA3-43EA-9247-0B1D2FACB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Methods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117D19-4502-4350-8D76-0C6EF8CE91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dirty="0"/>
              <a:t>UMLs Overview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735BB1-A38E-4CA4-AD28-24742C0BE8B4}"/>
              </a:ext>
            </a:extLst>
          </p:cNvPr>
          <p:cNvSpPr txBox="1"/>
          <p:nvPr/>
        </p:nvSpPr>
        <p:spPr>
          <a:xfrm>
            <a:off x="5076056" y="1355378"/>
            <a:ext cx="172819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70000" lnSpcReduction="20000"/>
          </a:bodyPr>
          <a:lstStyle/>
          <a:p>
            <a:r>
              <a:rPr lang="en-IE" dirty="0"/>
              <a:t>Application Package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4276B3-680A-4222-9246-340E3395567F}"/>
              </a:ext>
            </a:extLst>
          </p:cNvPr>
          <p:cNvSpPr txBox="1"/>
          <p:nvPr/>
        </p:nvSpPr>
        <p:spPr>
          <a:xfrm>
            <a:off x="4860032" y="5733256"/>
            <a:ext cx="172819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IE" sz="1300" dirty="0"/>
              <a:t>Plane Package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AA65FD-4C0B-48CF-ACB3-EF857E788102}"/>
              </a:ext>
            </a:extLst>
          </p:cNvPr>
          <p:cNvSpPr txBox="1"/>
          <p:nvPr/>
        </p:nvSpPr>
        <p:spPr>
          <a:xfrm>
            <a:off x="2267744" y="6253770"/>
            <a:ext cx="172819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70000" lnSpcReduction="20000"/>
          </a:bodyPr>
          <a:lstStyle/>
          <a:p>
            <a:r>
              <a:rPr lang="en-IE" dirty="0"/>
              <a:t>Passenger Package</a:t>
            </a:r>
          </a:p>
        </p:txBody>
      </p:sp>
    </p:spTree>
    <p:extLst>
      <p:ext uri="{BB962C8B-B14F-4D97-AF65-F5344CB8AC3E}">
        <p14:creationId xmlns:p14="http://schemas.microsoft.com/office/powerpoint/2010/main" val="492013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47BD397-B605-4708-A7D7-F87367D379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8859" y="1600201"/>
            <a:ext cx="7718289" cy="3917032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61D320-94A1-49A1-A299-E23D6DA7C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56207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E" sz="330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7266F-F840-42FF-AD7F-E417275BA1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544" y="764704"/>
            <a:ext cx="8208912" cy="46064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E" sz="2600"/>
              <a:t>UMLs – Application Package</a:t>
            </a:r>
          </a:p>
        </p:txBody>
      </p:sp>
    </p:spTree>
    <p:extLst>
      <p:ext uri="{BB962C8B-B14F-4D97-AF65-F5344CB8AC3E}">
        <p14:creationId xmlns:p14="http://schemas.microsoft.com/office/powerpoint/2010/main" val="655361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503AF3-523F-421A-BB0F-2642C1C3D01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321304" y="1230685"/>
            <a:ext cx="4698967" cy="5497366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978149-2211-400A-B593-B734E7E47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56207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E" sz="330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A91A6-A4A6-4CF9-A239-CF1D7EE60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544" y="764704"/>
            <a:ext cx="8208912" cy="46064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E" sz="2600"/>
              <a:t>UMLs – Passenger Package</a:t>
            </a:r>
          </a:p>
        </p:txBody>
      </p:sp>
    </p:spTree>
    <p:extLst>
      <p:ext uri="{BB962C8B-B14F-4D97-AF65-F5344CB8AC3E}">
        <p14:creationId xmlns:p14="http://schemas.microsoft.com/office/powerpoint/2010/main" val="3087326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285073-1C59-4D2D-87E1-91844E05CE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406874" y="1326778"/>
            <a:ext cx="4319907" cy="522133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2908E10-3B08-4A60-85DF-E9F5EFB9E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Methods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A7366F-5E38-484B-80B6-F72A701FDB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dirty="0"/>
              <a:t>UMLs – Plane Package</a:t>
            </a:r>
          </a:p>
        </p:txBody>
      </p:sp>
    </p:spTree>
    <p:extLst>
      <p:ext uri="{BB962C8B-B14F-4D97-AF65-F5344CB8AC3E}">
        <p14:creationId xmlns:p14="http://schemas.microsoft.com/office/powerpoint/2010/main" val="1923278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305</Words>
  <Application>Microsoft Office PowerPoint</Application>
  <PresentationFormat>On-screen Show (4:3)</PresentationFormat>
  <Paragraphs>68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Group 8 Project: IntelliJ Airport Booking System </vt:lpstr>
      <vt:lpstr>Meet the team</vt:lpstr>
      <vt:lpstr>What’s the Project?</vt:lpstr>
      <vt:lpstr>Requirements</vt:lpstr>
      <vt:lpstr>Methods</vt:lpstr>
      <vt:lpstr>Methods</vt:lpstr>
      <vt:lpstr>Methods</vt:lpstr>
      <vt:lpstr>Methods</vt:lpstr>
      <vt:lpstr>Methods</vt:lpstr>
      <vt:lpstr>Methods</vt:lpstr>
      <vt:lpstr>Features</vt:lpstr>
      <vt:lpstr>Features</vt:lpstr>
      <vt:lpstr>Future Direction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8 Project: IntelliJ Airport Booking System</dc:title>
  <dc:creator>Melissa Melaugh</dc:creator>
  <cp:lastModifiedBy>Melissa Melaugh</cp:lastModifiedBy>
  <cp:revision>8</cp:revision>
  <dcterms:created xsi:type="dcterms:W3CDTF">2020-12-09T16:32:13Z</dcterms:created>
  <dcterms:modified xsi:type="dcterms:W3CDTF">2020-12-09T17:41:33Z</dcterms:modified>
</cp:coreProperties>
</file>