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38404800" cy="32918400"/>
  <p:notesSz cx="6858000" cy="9144000"/>
  <p:defaultTextStyle>
    <a:defPPr>
      <a:defRPr lang="en-US"/>
    </a:defPPr>
    <a:lvl1pPr marL="0" algn="l" defTabSz="4075572" rtl="0" eaLnBrk="1" latinLnBrk="0" hangingPunct="1">
      <a:defRPr sz="8000" kern="1200">
        <a:solidFill>
          <a:schemeClr val="tx1"/>
        </a:solidFill>
        <a:latin typeface="+mn-lt"/>
        <a:ea typeface="+mn-ea"/>
        <a:cs typeface="+mn-cs"/>
      </a:defRPr>
    </a:lvl1pPr>
    <a:lvl2pPr marL="2037786" algn="l" defTabSz="4075572" rtl="0" eaLnBrk="1" latinLnBrk="0" hangingPunct="1">
      <a:defRPr sz="8000" kern="1200">
        <a:solidFill>
          <a:schemeClr val="tx1"/>
        </a:solidFill>
        <a:latin typeface="+mn-lt"/>
        <a:ea typeface="+mn-ea"/>
        <a:cs typeface="+mn-cs"/>
      </a:defRPr>
    </a:lvl2pPr>
    <a:lvl3pPr marL="4075572" algn="l" defTabSz="4075572" rtl="0" eaLnBrk="1" latinLnBrk="0" hangingPunct="1">
      <a:defRPr sz="8000" kern="1200">
        <a:solidFill>
          <a:schemeClr val="tx1"/>
        </a:solidFill>
        <a:latin typeface="+mn-lt"/>
        <a:ea typeface="+mn-ea"/>
        <a:cs typeface="+mn-cs"/>
      </a:defRPr>
    </a:lvl3pPr>
    <a:lvl4pPr marL="6113358" algn="l" defTabSz="4075572" rtl="0" eaLnBrk="1" latinLnBrk="0" hangingPunct="1">
      <a:defRPr sz="8000" kern="1200">
        <a:solidFill>
          <a:schemeClr val="tx1"/>
        </a:solidFill>
        <a:latin typeface="+mn-lt"/>
        <a:ea typeface="+mn-ea"/>
        <a:cs typeface="+mn-cs"/>
      </a:defRPr>
    </a:lvl4pPr>
    <a:lvl5pPr marL="8151144" algn="l" defTabSz="4075572" rtl="0" eaLnBrk="1" latinLnBrk="0" hangingPunct="1">
      <a:defRPr sz="8000" kern="1200">
        <a:solidFill>
          <a:schemeClr val="tx1"/>
        </a:solidFill>
        <a:latin typeface="+mn-lt"/>
        <a:ea typeface="+mn-ea"/>
        <a:cs typeface="+mn-cs"/>
      </a:defRPr>
    </a:lvl5pPr>
    <a:lvl6pPr marL="10188931" algn="l" defTabSz="4075572" rtl="0" eaLnBrk="1" latinLnBrk="0" hangingPunct="1">
      <a:defRPr sz="8000" kern="1200">
        <a:solidFill>
          <a:schemeClr val="tx1"/>
        </a:solidFill>
        <a:latin typeface="+mn-lt"/>
        <a:ea typeface="+mn-ea"/>
        <a:cs typeface="+mn-cs"/>
      </a:defRPr>
    </a:lvl6pPr>
    <a:lvl7pPr marL="12226717" algn="l" defTabSz="4075572" rtl="0" eaLnBrk="1" latinLnBrk="0" hangingPunct="1">
      <a:defRPr sz="8000" kern="1200">
        <a:solidFill>
          <a:schemeClr val="tx1"/>
        </a:solidFill>
        <a:latin typeface="+mn-lt"/>
        <a:ea typeface="+mn-ea"/>
        <a:cs typeface="+mn-cs"/>
      </a:defRPr>
    </a:lvl7pPr>
    <a:lvl8pPr marL="14264503" algn="l" defTabSz="4075572" rtl="0" eaLnBrk="1" latinLnBrk="0" hangingPunct="1">
      <a:defRPr sz="8000" kern="1200">
        <a:solidFill>
          <a:schemeClr val="tx1"/>
        </a:solidFill>
        <a:latin typeface="+mn-lt"/>
        <a:ea typeface="+mn-ea"/>
        <a:cs typeface="+mn-cs"/>
      </a:defRPr>
    </a:lvl8pPr>
    <a:lvl9pPr marL="16302289" algn="l" defTabSz="4075572" rtl="0" eaLnBrk="1" latinLnBrk="0" hangingPunct="1">
      <a:defRPr sz="8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0" d="100"/>
          <a:sy n="20" d="100"/>
        </p:scale>
        <p:origin x="-1002" y="360"/>
      </p:cViewPr>
      <p:guideLst>
        <p:guide orient="horz" pos="10368"/>
        <p:guide pos="12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480562" y="6748899"/>
            <a:ext cx="25923236" cy="10807579"/>
          </a:xfrm>
        </p:spPr>
        <p:txBody>
          <a:bodyPr lIns="0" rIns="0" anchor="t">
            <a:noAutofit/>
          </a:bodyPr>
          <a:lstStyle>
            <a:lvl1pPr>
              <a:defRPr sz="29400"/>
            </a:lvl1pPr>
          </a:lstStyle>
          <a:p>
            <a:r>
              <a:rPr lang="en-US" smtClean="0"/>
              <a:t>Click to edit Master title style</a:t>
            </a:r>
            <a:endParaRPr lang="en-US" dirty="0"/>
          </a:p>
        </p:txBody>
      </p:sp>
      <p:sp>
        <p:nvSpPr>
          <p:cNvPr id="3" name="Subtitle 2"/>
          <p:cNvSpPr>
            <a:spLocks noGrp="1"/>
          </p:cNvSpPr>
          <p:nvPr>
            <p:ph type="subTitle" idx="1"/>
          </p:nvPr>
        </p:nvSpPr>
        <p:spPr>
          <a:xfrm>
            <a:off x="4480560" y="18748147"/>
            <a:ext cx="25923240" cy="5392013"/>
          </a:xfrm>
        </p:spPr>
        <p:txBody>
          <a:bodyPr>
            <a:normAutofit/>
          </a:bodyPr>
          <a:lstStyle>
            <a:lvl1pPr marL="0" indent="0" algn="l">
              <a:buNone/>
              <a:defRPr sz="8900">
                <a:solidFill>
                  <a:schemeClr val="tx1">
                    <a:tint val="75000"/>
                  </a:schemeClr>
                </a:solidFill>
              </a:defRPr>
            </a:lvl1pPr>
            <a:lvl2pPr marL="2037786" indent="0" algn="ctr">
              <a:buNone/>
              <a:defRPr>
                <a:solidFill>
                  <a:schemeClr val="tx1">
                    <a:tint val="75000"/>
                  </a:schemeClr>
                </a:solidFill>
              </a:defRPr>
            </a:lvl2pPr>
            <a:lvl3pPr marL="4075572" indent="0" algn="ctr">
              <a:buNone/>
              <a:defRPr>
                <a:solidFill>
                  <a:schemeClr val="tx1">
                    <a:tint val="75000"/>
                  </a:schemeClr>
                </a:solidFill>
              </a:defRPr>
            </a:lvl3pPr>
            <a:lvl4pPr marL="6113358" indent="0" algn="ctr">
              <a:buNone/>
              <a:defRPr>
                <a:solidFill>
                  <a:schemeClr val="tx1">
                    <a:tint val="75000"/>
                  </a:schemeClr>
                </a:solidFill>
              </a:defRPr>
            </a:lvl4pPr>
            <a:lvl5pPr marL="8151144" indent="0" algn="ctr">
              <a:buNone/>
              <a:defRPr>
                <a:solidFill>
                  <a:schemeClr val="tx1">
                    <a:tint val="75000"/>
                  </a:schemeClr>
                </a:solidFill>
              </a:defRPr>
            </a:lvl5pPr>
            <a:lvl6pPr marL="10188931" indent="0" algn="ctr">
              <a:buNone/>
              <a:defRPr>
                <a:solidFill>
                  <a:schemeClr val="tx1">
                    <a:tint val="75000"/>
                  </a:schemeClr>
                </a:solidFill>
              </a:defRPr>
            </a:lvl6pPr>
            <a:lvl7pPr marL="12226717" indent="0" algn="ctr">
              <a:buNone/>
              <a:defRPr>
                <a:solidFill>
                  <a:schemeClr val="tx1">
                    <a:tint val="75000"/>
                  </a:schemeClr>
                </a:solidFill>
              </a:defRPr>
            </a:lvl7pPr>
            <a:lvl8pPr marL="14264503" indent="0" algn="ctr">
              <a:buNone/>
              <a:defRPr>
                <a:solidFill>
                  <a:schemeClr val="tx1">
                    <a:tint val="75000"/>
                  </a:schemeClr>
                </a:solidFill>
              </a:defRPr>
            </a:lvl8pPr>
            <a:lvl9pPr marL="16302289"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59BCD772-D03D-4A61-AEC3-BD43D26AC94C}" type="datetimeFigureOut">
              <a:rPr lang="en-US" smtClean="0"/>
              <a:t>4/17/2013</a:t>
            </a:fld>
            <a:endParaRPr lang="en-US"/>
          </a:p>
        </p:txBody>
      </p:sp>
      <p:sp>
        <p:nvSpPr>
          <p:cNvPr id="8" name="Slide Number Placeholder 7"/>
          <p:cNvSpPr>
            <a:spLocks noGrp="1"/>
          </p:cNvSpPr>
          <p:nvPr>
            <p:ph type="sldNum" sz="quarter" idx="11"/>
          </p:nvPr>
        </p:nvSpPr>
        <p:spPr/>
        <p:txBody>
          <a:bodyPr/>
          <a:lstStyle/>
          <a:p>
            <a:fld id="{B32420B4-C834-48FD-B275-A259AA808E9A}"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508480" y="7461504"/>
            <a:ext cx="17733694" cy="1865377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BCD772-D03D-4A61-AEC3-BD43D26AC94C}" type="datetimeFigureOut">
              <a:rPr lang="en-US" smtClean="0"/>
              <a:t>4/17/2013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420B4-C834-48FD-B275-A259AA808E9A}"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93361" y="7461504"/>
            <a:ext cx="8717890" cy="186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517014" y="7461504"/>
            <a:ext cx="17743018" cy="18653760"/>
          </a:xfrm>
        </p:spPr>
        <p:txBody>
          <a:bodyPr vert="eaVe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BCD772-D03D-4A61-AEC3-BD43D26AC94C}" type="datetimeFigureOut">
              <a:rPr lang="en-US" smtClean="0"/>
              <a:t>4/17/2013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420B4-C834-48FD-B275-A259AA808E9A}"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3"/>
          </p:nvPr>
        </p:nvSpPr>
        <p:spPr>
          <a:xfrm>
            <a:off x="14517014" y="7417613"/>
            <a:ext cx="17743018" cy="18653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8"/>
          <p:cNvSpPr>
            <a:spLocks noGrp="1"/>
          </p:cNvSpPr>
          <p:nvPr>
            <p:ph type="dt" sz="half" idx="14"/>
          </p:nvPr>
        </p:nvSpPr>
        <p:spPr/>
        <p:txBody>
          <a:bodyPr/>
          <a:lstStyle/>
          <a:p>
            <a:fld id="{59BCD772-D03D-4A61-AEC3-BD43D26AC94C}" type="datetimeFigureOut">
              <a:rPr lang="en-US" smtClean="0"/>
              <a:t>4/17/2013</a:t>
            </a:fld>
            <a:endParaRPr lang="en-US"/>
          </a:p>
        </p:txBody>
      </p:sp>
      <p:sp>
        <p:nvSpPr>
          <p:cNvPr id="10" name="Slide Number Placeholder 9"/>
          <p:cNvSpPr>
            <a:spLocks noGrp="1"/>
          </p:cNvSpPr>
          <p:nvPr>
            <p:ph type="sldNum" sz="quarter" idx="15"/>
          </p:nvPr>
        </p:nvSpPr>
        <p:spPr/>
        <p:txBody>
          <a:bodyPr/>
          <a:lstStyle/>
          <a:p>
            <a:fld id="{B32420B4-C834-48FD-B275-A259AA808E9A}" type="slidenum">
              <a:rPr lang="en-US" smtClean="0"/>
              <a:t>‹#›</a:t>
            </a:fld>
            <a:endParaRPr lang="en-US"/>
          </a:p>
        </p:txBody>
      </p:sp>
      <p:sp>
        <p:nvSpPr>
          <p:cNvPr id="11" name="Footer Placeholder 10"/>
          <p:cNvSpPr>
            <a:spLocks noGrp="1"/>
          </p:cNvSpPr>
          <p:nvPr>
            <p:ph type="ftr" sz="quarter" idx="16"/>
          </p:nvPr>
        </p:nvSpPr>
        <p:spPr/>
        <p:txBody>
          <a:bodyPr/>
          <a:lstStyle/>
          <a:p>
            <a:endParaRPr lang="en-US"/>
          </a:p>
        </p:txBody>
      </p:sp>
      <p:sp>
        <p:nvSpPr>
          <p:cNvPr id="12" name="Title 11"/>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493362" y="7066483"/>
            <a:ext cx="25923240" cy="10226650"/>
          </a:xfrm>
        </p:spPr>
        <p:txBody>
          <a:bodyPr anchor="t">
            <a:noAutofit/>
          </a:bodyPr>
          <a:lstStyle>
            <a:lvl1pPr algn="l">
              <a:defRPr sz="214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4493362" y="18653760"/>
            <a:ext cx="25923240" cy="4389120"/>
          </a:xfrm>
        </p:spPr>
        <p:txBody>
          <a:bodyPr anchor="t">
            <a:normAutofit/>
          </a:bodyPr>
          <a:lstStyle>
            <a:lvl1pPr marL="0" indent="0">
              <a:buNone/>
              <a:defRPr sz="8000">
                <a:solidFill>
                  <a:schemeClr val="tx1">
                    <a:tint val="75000"/>
                  </a:schemeClr>
                </a:solidFill>
              </a:defRPr>
            </a:lvl1pPr>
            <a:lvl2pPr marL="2037786" indent="0">
              <a:buNone/>
              <a:defRPr sz="8000">
                <a:solidFill>
                  <a:schemeClr val="tx1">
                    <a:tint val="75000"/>
                  </a:schemeClr>
                </a:solidFill>
              </a:defRPr>
            </a:lvl2pPr>
            <a:lvl3pPr marL="4075572" indent="0">
              <a:buNone/>
              <a:defRPr sz="7100">
                <a:solidFill>
                  <a:schemeClr val="tx1">
                    <a:tint val="75000"/>
                  </a:schemeClr>
                </a:solidFill>
              </a:defRPr>
            </a:lvl3pPr>
            <a:lvl4pPr marL="6113358" indent="0">
              <a:buNone/>
              <a:defRPr sz="6200">
                <a:solidFill>
                  <a:schemeClr val="tx1">
                    <a:tint val="75000"/>
                  </a:schemeClr>
                </a:solidFill>
              </a:defRPr>
            </a:lvl4pPr>
            <a:lvl5pPr marL="8151144" indent="0">
              <a:buNone/>
              <a:defRPr sz="6200">
                <a:solidFill>
                  <a:schemeClr val="tx1">
                    <a:tint val="75000"/>
                  </a:schemeClr>
                </a:solidFill>
              </a:defRPr>
            </a:lvl5pPr>
            <a:lvl6pPr marL="10188931" indent="0">
              <a:buNone/>
              <a:defRPr sz="6200">
                <a:solidFill>
                  <a:schemeClr val="tx1">
                    <a:tint val="75000"/>
                  </a:schemeClr>
                </a:solidFill>
              </a:defRPr>
            </a:lvl6pPr>
            <a:lvl7pPr marL="12226717" indent="0">
              <a:buNone/>
              <a:defRPr sz="6200">
                <a:solidFill>
                  <a:schemeClr val="tx1">
                    <a:tint val="75000"/>
                  </a:schemeClr>
                </a:solidFill>
              </a:defRPr>
            </a:lvl7pPr>
            <a:lvl8pPr marL="14264503" indent="0">
              <a:buNone/>
              <a:defRPr sz="6200">
                <a:solidFill>
                  <a:schemeClr val="tx1">
                    <a:tint val="75000"/>
                  </a:schemeClr>
                </a:solidFill>
              </a:defRPr>
            </a:lvl8pPr>
            <a:lvl9pPr marL="16302289" indent="0">
              <a:buNone/>
              <a:defRPr sz="62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9BCD772-D03D-4A61-AEC3-BD43D26AC94C}" type="datetimeFigureOut">
              <a:rPr lang="en-US" smtClean="0"/>
              <a:t>4/17/2013</a:t>
            </a:fld>
            <a:endParaRPr lang="en-US"/>
          </a:p>
        </p:txBody>
      </p:sp>
      <p:sp>
        <p:nvSpPr>
          <p:cNvPr id="8" name="Slide Number Placeholder 7"/>
          <p:cNvSpPr>
            <a:spLocks noGrp="1"/>
          </p:cNvSpPr>
          <p:nvPr>
            <p:ph type="sldNum" sz="quarter" idx="11"/>
          </p:nvPr>
        </p:nvSpPr>
        <p:spPr/>
        <p:txBody>
          <a:bodyPr/>
          <a:lstStyle/>
          <a:p>
            <a:fld id="{B32420B4-C834-48FD-B275-A259AA808E9A}"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73861" y="2926080"/>
            <a:ext cx="15188565" cy="512064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8845392" y="9196123"/>
            <a:ext cx="15317257" cy="13830845"/>
          </a:xfrm>
        </p:spPr>
        <p:txBody>
          <a:bodyPr>
            <a:normAutofit/>
          </a:bodyPr>
          <a:lstStyle>
            <a:lvl1pPr>
              <a:defRPr sz="8000"/>
            </a:lvl1pPr>
            <a:lvl2pPr>
              <a:defRPr sz="8000"/>
            </a:lvl2pPr>
            <a:lvl3pPr>
              <a:defRPr sz="80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086369" y="9196229"/>
            <a:ext cx="15285106" cy="13830710"/>
          </a:xfrm>
        </p:spPr>
        <p:txBody>
          <a:bodyPr>
            <a:normAutofit/>
          </a:bodyPr>
          <a:lstStyle>
            <a:lvl1pPr>
              <a:defRPr sz="8000"/>
            </a:lvl1pPr>
            <a:lvl2pPr>
              <a:defRPr sz="8000"/>
            </a:lvl2pPr>
            <a:lvl3pPr>
              <a:defRPr sz="80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0"/>
          </p:nvPr>
        </p:nvSpPr>
        <p:spPr/>
        <p:txBody>
          <a:bodyPr/>
          <a:lstStyle/>
          <a:p>
            <a:fld id="{59BCD772-D03D-4A61-AEC3-BD43D26AC94C}" type="datetimeFigureOut">
              <a:rPr lang="en-US" smtClean="0"/>
              <a:t>4/17/2013</a:t>
            </a:fld>
            <a:endParaRPr lang="en-US"/>
          </a:p>
        </p:txBody>
      </p:sp>
      <p:sp>
        <p:nvSpPr>
          <p:cNvPr id="10" name="Slide Number Placeholder 9"/>
          <p:cNvSpPr>
            <a:spLocks noGrp="1"/>
          </p:cNvSpPr>
          <p:nvPr>
            <p:ph type="sldNum" sz="quarter" idx="11"/>
          </p:nvPr>
        </p:nvSpPr>
        <p:spPr/>
        <p:txBody>
          <a:bodyPr/>
          <a:lstStyle/>
          <a:p>
            <a:fld id="{B32420B4-C834-48FD-B275-A259AA808E9A}" type="slidenum">
              <a:rPr lang="en-US" smtClean="0"/>
              <a:t>‹#›</a:t>
            </a:fld>
            <a:endParaRPr lang="en-US"/>
          </a:p>
        </p:txBody>
      </p:sp>
      <p:sp>
        <p:nvSpPr>
          <p:cNvPr id="11" name="Footer Placeholder 10"/>
          <p:cNvSpPr>
            <a:spLocks noGrp="1"/>
          </p:cNvSpPr>
          <p:nvPr>
            <p:ph type="ftr" sz="quarter" idx="12"/>
          </p:nvPr>
        </p:nvSpPr>
        <p:spPr>
          <a:xfrm>
            <a:off x="2073859" y="30510482"/>
            <a:ext cx="21429878" cy="1752600"/>
          </a:xfrm>
        </p:spPr>
        <p:txBody>
          <a:bodyPr/>
          <a:lstStyle/>
          <a:p>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73859" y="2926083"/>
            <a:ext cx="15186083" cy="5120635"/>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2080264" y="9197342"/>
            <a:ext cx="15281910" cy="3101338"/>
          </a:xfrm>
        </p:spPr>
        <p:txBody>
          <a:bodyPr anchor="t">
            <a:normAutofit/>
          </a:bodyPr>
          <a:lstStyle>
            <a:lvl1pPr marL="0" indent="0">
              <a:buNone/>
              <a:defRPr sz="8000" b="0"/>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smtClean="0"/>
              <a:t>Click to edit Master text styles</a:t>
            </a:r>
          </a:p>
        </p:txBody>
      </p:sp>
      <p:sp>
        <p:nvSpPr>
          <p:cNvPr id="4" name="Content Placeholder 3"/>
          <p:cNvSpPr>
            <a:spLocks noGrp="1"/>
          </p:cNvSpPr>
          <p:nvPr>
            <p:ph sz="half" idx="2"/>
          </p:nvPr>
        </p:nvSpPr>
        <p:spPr>
          <a:xfrm>
            <a:off x="2080260" y="13731247"/>
            <a:ext cx="15281910" cy="13837915"/>
          </a:xfrm>
        </p:spPr>
        <p:txBody>
          <a:bodyPr>
            <a:normAutofit/>
          </a:bodyPr>
          <a:lstStyle>
            <a:lvl1pPr>
              <a:defRPr sz="8000"/>
            </a:lvl1pPr>
            <a:lvl2pPr>
              <a:defRPr sz="8000"/>
            </a:lvl2pPr>
            <a:lvl3pPr>
              <a:defRPr sz="8000"/>
            </a:lvl3pPr>
            <a:lvl4pPr>
              <a:defRPr sz="8000"/>
            </a:lvl4pPr>
            <a:lvl5pPr>
              <a:defRPr sz="80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8869027" y="9197342"/>
            <a:ext cx="15375255" cy="3101338"/>
          </a:xfrm>
        </p:spPr>
        <p:txBody>
          <a:bodyPr anchor="t">
            <a:normAutofit/>
          </a:bodyPr>
          <a:lstStyle>
            <a:lvl1pPr marL="0" indent="0">
              <a:buNone/>
              <a:defRPr sz="8000" b="0"/>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smtClean="0"/>
              <a:t>Click to edit Master text styles</a:t>
            </a:r>
          </a:p>
        </p:txBody>
      </p:sp>
      <p:sp>
        <p:nvSpPr>
          <p:cNvPr id="6" name="Content Placeholder 5"/>
          <p:cNvSpPr>
            <a:spLocks noGrp="1"/>
          </p:cNvSpPr>
          <p:nvPr>
            <p:ph sz="quarter" idx="4"/>
          </p:nvPr>
        </p:nvSpPr>
        <p:spPr>
          <a:xfrm>
            <a:off x="18869029" y="13731245"/>
            <a:ext cx="15335250" cy="13837920"/>
          </a:xfrm>
        </p:spPr>
        <p:txBody>
          <a:bodyPr>
            <a:normAutofit/>
          </a:bodyPr>
          <a:lstStyle>
            <a:lvl1pPr>
              <a:defRPr sz="8000"/>
            </a:lvl1pPr>
            <a:lvl2pPr>
              <a:defRPr sz="8000"/>
            </a:lvl2pPr>
            <a:lvl3pPr>
              <a:defRPr sz="8000"/>
            </a:lvl3pPr>
            <a:lvl4pPr>
              <a:defRPr sz="8000"/>
            </a:lvl4pPr>
            <a:lvl5pPr>
              <a:defRPr sz="80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0"/>
          </p:nvPr>
        </p:nvSpPr>
        <p:spPr/>
        <p:txBody>
          <a:bodyPr/>
          <a:lstStyle/>
          <a:p>
            <a:fld id="{59BCD772-D03D-4A61-AEC3-BD43D26AC94C}" type="datetimeFigureOut">
              <a:rPr lang="en-US" smtClean="0"/>
              <a:t>4/17/2013</a:t>
            </a:fld>
            <a:endParaRPr lang="en-US"/>
          </a:p>
        </p:txBody>
      </p:sp>
      <p:sp>
        <p:nvSpPr>
          <p:cNvPr id="11" name="Slide Number Placeholder 10"/>
          <p:cNvSpPr>
            <a:spLocks noGrp="1"/>
          </p:cNvSpPr>
          <p:nvPr>
            <p:ph type="sldNum" sz="quarter" idx="11"/>
          </p:nvPr>
        </p:nvSpPr>
        <p:spPr/>
        <p:txBody>
          <a:bodyPr/>
          <a:lstStyle/>
          <a:p>
            <a:fld id="{B32420B4-C834-48FD-B275-A259AA808E9A}" type="slidenum">
              <a:rPr lang="en-US" smtClean="0"/>
              <a:t>‹#›</a:t>
            </a:fld>
            <a:endParaRPr lang="en-US"/>
          </a:p>
        </p:txBody>
      </p:sp>
      <p:sp>
        <p:nvSpPr>
          <p:cNvPr id="12" name="Footer Placeholder 11"/>
          <p:cNvSpPr>
            <a:spLocks noGrp="1"/>
          </p:cNvSpPr>
          <p:nvPr>
            <p:ph type="ftr" sz="quarter" idx="12"/>
          </p:nvPr>
        </p:nvSpPr>
        <p:spPr>
          <a:xfrm>
            <a:off x="2073859" y="30510482"/>
            <a:ext cx="21429878" cy="1752600"/>
          </a:xfrm>
        </p:spPr>
        <p:txBody>
          <a:bodyPr/>
          <a:lstStyle/>
          <a:p>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0083760" y="7447409"/>
            <a:ext cx="7680960" cy="1752600"/>
          </a:xfrm>
        </p:spPr>
        <p:txBody>
          <a:bodyPr/>
          <a:lstStyle/>
          <a:p>
            <a:fld id="{59BCD772-D03D-4A61-AEC3-BD43D26AC94C}" type="datetimeFigureOut">
              <a:rPr lang="en-US" smtClean="0"/>
              <a:t>4/17/2013</a:t>
            </a:fld>
            <a:endParaRPr lang="en-US"/>
          </a:p>
        </p:txBody>
      </p:sp>
      <p:sp>
        <p:nvSpPr>
          <p:cNvPr id="5" name="Title 4"/>
          <p:cNvSpPr>
            <a:spLocks noGrp="1"/>
          </p:cNvSpPr>
          <p:nvPr>
            <p:ph type="title"/>
          </p:nvPr>
        </p:nvSpPr>
        <p:spPr/>
        <p:txBody>
          <a:bodyPr/>
          <a:lstStyle/>
          <a:p>
            <a:r>
              <a:rPr lang="en-US" smtClean="0"/>
              <a:t>Click to edit Master title style</a:t>
            </a:r>
            <a:endParaRPr lang="en-US" dirty="0"/>
          </a:p>
        </p:txBody>
      </p:sp>
      <p:sp>
        <p:nvSpPr>
          <p:cNvPr id="4" name="Slide Number Placeholder 3"/>
          <p:cNvSpPr>
            <a:spLocks noGrp="1"/>
          </p:cNvSpPr>
          <p:nvPr>
            <p:ph type="sldNum" sz="quarter" idx="11"/>
          </p:nvPr>
        </p:nvSpPr>
        <p:spPr/>
        <p:txBody>
          <a:bodyPr/>
          <a:lstStyle/>
          <a:p>
            <a:fld id="{B32420B4-C834-48FD-B275-A259AA808E9A}" type="slidenum">
              <a:rPr lang="en-US" smtClean="0"/>
              <a:t>‹#›</a:t>
            </a:fld>
            <a:endParaRPr lang="en-US"/>
          </a:p>
        </p:txBody>
      </p:sp>
      <p:sp>
        <p:nvSpPr>
          <p:cNvPr id="6" name="Footer Placeholder 5"/>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CD772-D03D-4A61-AEC3-BD43D26AC94C}" type="datetimeFigureOut">
              <a:rPr lang="en-US" smtClean="0"/>
              <a:t>4/17/2013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2420B4-C834-48FD-B275-A259AA808E9A}"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55692" y="9220207"/>
            <a:ext cx="15348585" cy="13868395"/>
          </a:xfrm>
        </p:spPr>
        <p:txBody>
          <a:bodyPr>
            <a:normAutofit/>
          </a:bodyPr>
          <a:lstStyle>
            <a:lvl1pPr>
              <a:defRPr sz="8000"/>
            </a:lvl1pPr>
            <a:lvl2pPr>
              <a:defRPr sz="8000"/>
            </a:lvl2pPr>
            <a:lvl3pPr>
              <a:defRPr sz="8000"/>
            </a:lvl3pPr>
            <a:lvl4pPr>
              <a:defRPr sz="8000"/>
            </a:lvl4pPr>
            <a:lvl5pPr>
              <a:defRPr sz="8000"/>
            </a:lvl5pPr>
            <a:lvl6pPr>
              <a:defRPr sz="8900"/>
            </a:lvl6pPr>
            <a:lvl7pPr>
              <a:defRPr sz="8900"/>
            </a:lvl7pPr>
            <a:lvl8pPr>
              <a:defRPr sz="8900"/>
            </a:lvl8pPr>
            <a:lvl9pPr>
              <a:defRPr sz="8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2073861" y="2910840"/>
            <a:ext cx="15241905" cy="4998720"/>
          </a:xfrm>
        </p:spPr>
        <p:txBody>
          <a:bodyPr anchor="t">
            <a:normAutofit/>
          </a:bodyPr>
          <a:lstStyle>
            <a:lvl1pPr algn="l">
              <a:defRPr sz="80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2080262" y="9220202"/>
            <a:ext cx="15241905" cy="8702040"/>
          </a:xfrm>
        </p:spPr>
        <p:txBody>
          <a:bodyPr>
            <a:normAutofit/>
          </a:bodyPr>
          <a:lstStyle>
            <a:lvl1pPr marL="0" indent="0">
              <a:buNone/>
              <a:defRPr sz="80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9BCD772-D03D-4A61-AEC3-BD43D26AC94C}" type="datetimeFigureOut">
              <a:rPr lang="en-US" smtClean="0"/>
              <a:t>4/17/2013</a:t>
            </a:fld>
            <a:endParaRPr lang="en-US"/>
          </a:p>
        </p:txBody>
      </p:sp>
      <p:sp>
        <p:nvSpPr>
          <p:cNvPr id="9" name="Slide Number Placeholder 8"/>
          <p:cNvSpPr>
            <a:spLocks noGrp="1"/>
          </p:cNvSpPr>
          <p:nvPr>
            <p:ph type="sldNum" sz="quarter" idx="11"/>
          </p:nvPr>
        </p:nvSpPr>
        <p:spPr/>
        <p:txBody>
          <a:bodyPr/>
          <a:lstStyle/>
          <a:p>
            <a:fld id="{B32420B4-C834-48FD-B275-A259AA808E9A}" type="slidenum">
              <a:rPr lang="en-US" smtClean="0"/>
              <a:t>‹#›</a:t>
            </a:fld>
            <a:endParaRPr lang="en-US"/>
          </a:p>
        </p:txBody>
      </p:sp>
      <p:sp>
        <p:nvSpPr>
          <p:cNvPr id="10" name="Footer Placeholder 9"/>
          <p:cNvSpPr>
            <a:spLocks noGrp="1"/>
          </p:cNvSpPr>
          <p:nvPr>
            <p:ph type="ftr" sz="quarter" idx="12"/>
          </p:nvPr>
        </p:nvSpPr>
        <p:spPr>
          <a:xfrm>
            <a:off x="2073859" y="30510482"/>
            <a:ext cx="21429878" cy="1752600"/>
          </a:xfrm>
        </p:spPr>
        <p:txBody>
          <a:bodyPr/>
          <a:lstStyle/>
          <a:p>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73859" y="2880358"/>
            <a:ext cx="8714420" cy="9509765"/>
          </a:xfrm>
          <a:ln>
            <a:noFill/>
          </a:ln>
        </p:spPr>
        <p:txBody>
          <a:bodyPr anchor="t">
            <a:normAutofit/>
          </a:bodyPr>
          <a:lstStyle>
            <a:lvl1pPr algn="l">
              <a:defRPr sz="8000" b="0"/>
            </a:lvl1pPr>
          </a:lstStyle>
          <a:p>
            <a:r>
              <a:rPr lang="en-US" smtClean="0"/>
              <a:t>Click to edit Master title style</a:t>
            </a:r>
            <a:endParaRPr lang="en-US" dirty="0"/>
          </a:p>
        </p:txBody>
      </p:sp>
      <p:sp>
        <p:nvSpPr>
          <p:cNvPr id="3" name="Picture Placeholder 2"/>
          <p:cNvSpPr>
            <a:spLocks noGrp="1"/>
          </p:cNvSpPr>
          <p:nvPr>
            <p:ph type="pic" idx="1"/>
          </p:nvPr>
        </p:nvSpPr>
        <p:spPr>
          <a:xfrm>
            <a:off x="12448223" y="7924798"/>
            <a:ext cx="23636285" cy="20259672"/>
          </a:xfrm>
        </p:spPr>
        <p:txBody>
          <a:bodyPr/>
          <a:lstStyle>
            <a:lvl1pPr marL="0" indent="0">
              <a:buNone/>
              <a:defRPr sz="14300"/>
            </a:lvl1pPr>
            <a:lvl2pPr marL="2037786" indent="0">
              <a:buNone/>
              <a:defRPr sz="12500"/>
            </a:lvl2pPr>
            <a:lvl3pPr marL="4075572" indent="0">
              <a:buNone/>
              <a:defRPr sz="10700"/>
            </a:lvl3pPr>
            <a:lvl4pPr marL="6113358" indent="0">
              <a:buNone/>
              <a:defRPr sz="8900"/>
            </a:lvl4pPr>
            <a:lvl5pPr marL="8151144" indent="0">
              <a:buNone/>
              <a:defRPr sz="8900"/>
            </a:lvl5pPr>
            <a:lvl6pPr marL="10188931" indent="0">
              <a:buNone/>
              <a:defRPr sz="8900"/>
            </a:lvl6pPr>
            <a:lvl7pPr marL="12226717" indent="0">
              <a:buNone/>
              <a:defRPr sz="8900"/>
            </a:lvl7pPr>
            <a:lvl8pPr marL="14264503" indent="0">
              <a:buNone/>
              <a:defRPr sz="8900"/>
            </a:lvl8pPr>
            <a:lvl9pPr marL="16302289" indent="0">
              <a:buNone/>
              <a:defRPr sz="8900"/>
            </a:lvl9pPr>
          </a:lstStyle>
          <a:p>
            <a:r>
              <a:rPr lang="en-US" smtClean="0"/>
              <a:t>Click icon to add picture</a:t>
            </a:r>
            <a:endParaRPr lang="en-US" dirty="0"/>
          </a:p>
        </p:txBody>
      </p:sp>
      <p:sp>
        <p:nvSpPr>
          <p:cNvPr id="4" name="Text Placeholder 3"/>
          <p:cNvSpPr>
            <a:spLocks noGrp="1"/>
          </p:cNvSpPr>
          <p:nvPr>
            <p:ph type="body" sz="half" idx="2"/>
          </p:nvPr>
        </p:nvSpPr>
        <p:spPr>
          <a:xfrm>
            <a:off x="12448220" y="2948945"/>
            <a:ext cx="15715300" cy="4366258"/>
          </a:xfrm>
        </p:spPr>
        <p:txBody>
          <a:bodyPr>
            <a:normAutofit/>
          </a:bodyPr>
          <a:lstStyle>
            <a:lvl1pPr marL="0" indent="0">
              <a:buNone/>
              <a:defRPr sz="80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9BCD772-D03D-4A61-AEC3-BD43D26AC94C}" type="datetimeFigureOut">
              <a:rPr lang="en-US" smtClean="0"/>
              <a:t>4/17/2013</a:t>
            </a:fld>
            <a:endParaRPr lang="en-US"/>
          </a:p>
        </p:txBody>
      </p:sp>
      <p:sp>
        <p:nvSpPr>
          <p:cNvPr id="9" name="Slide Number Placeholder 8"/>
          <p:cNvSpPr>
            <a:spLocks noGrp="1"/>
          </p:cNvSpPr>
          <p:nvPr>
            <p:ph type="sldNum" sz="quarter" idx="11"/>
          </p:nvPr>
        </p:nvSpPr>
        <p:spPr/>
        <p:txBody>
          <a:bodyPr/>
          <a:lstStyle/>
          <a:p>
            <a:fld id="{B32420B4-C834-48FD-B275-A259AA808E9A}" type="slidenum">
              <a:rPr lang="en-US" smtClean="0"/>
              <a:t>‹#›</a:t>
            </a:fld>
            <a:endParaRPr lang="en-US"/>
          </a:p>
        </p:txBody>
      </p:sp>
      <p:sp>
        <p:nvSpPr>
          <p:cNvPr id="10" name="Footer Placeholder 9"/>
          <p:cNvSpPr>
            <a:spLocks noGrp="1"/>
          </p:cNvSpPr>
          <p:nvPr>
            <p:ph type="ftr" sz="quarter" idx="12"/>
          </p:nvPr>
        </p:nvSpPr>
        <p:spPr>
          <a:xfrm>
            <a:off x="2073859" y="30510482"/>
            <a:ext cx="21429878" cy="1752600"/>
          </a:xfrm>
        </p:spPr>
        <p:txBody>
          <a:bodyPr/>
          <a:lstStyle/>
          <a:p>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93361" y="7461504"/>
            <a:ext cx="8708062" cy="9501437"/>
          </a:xfrm>
          <a:prstGeom prst="rect">
            <a:avLst/>
          </a:prstGeom>
        </p:spPr>
        <p:txBody>
          <a:bodyPr vert="horz" lIns="407557" tIns="203779" rIns="407557" bIns="203779"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08480" y="7425773"/>
            <a:ext cx="17733694" cy="18653770"/>
          </a:xfrm>
          <a:prstGeom prst="rect">
            <a:avLst/>
          </a:prstGeom>
        </p:spPr>
        <p:txBody>
          <a:bodyPr vert="horz" lIns="407557" tIns="203779" rIns="407557" bIns="20377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083760" y="909449"/>
            <a:ext cx="7680960" cy="1752600"/>
          </a:xfrm>
          <a:prstGeom prst="rect">
            <a:avLst/>
          </a:prstGeom>
        </p:spPr>
        <p:txBody>
          <a:bodyPr vert="horz" lIns="407557" tIns="203779" rIns="407557" bIns="203779" rtlCol="0" anchor="t"/>
          <a:lstStyle>
            <a:lvl1pPr algn="l">
              <a:defRPr sz="5300">
                <a:solidFill>
                  <a:schemeClr val="tx1">
                    <a:tint val="75000"/>
                  </a:schemeClr>
                </a:solidFill>
              </a:defRPr>
            </a:lvl1pPr>
          </a:lstStyle>
          <a:p>
            <a:fld id="{59BCD772-D03D-4A61-AEC3-BD43D26AC94C}" type="datetimeFigureOut">
              <a:rPr lang="en-US" smtClean="0"/>
              <a:t>4/17/2013</a:t>
            </a:fld>
            <a:endParaRPr lang="en-US"/>
          </a:p>
        </p:txBody>
      </p:sp>
      <p:sp>
        <p:nvSpPr>
          <p:cNvPr id="5" name="Footer Placeholder 4"/>
          <p:cNvSpPr>
            <a:spLocks noGrp="1"/>
          </p:cNvSpPr>
          <p:nvPr>
            <p:ph type="ftr" sz="quarter" idx="3"/>
          </p:nvPr>
        </p:nvSpPr>
        <p:spPr>
          <a:xfrm>
            <a:off x="4493362" y="30510482"/>
            <a:ext cx="21429878" cy="1752600"/>
          </a:xfrm>
          <a:prstGeom prst="rect">
            <a:avLst/>
          </a:prstGeom>
        </p:spPr>
        <p:txBody>
          <a:bodyPr vert="horz" lIns="407557" tIns="203779" rIns="407557" bIns="203779" rtlCol="0" anchor="t"/>
          <a:lstStyle>
            <a:lvl1pPr algn="l">
              <a:defRPr sz="5300">
                <a:solidFill>
                  <a:schemeClr val="tx1"/>
                </a:solidFill>
              </a:defRPr>
            </a:lvl1pPr>
          </a:lstStyle>
          <a:p>
            <a:endParaRPr lang="en-US"/>
          </a:p>
        </p:txBody>
      </p:sp>
      <p:sp>
        <p:nvSpPr>
          <p:cNvPr id="6" name="Slide Number Placeholder 5"/>
          <p:cNvSpPr>
            <a:spLocks noGrp="1"/>
          </p:cNvSpPr>
          <p:nvPr>
            <p:ph type="sldNum" sz="quarter" idx="4"/>
          </p:nvPr>
        </p:nvSpPr>
        <p:spPr>
          <a:xfrm>
            <a:off x="30070958" y="30510482"/>
            <a:ext cx="4778273" cy="1752600"/>
          </a:xfrm>
          <a:prstGeom prst="rect">
            <a:avLst/>
          </a:prstGeom>
        </p:spPr>
        <p:txBody>
          <a:bodyPr vert="horz" lIns="407557" tIns="203779" rIns="407557" bIns="203779" rtlCol="0" anchor="t"/>
          <a:lstStyle>
            <a:lvl1pPr algn="l">
              <a:defRPr sz="5300">
                <a:solidFill>
                  <a:schemeClr val="tx1">
                    <a:tint val="75000"/>
                  </a:schemeClr>
                </a:solidFill>
              </a:defRPr>
            </a:lvl1pPr>
          </a:lstStyle>
          <a:p>
            <a:fld id="{B32420B4-C834-48FD-B275-A259AA808E9A}"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txStyles>
    <p:titleStyle>
      <a:lvl1pPr algn="l" defTabSz="4075572" rtl="0" eaLnBrk="1" latinLnBrk="0" hangingPunct="1">
        <a:spcBef>
          <a:spcPct val="0"/>
        </a:spcBef>
        <a:buNone/>
        <a:defRPr sz="80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222672" indent="-1222672" algn="l" defTabSz="4075572" rtl="0" eaLnBrk="1" latinLnBrk="0" hangingPunct="1">
        <a:spcBef>
          <a:spcPct val="20000"/>
        </a:spcBef>
        <a:buFont typeface="Arial" pitchFamily="34" charset="0"/>
        <a:buChar char="•"/>
        <a:defRPr sz="8000" i="1" kern="1200">
          <a:solidFill>
            <a:schemeClr val="tx1"/>
          </a:solidFill>
          <a:latin typeface="+mn-lt"/>
          <a:ea typeface="+mn-ea"/>
          <a:cs typeface="+mn-cs"/>
        </a:defRPr>
      </a:lvl1pPr>
      <a:lvl2pPr marL="3311402" indent="-1273616" algn="l" defTabSz="4075572" rtl="0" eaLnBrk="1" latinLnBrk="0" hangingPunct="1">
        <a:spcBef>
          <a:spcPct val="20000"/>
        </a:spcBef>
        <a:buFont typeface="Arial" pitchFamily="34" charset="0"/>
        <a:buChar char="–"/>
        <a:defRPr sz="8000" i="1" kern="1200">
          <a:solidFill>
            <a:schemeClr val="tx1"/>
          </a:solidFill>
          <a:latin typeface="+mn-lt"/>
          <a:ea typeface="+mn-ea"/>
          <a:cs typeface="+mn-cs"/>
        </a:defRPr>
      </a:lvl2pPr>
      <a:lvl3pPr marL="5094465" indent="-1018893" algn="l" defTabSz="4075572" rtl="0" eaLnBrk="1" latinLnBrk="0" hangingPunct="1">
        <a:spcBef>
          <a:spcPct val="20000"/>
        </a:spcBef>
        <a:buFont typeface="Arial" pitchFamily="34" charset="0"/>
        <a:buChar char="•"/>
        <a:defRPr sz="8000" i="1" kern="1200">
          <a:solidFill>
            <a:schemeClr val="tx1"/>
          </a:solidFill>
          <a:latin typeface="+mn-lt"/>
          <a:ea typeface="+mn-ea"/>
          <a:cs typeface="+mn-cs"/>
        </a:defRPr>
      </a:lvl3pPr>
      <a:lvl4pPr marL="7132251" indent="-1018893" algn="l" defTabSz="4075572" rtl="0" eaLnBrk="1" latinLnBrk="0" hangingPunct="1">
        <a:spcBef>
          <a:spcPct val="20000"/>
        </a:spcBef>
        <a:buFont typeface="Arial" pitchFamily="34" charset="0"/>
        <a:buChar char="–"/>
        <a:defRPr sz="8000" i="1" kern="1200">
          <a:solidFill>
            <a:schemeClr val="tx1"/>
          </a:solidFill>
          <a:latin typeface="+mn-lt"/>
          <a:ea typeface="+mn-ea"/>
          <a:cs typeface="+mn-cs"/>
        </a:defRPr>
      </a:lvl4pPr>
      <a:lvl5pPr marL="9170038" indent="-1018893" algn="l" defTabSz="4075572" rtl="0" eaLnBrk="1" latinLnBrk="0" hangingPunct="1">
        <a:spcBef>
          <a:spcPct val="20000"/>
        </a:spcBef>
        <a:buFont typeface="Arial" pitchFamily="34" charset="0"/>
        <a:buChar char="»"/>
        <a:defRPr sz="8000" i="1" kern="1200">
          <a:solidFill>
            <a:schemeClr val="tx1"/>
          </a:solidFill>
          <a:latin typeface="+mn-lt"/>
          <a:ea typeface="+mn-ea"/>
          <a:cs typeface="+mn-cs"/>
        </a:defRPr>
      </a:lvl5pPr>
      <a:lvl6pPr marL="11207824" indent="-1018893" algn="l" defTabSz="4075572" rtl="0" eaLnBrk="1" latinLnBrk="0" hangingPunct="1">
        <a:spcBef>
          <a:spcPct val="20000"/>
        </a:spcBef>
        <a:buFont typeface="Arial" pitchFamily="34" charset="0"/>
        <a:buChar char="•"/>
        <a:defRPr sz="8000" i="1" kern="1200">
          <a:solidFill>
            <a:schemeClr val="tx1"/>
          </a:solidFill>
          <a:latin typeface="+mn-lt"/>
          <a:ea typeface="+mn-ea"/>
          <a:cs typeface="+mn-cs"/>
        </a:defRPr>
      </a:lvl6pPr>
      <a:lvl7pPr marL="13245610" indent="-1018893" algn="l" defTabSz="4075572" rtl="0" eaLnBrk="1" latinLnBrk="0" hangingPunct="1">
        <a:spcBef>
          <a:spcPct val="20000"/>
        </a:spcBef>
        <a:buFont typeface="Arial" pitchFamily="34" charset="0"/>
        <a:buChar char="•"/>
        <a:defRPr sz="8000" i="1" kern="1200">
          <a:solidFill>
            <a:schemeClr val="tx1"/>
          </a:solidFill>
          <a:latin typeface="+mn-lt"/>
          <a:ea typeface="+mn-ea"/>
          <a:cs typeface="+mn-cs"/>
        </a:defRPr>
      </a:lvl7pPr>
      <a:lvl8pPr marL="15283396" indent="-1018893" algn="l" defTabSz="4075572" rtl="0" eaLnBrk="1" latinLnBrk="0" hangingPunct="1">
        <a:spcBef>
          <a:spcPct val="20000"/>
        </a:spcBef>
        <a:buFont typeface="Arial" pitchFamily="34" charset="0"/>
        <a:buChar char="•"/>
        <a:defRPr sz="8000" i="1" kern="1200">
          <a:solidFill>
            <a:schemeClr val="tx1"/>
          </a:solidFill>
          <a:latin typeface="+mn-lt"/>
          <a:ea typeface="+mn-ea"/>
          <a:cs typeface="+mn-cs"/>
        </a:defRPr>
      </a:lvl8pPr>
      <a:lvl9pPr marL="17321182" indent="-1018893" algn="l" defTabSz="4075572" rtl="0" eaLnBrk="1" latinLnBrk="0" hangingPunct="1">
        <a:spcBef>
          <a:spcPct val="20000"/>
        </a:spcBef>
        <a:buFont typeface="Arial" pitchFamily="34" charset="0"/>
        <a:buChar char="•"/>
        <a:defRPr sz="8000" kern="1200">
          <a:solidFill>
            <a:schemeClr val="tx1"/>
          </a:solidFill>
          <a:latin typeface="+mn-lt"/>
          <a:ea typeface="+mn-ea"/>
          <a:cs typeface="+mn-cs"/>
        </a:defRPr>
      </a:lvl9pPr>
    </p:bodyStyle>
    <p:otherStyle>
      <a:defPPr>
        <a:defRPr lang="en-US"/>
      </a:defPPr>
      <a:lvl1pPr marL="0" algn="l" defTabSz="4075572" rtl="0" eaLnBrk="1" latinLnBrk="0" hangingPunct="1">
        <a:defRPr sz="8000" kern="1200">
          <a:solidFill>
            <a:schemeClr val="tx1"/>
          </a:solidFill>
          <a:latin typeface="+mn-lt"/>
          <a:ea typeface="+mn-ea"/>
          <a:cs typeface="+mn-cs"/>
        </a:defRPr>
      </a:lvl1pPr>
      <a:lvl2pPr marL="2037786" algn="l" defTabSz="4075572" rtl="0" eaLnBrk="1" latinLnBrk="0" hangingPunct="1">
        <a:defRPr sz="8000" kern="1200">
          <a:solidFill>
            <a:schemeClr val="tx1"/>
          </a:solidFill>
          <a:latin typeface="+mn-lt"/>
          <a:ea typeface="+mn-ea"/>
          <a:cs typeface="+mn-cs"/>
        </a:defRPr>
      </a:lvl2pPr>
      <a:lvl3pPr marL="4075572" algn="l" defTabSz="4075572" rtl="0" eaLnBrk="1" latinLnBrk="0" hangingPunct="1">
        <a:defRPr sz="8000" kern="1200">
          <a:solidFill>
            <a:schemeClr val="tx1"/>
          </a:solidFill>
          <a:latin typeface="+mn-lt"/>
          <a:ea typeface="+mn-ea"/>
          <a:cs typeface="+mn-cs"/>
        </a:defRPr>
      </a:lvl3pPr>
      <a:lvl4pPr marL="6113358" algn="l" defTabSz="4075572" rtl="0" eaLnBrk="1" latinLnBrk="0" hangingPunct="1">
        <a:defRPr sz="8000" kern="1200">
          <a:solidFill>
            <a:schemeClr val="tx1"/>
          </a:solidFill>
          <a:latin typeface="+mn-lt"/>
          <a:ea typeface="+mn-ea"/>
          <a:cs typeface="+mn-cs"/>
        </a:defRPr>
      </a:lvl4pPr>
      <a:lvl5pPr marL="8151144" algn="l" defTabSz="4075572" rtl="0" eaLnBrk="1" latinLnBrk="0" hangingPunct="1">
        <a:defRPr sz="8000" kern="1200">
          <a:solidFill>
            <a:schemeClr val="tx1"/>
          </a:solidFill>
          <a:latin typeface="+mn-lt"/>
          <a:ea typeface="+mn-ea"/>
          <a:cs typeface="+mn-cs"/>
        </a:defRPr>
      </a:lvl5pPr>
      <a:lvl6pPr marL="10188931" algn="l" defTabSz="4075572" rtl="0" eaLnBrk="1" latinLnBrk="0" hangingPunct="1">
        <a:defRPr sz="8000" kern="1200">
          <a:solidFill>
            <a:schemeClr val="tx1"/>
          </a:solidFill>
          <a:latin typeface="+mn-lt"/>
          <a:ea typeface="+mn-ea"/>
          <a:cs typeface="+mn-cs"/>
        </a:defRPr>
      </a:lvl6pPr>
      <a:lvl7pPr marL="12226717" algn="l" defTabSz="4075572" rtl="0" eaLnBrk="1" latinLnBrk="0" hangingPunct="1">
        <a:defRPr sz="8000" kern="1200">
          <a:solidFill>
            <a:schemeClr val="tx1"/>
          </a:solidFill>
          <a:latin typeface="+mn-lt"/>
          <a:ea typeface="+mn-ea"/>
          <a:cs typeface="+mn-cs"/>
        </a:defRPr>
      </a:lvl7pPr>
      <a:lvl8pPr marL="14264503" algn="l" defTabSz="4075572" rtl="0" eaLnBrk="1" latinLnBrk="0" hangingPunct="1">
        <a:defRPr sz="8000" kern="1200">
          <a:solidFill>
            <a:schemeClr val="tx1"/>
          </a:solidFill>
          <a:latin typeface="+mn-lt"/>
          <a:ea typeface="+mn-ea"/>
          <a:cs typeface="+mn-cs"/>
        </a:defRPr>
      </a:lvl8pPr>
      <a:lvl9pPr marL="16302289" algn="l" defTabSz="4075572" rtl="0" eaLnBrk="1" latinLnBrk="0" hangingPunct="1">
        <a:defRPr sz="8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0100" y="779585"/>
            <a:ext cx="36804600" cy="411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000" dirty="0" smtClean="0">
                <a:latin typeface="Times New Roman" pitchFamily="18" charset="0"/>
                <a:cs typeface="Times New Roman" pitchFamily="18" charset="0"/>
              </a:rPr>
              <a:t>Chicks and Their Genes</a:t>
            </a:r>
            <a:endParaRPr lang="en-US" sz="6000" dirty="0" smtClean="0">
              <a:latin typeface="Times New Roman" pitchFamily="18" charset="0"/>
              <a:cs typeface="Times New Roman" pitchFamily="18" charset="0"/>
            </a:endParaRPr>
          </a:p>
          <a:p>
            <a:pPr algn="ctr"/>
            <a:r>
              <a:rPr lang="en-US" sz="6600" dirty="0" smtClean="0">
                <a:latin typeface="Times New Roman" pitchFamily="18" charset="0"/>
                <a:cs typeface="Times New Roman" pitchFamily="18" charset="0"/>
              </a:rPr>
              <a:t>A study on the Developmental Impact of Baclofen in Chicken Embryos</a:t>
            </a:r>
            <a:endParaRPr lang="en-US" sz="6600" dirty="0">
              <a:latin typeface="Times New Roman" pitchFamily="18" charset="0"/>
              <a:cs typeface="Times New Roman" pitchFamily="18" charset="0"/>
            </a:endParaRPr>
          </a:p>
        </p:txBody>
      </p:sp>
      <p:sp>
        <p:nvSpPr>
          <p:cNvPr id="5" name="Rectangle 4"/>
          <p:cNvSpPr/>
          <p:nvPr/>
        </p:nvSpPr>
        <p:spPr>
          <a:xfrm>
            <a:off x="800100" y="5562600"/>
            <a:ext cx="9334500" cy="1318260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4800" dirty="0" smtClean="0">
                <a:latin typeface="Times New Roman" pitchFamily="18" charset="0"/>
                <a:cs typeface="Times New Roman" pitchFamily="18" charset="0"/>
              </a:rPr>
              <a:t>Abstract</a:t>
            </a:r>
          </a:p>
          <a:p>
            <a:pPr algn="ctr"/>
            <a:endParaRPr lang="en-US" sz="2800" dirty="0" smtClean="0">
              <a:latin typeface="Times New Roman" pitchFamily="18" charset="0"/>
              <a:cs typeface="Times New Roman" pitchFamily="18" charset="0"/>
            </a:endParaRPr>
          </a:p>
          <a:p>
            <a:pPr algn="just"/>
            <a:r>
              <a:rPr lang="en-US" sz="2900" dirty="0" smtClean="0">
                <a:latin typeface="Times New Roman" pitchFamily="18" charset="0"/>
                <a:cs typeface="Times New Roman" pitchFamily="18" charset="0"/>
              </a:rPr>
              <a:t>Many medications are used to help control symptoms of debilitating diseases. Patients with Multiple Sclerosis often take Baclofen to control the muscle spasms associated with the disease. Since the age of onset of MS is typically in the mid to late twenties, many women who develop the disease may be pregnant or breastfeeding during treatment. Baclofen has not been clinically tested in pregnant or breastfeeding mothers as of yet, making it valuable to study the effects of Baclofen on chicken embryo’s development. The drug was injected into five day developing chicken embryos, their brains then were collected after a week of exposure. The mRNA was extracted to indicate gene expression in experimental chicks and control chicks to then be able to compare the amounts of gene expression of many genes within the cells. </a:t>
            </a:r>
            <a:r>
              <a:rPr lang="en-US" sz="2900" dirty="0" err="1" smtClean="0">
                <a:latin typeface="Times New Roman" pitchFamily="18" charset="0"/>
                <a:cs typeface="Times New Roman" pitchFamily="18" charset="0"/>
              </a:rPr>
              <a:t>cDNA</a:t>
            </a:r>
            <a:r>
              <a:rPr lang="en-US" sz="2900" dirty="0" smtClean="0">
                <a:latin typeface="Times New Roman" pitchFamily="18" charset="0"/>
                <a:cs typeface="Times New Roman" pitchFamily="18" charset="0"/>
              </a:rPr>
              <a:t> was then made and labeled with a capture tag. Microarrays were set up for each sample to determine the amount of up-regulation or down-regulation of genes of interest in response to the drug. We expect and later supported up-regulation of stress coping genes and </a:t>
            </a:r>
            <a:br>
              <a:rPr lang="en-US" sz="2900" dirty="0" smtClean="0">
                <a:latin typeface="Times New Roman" pitchFamily="18" charset="0"/>
                <a:cs typeface="Times New Roman" pitchFamily="18" charset="0"/>
              </a:rPr>
            </a:br>
            <a:r>
              <a:rPr lang="en-US" sz="2900" dirty="0" smtClean="0">
                <a:latin typeface="Times New Roman" pitchFamily="18" charset="0"/>
                <a:cs typeface="Times New Roman" pitchFamily="18" charset="0"/>
              </a:rPr>
              <a:t>down-regulation of growth factors based on the fact that the size of the chicken embryos were observed to be smaller as the dosage of Baclofen increased. This experiment indicates that the drug Baclofen, if taken during pregnancy, may cause adverse effects during fetal development. This fact should be taken into account when a woman with MS is considering having a child.</a:t>
            </a:r>
            <a:endParaRPr lang="en-US" sz="2900" dirty="0">
              <a:latin typeface="Times New Roman" pitchFamily="18" charset="0"/>
              <a:cs typeface="Times New Roman" pitchFamily="18" charset="0"/>
            </a:endParaRPr>
          </a:p>
        </p:txBody>
      </p:sp>
      <p:sp>
        <p:nvSpPr>
          <p:cNvPr id="6" name="Rectangle 5"/>
          <p:cNvSpPr/>
          <p:nvPr/>
        </p:nvSpPr>
        <p:spPr>
          <a:xfrm>
            <a:off x="28270200" y="5556738"/>
            <a:ext cx="9334500" cy="13188462"/>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4800" dirty="0" smtClean="0">
                <a:latin typeface="Times New Roman" pitchFamily="18" charset="0"/>
                <a:cs typeface="Times New Roman" pitchFamily="18" charset="0"/>
              </a:rPr>
              <a:t>Materials and Methods</a:t>
            </a:r>
          </a:p>
          <a:p>
            <a:endParaRPr lang="en-US" sz="3600" b="1" dirty="0">
              <a:latin typeface="Times New Roman" pitchFamily="18" charset="0"/>
              <a:cs typeface="Times New Roman" pitchFamily="18" charset="0"/>
            </a:endParaRPr>
          </a:p>
          <a:p>
            <a:r>
              <a:rPr lang="en-US" sz="3600" b="1" dirty="0" smtClean="0">
                <a:latin typeface="Times New Roman" pitchFamily="18" charset="0"/>
                <a:cs typeface="Times New Roman" pitchFamily="18" charset="0"/>
              </a:rPr>
              <a:t>Injections:</a:t>
            </a:r>
          </a:p>
          <a:p>
            <a:pPr algn="just"/>
            <a:r>
              <a:rPr lang="en-US" sz="2600" dirty="0" smtClean="0">
                <a:latin typeface="Times New Roman" pitchFamily="18" charset="0"/>
                <a:cs typeface="Times New Roman" pitchFamily="18" charset="0"/>
              </a:rPr>
              <a:t>Injections were made by creating a hole at the top of the egg and injecting the solutions into the egg with a needle. We used two concentrations of Baclofen (200 </a:t>
            </a:r>
            <a:r>
              <a:rPr lang="en-US" sz="2600" dirty="0" err="1" smtClean="0">
                <a:latin typeface="Times New Roman" pitchFamily="18" charset="0"/>
                <a:cs typeface="Times New Roman" pitchFamily="18" charset="0"/>
              </a:rPr>
              <a:t>ng</a:t>
            </a:r>
            <a:r>
              <a:rPr lang="en-US" sz="2600" dirty="0" smtClean="0">
                <a:latin typeface="Times New Roman" pitchFamily="18" charset="0"/>
                <a:cs typeface="Times New Roman" pitchFamily="18" charset="0"/>
              </a:rPr>
              <a:t>/mL and 1000 </a:t>
            </a:r>
            <a:r>
              <a:rPr lang="en-US" sz="2600" dirty="0" err="1" smtClean="0">
                <a:latin typeface="Times New Roman" pitchFamily="18" charset="0"/>
                <a:cs typeface="Times New Roman" pitchFamily="18" charset="0"/>
              </a:rPr>
              <a:t>ng</a:t>
            </a:r>
            <a:r>
              <a:rPr lang="en-US" sz="2600" dirty="0" smtClean="0">
                <a:latin typeface="Times New Roman" pitchFamily="18" charset="0"/>
                <a:cs typeface="Times New Roman" pitchFamily="18" charset="0"/>
              </a:rPr>
              <a:t>/ml). Table 1 lists the egg number, the weight, the concentration of the injected substance and the injection amount. </a:t>
            </a:r>
          </a:p>
          <a:p>
            <a:pPr algn="just"/>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a:t>
            </a:r>
            <a:r>
              <a:rPr lang="en-US" sz="2600" b="1" dirty="0" smtClean="0">
                <a:latin typeface="Times New Roman" pitchFamily="18" charset="0"/>
                <a:cs typeface="Times New Roman" pitchFamily="18" charset="0"/>
              </a:rPr>
              <a:t>Table 1: Egg injections</a:t>
            </a:r>
          </a:p>
          <a:p>
            <a:pPr algn="just"/>
            <a:endParaRPr lang="en-US" sz="2600" b="1" dirty="0" smtClean="0">
              <a:latin typeface="Times New Roman" pitchFamily="18" charset="0"/>
              <a:cs typeface="Times New Roman" pitchFamily="18" charset="0"/>
            </a:endParaRPr>
          </a:p>
          <a:p>
            <a:pPr algn="just"/>
            <a:endParaRPr lang="en-US" sz="3200" b="1" dirty="0">
              <a:latin typeface="Times New Roman" pitchFamily="18" charset="0"/>
              <a:cs typeface="Times New Roman" pitchFamily="18" charset="0"/>
            </a:endParaRPr>
          </a:p>
          <a:p>
            <a:pPr algn="just"/>
            <a:endParaRPr lang="en-US" sz="3200" b="1" dirty="0" smtClean="0">
              <a:latin typeface="Times New Roman" pitchFamily="18" charset="0"/>
              <a:cs typeface="Times New Roman" pitchFamily="18" charset="0"/>
            </a:endParaRPr>
          </a:p>
          <a:p>
            <a:pPr algn="just"/>
            <a:endParaRPr lang="en-US" sz="3200" b="1" dirty="0">
              <a:latin typeface="Times New Roman" pitchFamily="18" charset="0"/>
              <a:cs typeface="Times New Roman" pitchFamily="18" charset="0"/>
            </a:endParaRPr>
          </a:p>
          <a:p>
            <a:pPr algn="just"/>
            <a:endParaRPr lang="en-US" sz="3200" b="1" dirty="0" smtClean="0">
              <a:latin typeface="Times New Roman" pitchFamily="18" charset="0"/>
              <a:cs typeface="Times New Roman" pitchFamily="18" charset="0"/>
            </a:endParaRPr>
          </a:p>
          <a:p>
            <a:pPr algn="just"/>
            <a:endParaRPr lang="en-US" sz="3200" b="1" dirty="0">
              <a:latin typeface="Times New Roman" pitchFamily="18" charset="0"/>
              <a:cs typeface="Times New Roman" pitchFamily="18" charset="0"/>
            </a:endParaRPr>
          </a:p>
          <a:p>
            <a:pPr algn="just"/>
            <a:endParaRPr lang="en-US" sz="3200" b="1" dirty="0" smtClean="0">
              <a:latin typeface="Times New Roman" pitchFamily="18" charset="0"/>
              <a:cs typeface="Times New Roman" pitchFamily="18" charset="0"/>
            </a:endParaRPr>
          </a:p>
          <a:p>
            <a:pPr algn="just"/>
            <a:endParaRPr lang="en-US" sz="3200" b="1" dirty="0">
              <a:latin typeface="Times New Roman" pitchFamily="18" charset="0"/>
              <a:cs typeface="Times New Roman" pitchFamily="18" charset="0"/>
            </a:endParaRPr>
          </a:p>
          <a:p>
            <a:pPr algn="just"/>
            <a:r>
              <a:rPr lang="en-US" sz="3600" b="1" dirty="0" smtClean="0">
                <a:latin typeface="Times New Roman" pitchFamily="18" charset="0"/>
                <a:cs typeface="Times New Roman" pitchFamily="18" charset="0"/>
              </a:rPr>
              <a:t>Microarrays and mRNA prep:</a:t>
            </a:r>
          </a:p>
          <a:p>
            <a:pPr algn="just"/>
            <a:r>
              <a:rPr lang="en-US" sz="2600" dirty="0" smtClean="0">
                <a:latin typeface="Times New Roman" pitchFamily="18" charset="0"/>
                <a:cs typeface="Times New Roman" pitchFamily="18" charset="0"/>
              </a:rPr>
              <a:t>Microarrays and mRNA preparation were done using standard procedures for reverse transcription and microarray slide preparation. </a:t>
            </a:r>
            <a:endParaRPr lang="en-US" sz="2600" dirty="0">
              <a:latin typeface="Times New Roman" pitchFamily="18" charset="0"/>
              <a:cs typeface="Times New Roman" pitchFamily="18" charset="0"/>
            </a:endParaRPr>
          </a:p>
        </p:txBody>
      </p:sp>
      <p:sp>
        <p:nvSpPr>
          <p:cNvPr id="7" name="Rectangle 6"/>
          <p:cNvSpPr/>
          <p:nvPr/>
        </p:nvSpPr>
        <p:spPr>
          <a:xfrm>
            <a:off x="800100" y="19316700"/>
            <a:ext cx="9334500" cy="12748846"/>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4800" dirty="0" smtClean="0">
                <a:latin typeface="Times New Roman" pitchFamily="18" charset="0"/>
                <a:cs typeface="Times New Roman" pitchFamily="18" charset="0"/>
              </a:rPr>
              <a:t>Introduction</a:t>
            </a:r>
          </a:p>
          <a:p>
            <a:pPr algn="ct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Baclofen  helps to control the muscle spasms associated with different diseases such as Multiple Sclerosis and a few other diseases. Since the age of onset of MS is typically in the mid to late twenties, many women who develop the disease may be pregnant or breastfeeding during treatment. Baclofen has not been clinically tested in pregnant or breastfeeding mothers as of yet, making it valuable to study the effects of Baclofen on chicken embryo’s development. </a:t>
            </a:r>
            <a:r>
              <a:rPr lang="en-US" sz="2800" dirty="0" smtClean="0">
                <a:latin typeface="Times New Roman" pitchFamily="18" charset="0"/>
                <a:cs typeface="Times New Roman" pitchFamily="18" charset="0"/>
              </a:rPr>
              <a:t>We specifically focused on the development of the chick’s nervous system.</a:t>
            </a:r>
            <a:r>
              <a:rPr lang="en-US" sz="2800" dirty="0" smtClean="0">
                <a:latin typeface="Times New Roman" pitchFamily="18" charset="0"/>
                <a:cs typeface="Times New Roman" pitchFamily="18" charset="0"/>
              </a:rPr>
              <a:t> The drug was injected into five day developing chicken embryos, their brains then were collected after a week of exposure. The mRNA was extracted to indicate gene expression in experimental chicks and control chicks to then be able to compare the amounts of gene expression of many genes within the cells. </a:t>
            </a:r>
            <a:r>
              <a:rPr lang="en-US" sz="2800" dirty="0" err="1" smtClean="0">
                <a:latin typeface="Times New Roman" pitchFamily="18" charset="0"/>
                <a:cs typeface="Times New Roman" pitchFamily="18" charset="0"/>
              </a:rPr>
              <a:t>cDNA</a:t>
            </a:r>
            <a:r>
              <a:rPr lang="en-US" sz="2800" dirty="0" smtClean="0">
                <a:latin typeface="Times New Roman" pitchFamily="18" charset="0"/>
                <a:cs typeface="Times New Roman" pitchFamily="18" charset="0"/>
              </a:rPr>
              <a:t> was reverse transcribed from the mRNA and labeled with a capture tag. Microarrays were set up for each sample to determine the amount of up-regulation or down-regulation of genes of interest in response to the drug. We found that no matter the treatment that the chicks were visibly deformed unless no treatment was given. Since we could visibly see the deformations we used two chicks with the same deformations to study the effects of Baclofen. We observed many regulation differences between the two groups, including genes linked to diseases in the Baclofen chick group. This experiment indicates that the drug Baclofen, if taken during pregnancy, may cause adverse effects during fetal development. This fact should be taken into account when a woman with MS is considering having a child.</a:t>
            </a:r>
          </a:p>
          <a:p>
            <a:pPr algn="ctr"/>
            <a:endParaRPr lang="en-US" sz="4000" dirty="0" smtClean="0">
              <a:latin typeface="Times New Roman" pitchFamily="18" charset="0"/>
              <a:cs typeface="Times New Roman" pitchFamily="18" charset="0"/>
            </a:endParaRPr>
          </a:p>
          <a:p>
            <a:endParaRPr lang="en-US" sz="3600" dirty="0">
              <a:latin typeface="Times New Roman" pitchFamily="18" charset="0"/>
              <a:cs typeface="Times New Roman" pitchFamily="18" charset="0"/>
            </a:endParaRPr>
          </a:p>
        </p:txBody>
      </p:sp>
      <p:sp>
        <p:nvSpPr>
          <p:cNvPr id="8" name="Rectangle 7"/>
          <p:cNvSpPr/>
          <p:nvPr/>
        </p:nvSpPr>
        <p:spPr>
          <a:xfrm>
            <a:off x="28270200" y="19316700"/>
            <a:ext cx="9334500" cy="12748846"/>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4800" dirty="0" smtClean="0">
                <a:latin typeface="Times New Roman" pitchFamily="18" charset="0"/>
                <a:cs typeface="Times New Roman" pitchFamily="18" charset="0"/>
              </a:rPr>
              <a:t>Discussion</a:t>
            </a:r>
          </a:p>
          <a:p>
            <a:pPr algn="ctr"/>
            <a:endParaRPr lang="en-US" sz="2800" dirty="0">
              <a:latin typeface="Times New Roman" pitchFamily="18" charset="0"/>
              <a:cs typeface="Times New Roman" pitchFamily="18" charset="0"/>
            </a:endParaRPr>
          </a:p>
          <a:p>
            <a:pPr algn="just"/>
            <a:r>
              <a:rPr lang="en-US" sz="2700" dirty="0">
                <a:latin typeface="Times New Roman" pitchFamily="18" charset="0"/>
                <a:cs typeface="Times New Roman" pitchFamily="18" charset="0"/>
              </a:rPr>
              <a:t>Baclofen does not seem to be a drug a patient of MS would like to be on when they are pregnant. Evidence for this coming from our experiment is found in the form of the grotesque phenotypes seen in the embryos and the genes that were affected by the drugs presence. Many of the embryos had organs on the outside of their bodies suggesting that development was hindered in these specimens. There were a few that were beginning to be reabsorbed also</a:t>
            </a:r>
            <a:r>
              <a:rPr lang="en-US" sz="2700" dirty="0" smtClean="0">
                <a:latin typeface="Times New Roman" pitchFamily="18" charset="0"/>
                <a:cs typeface="Times New Roman" pitchFamily="18" charset="0"/>
              </a:rPr>
              <a:t>.</a:t>
            </a:r>
          </a:p>
          <a:p>
            <a:pPr algn="just"/>
            <a:endParaRPr lang="en-US" sz="2700" dirty="0">
              <a:latin typeface="Times New Roman" pitchFamily="18" charset="0"/>
              <a:cs typeface="Times New Roman" pitchFamily="18" charset="0"/>
            </a:endParaRPr>
          </a:p>
          <a:p>
            <a:pPr algn="just"/>
            <a:r>
              <a:rPr lang="en-US" sz="2700" dirty="0">
                <a:latin typeface="Times New Roman" pitchFamily="18" charset="0"/>
                <a:cs typeface="Times New Roman" pitchFamily="18" charset="0"/>
              </a:rPr>
              <a:t>There were many types of genes affected by the presence of Baclofen in the developing environment of these chicken embryos. Many of them were developmental genes such as retinoic acid induced protein, neuron specific genes such as neuron navigator, and energy consumption genes such as ATP synthase and NADH dehydrogenase. It makes sense that these genes would be affected in these cells since they have a big role in development and efficiency of the cell to work and produce the things it needs to carry out its many functions to stay alive. The main genes that we did not see any changes in were ribosomal genes which are important for the production of proteins in the cell. This means that the cell was still able to survive in this environment due to the fact that it could still produce proteins. This is not a surprising find since these proteins are critical for protein synthesis and the cells would die otherwise. Overall the drug is not the best plan for pregnant women and there should be an in depth discussion about the options available if the woman MS patients that want to have children. </a:t>
            </a:r>
            <a:endParaRPr lang="en-US" sz="2700" dirty="0" smtClean="0">
              <a:latin typeface="Times New Roman" pitchFamily="18" charset="0"/>
              <a:cs typeface="Times New Roman" pitchFamily="18" charset="0"/>
            </a:endParaRPr>
          </a:p>
          <a:p>
            <a:pPr algn="just"/>
            <a:endParaRPr lang="en-US" sz="2300" dirty="0">
              <a:latin typeface="Times New Roman" pitchFamily="18" charset="0"/>
              <a:cs typeface="Times New Roman" pitchFamily="18" charset="0"/>
            </a:endParaRPr>
          </a:p>
          <a:p>
            <a:pPr algn="ctr"/>
            <a:endParaRPr lang="en-US" sz="2800" dirty="0">
              <a:latin typeface="Times New Roman" pitchFamily="18" charset="0"/>
              <a:cs typeface="Times New Roman" pitchFamily="18" charset="0"/>
            </a:endParaRPr>
          </a:p>
        </p:txBody>
      </p:sp>
      <p:sp>
        <p:nvSpPr>
          <p:cNvPr id="9" name="Rectangle 8"/>
          <p:cNvSpPr/>
          <p:nvPr/>
        </p:nvSpPr>
        <p:spPr>
          <a:xfrm>
            <a:off x="10858500" y="8534400"/>
            <a:ext cx="16687800" cy="1924050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7200" dirty="0" smtClean="0">
                <a:latin typeface="Times New Roman" pitchFamily="18" charset="0"/>
                <a:cs typeface="Times New Roman" pitchFamily="18" charset="0"/>
              </a:rPr>
              <a:t>Results</a:t>
            </a:r>
          </a:p>
          <a:p>
            <a:pPr algn="ctr"/>
            <a:endParaRPr lang="en-US" sz="7200" dirty="0">
              <a:latin typeface="Times New Roman" pitchFamily="18" charset="0"/>
              <a:cs typeface="Times New Roman" pitchFamily="18" charset="0"/>
            </a:endParaRPr>
          </a:p>
        </p:txBody>
      </p:sp>
      <p:sp>
        <p:nvSpPr>
          <p:cNvPr id="11" name="Rectangle 10"/>
          <p:cNvSpPr/>
          <p:nvPr/>
        </p:nvSpPr>
        <p:spPr>
          <a:xfrm>
            <a:off x="10858500" y="5562600"/>
            <a:ext cx="16687800" cy="2590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smtClean="0">
                <a:latin typeface="Times New Roman" pitchFamily="18" charset="0"/>
                <a:cs typeface="Times New Roman" pitchFamily="18" charset="0"/>
              </a:rPr>
              <a:t>Bethany </a:t>
            </a:r>
            <a:r>
              <a:rPr lang="en-US" sz="3600" dirty="0" err="1" smtClean="0">
                <a:latin typeface="Times New Roman" pitchFamily="18" charset="0"/>
                <a:cs typeface="Times New Roman" pitchFamily="18" charset="0"/>
              </a:rPr>
              <a:t>Kulp</a:t>
            </a:r>
            <a:r>
              <a:rPr lang="en-US" sz="3600" dirty="0" smtClean="0">
                <a:latin typeface="Times New Roman" pitchFamily="18" charset="0"/>
                <a:cs typeface="Times New Roman" pitchFamily="18" charset="0"/>
              </a:rPr>
              <a:t> and Melissa Moyer</a:t>
            </a:r>
          </a:p>
          <a:p>
            <a:pPr algn="ctr"/>
            <a:r>
              <a:rPr lang="en-US" sz="3600" dirty="0" smtClean="0">
                <a:latin typeface="Times New Roman" pitchFamily="18" charset="0"/>
                <a:cs typeface="Times New Roman" pitchFamily="18" charset="0"/>
              </a:rPr>
              <a:t>Dr. </a:t>
            </a:r>
            <a:r>
              <a:rPr lang="en-US" sz="3600" dirty="0" err="1" smtClean="0">
                <a:latin typeface="Times New Roman" pitchFamily="18" charset="0"/>
                <a:cs typeface="Times New Roman" pitchFamily="18" charset="0"/>
              </a:rPr>
              <a:t>Ettinger</a:t>
            </a:r>
            <a:endParaRPr lang="en-US" sz="3600" dirty="0" smtClean="0">
              <a:latin typeface="Times New Roman" pitchFamily="18" charset="0"/>
              <a:cs typeface="Times New Roman" pitchFamily="18" charset="0"/>
            </a:endParaRPr>
          </a:p>
          <a:p>
            <a:pPr algn="ctr"/>
            <a:r>
              <a:rPr lang="en-US" sz="3600" dirty="0" smtClean="0">
                <a:latin typeface="Times New Roman" pitchFamily="18" charset="0"/>
                <a:cs typeface="Times New Roman" pitchFamily="18" charset="0"/>
              </a:rPr>
              <a:t>Diseases of the Nervous System Lab</a:t>
            </a:r>
          </a:p>
          <a:p>
            <a:pPr algn="ctr"/>
            <a:r>
              <a:rPr lang="en-US" sz="3600" dirty="0" smtClean="0">
                <a:latin typeface="Times New Roman" pitchFamily="18" charset="0"/>
                <a:cs typeface="Times New Roman" pitchFamily="18" charset="0"/>
              </a:rPr>
              <a:t>Cedar Crest College, Allentown PA 18104</a:t>
            </a:r>
            <a:endParaRPr lang="en-US" sz="3600" dirty="0">
              <a:latin typeface="Times New Roman" pitchFamily="18" charset="0"/>
              <a:cs typeface="Times New Roman" pitchFamily="18" charset="0"/>
            </a:endParaRPr>
          </a:p>
        </p:txBody>
      </p:sp>
      <p:sp>
        <p:nvSpPr>
          <p:cNvPr id="12" name="Rectangle 11"/>
          <p:cNvSpPr/>
          <p:nvPr/>
        </p:nvSpPr>
        <p:spPr>
          <a:xfrm>
            <a:off x="10858500" y="28407946"/>
            <a:ext cx="8039100" cy="365760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3800" dirty="0" smtClean="0">
                <a:latin typeface="Times New Roman" pitchFamily="18" charset="0"/>
                <a:cs typeface="Times New Roman" pitchFamily="18" charset="0"/>
              </a:rPr>
              <a:t>Animal Testing</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Using animals for the testing of drugs has long been controversial. Many people feel that it is cruel to use them; however, without this testing we would not have the amount of knowledge that we do on many conditions present in the world today nor would we know how to treat most of them. There are strict guidelines as to the use of animals. They are sacrificed humanly so little to no pain is felt by the embryos. It is not right to use animals frivolously for testing, there must be a good reason behind their use that will further societies knowledge.</a:t>
            </a:r>
          </a:p>
          <a:p>
            <a:pPr algn="ctr"/>
            <a:endParaRPr lang="en-US" sz="3800" dirty="0">
              <a:latin typeface="Times New Roman" pitchFamily="18" charset="0"/>
              <a:cs typeface="Times New Roman" pitchFamily="18" charset="0"/>
            </a:endParaRPr>
          </a:p>
        </p:txBody>
      </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0" y="10264783"/>
            <a:ext cx="4419601" cy="455633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79378" y="23152442"/>
            <a:ext cx="4062412" cy="241699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17"/>
          <p:cNvSpPr/>
          <p:nvPr/>
        </p:nvSpPr>
        <p:spPr>
          <a:xfrm>
            <a:off x="19507200" y="28388896"/>
            <a:ext cx="8039100" cy="365760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4800" dirty="0" smtClean="0">
                <a:latin typeface="Times New Roman" pitchFamily="18" charset="0"/>
                <a:cs typeface="Times New Roman" pitchFamily="18" charset="0"/>
              </a:rPr>
              <a:t>References</a:t>
            </a:r>
            <a:endParaRPr lang="en-US" sz="4800" dirty="0">
              <a:latin typeface="Times New Roman" pitchFamily="18" charset="0"/>
              <a:cs typeface="Times New Roman" pitchFamily="18" charset="0"/>
            </a:endParaRPr>
          </a:p>
        </p:txBody>
      </p:sp>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99875" y="9937788"/>
            <a:ext cx="4675150" cy="3549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3"/>
          <p:cNvPicPr/>
          <p:nvPr/>
        </p:nvPicPr>
        <p:blipFill>
          <a:blip r:embed="rId5">
            <a:extLst>
              <a:ext uri="{28A0092B-C50C-407E-A947-70E740481C1C}">
                <a14:useLocalDpi xmlns:a14="http://schemas.microsoft.com/office/drawing/2010/main" val="0"/>
              </a:ext>
            </a:extLst>
          </a:blip>
          <a:srcRect/>
          <a:stretch>
            <a:fillRect/>
          </a:stretch>
        </p:blipFill>
        <p:spPr bwMode="auto">
          <a:xfrm>
            <a:off x="17189275" y="10264783"/>
            <a:ext cx="4026250" cy="3613826"/>
          </a:xfrm>
          <a:prstGeom prst="rect">
            <a:avLst/>
          </a:prstGeom>
          <a:noFill/>
          <a:ln>
            <a:noFill/>
          </a:ln>
        </p:spPr>
      </p:pic>
      <p:pic>
        <p:nvPicPr>
          <p:cNvPr id="25" name="Picture 24"/>
          <p:cNvPicPr/>
          <p:nvPr/>
        </p:nvPicPr>
        <p:blipFill>
          <a:blip r:embed="rId6">
            <a:extLst>
              <a:ext uri="{28A0092B-C50C-407E-A947-70E740481C1C}">
                <a14:useLocalDpi xmlns:a14="http://schemas.microsoft.com/office/drawing/2010/main" val="0"/>
              </a:ext>
            </a:extLst>
          </a:blip>
          <a:srcRect/>
          <a:stretch>
            <a:fillRect/>
          </a:stretch>
        </p:blipFill>
        <p:spPr bwMode="auto">
          <a:xfrm>
            <a:off x="22683422" y="10264783"/>
            <a:ext cx="3958368" cy="3613827"/>
          </a:xfrm>
          <a:prstGeom prst="rect">
            <a:avLst/>
          </a:prstGeom>
          <a:noFill/>
          <a:ln>
            <a:noFill/>
          </a:ln>
        </p:spPr>
      </p:pic>
      <p:pic>
        <p:nvPicPr>
          <p:cNvPr id="26" name="Picture 25"/>
          <p:cNvPicPr/>
          <p:nvPr/>
        </p:nvPicPr>
        <p:blipFill>
          <a:blip r:embed="rId7">
            <a:extLst>
              <a:ext uri="{28A0092B-C50C-407E-A947-70E740481C1C}">
                <a14:useLocalDpi xmlns:a14="http://schemas.microsoft.com/office/drawing/2010/main" val="0"/>
              </a:ext>
            </a:extLst>
          </a:blip>
          <a:srcRect/>
          <a:stretch>
            <a:fillRect/>
          </a:stretch>
        </p:blipFill>
        <p:spPr bwMode="auto">
          <a:xfrm>
            <a:off x="22671225" y="16347736"/>
            <a:ext cx="4022587" cy="3613827"/>
          </a:xfrm>
          <a:prstGeom prst="rect">
            <a:avLst/>
          </a:prstGeom>
          <a:noFill/>
          <a:ln>
            <a:noFill/>
          </a:ln>
        </p:spPr>
      </p:pic>
      <p:pic>
        <p:nvPicPr>
          <p:cNvPr id="1031"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287818" y="18872885"/>
            <a:ext cx="10579567" cy="8559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2163443"/>
      </p:ext>
    </p:extLst>
  </p:cSld>
  <p:clrMapOvr>
    <a:masterClrMapping/>
  </p:clrMapOvr>
</p:sld>
</file>

<file path=ppt/theme/theme1.xml><?xml version="1.0" encoding="utf-8"?>
<a:theme xmlns:a="http://schemas.openxmlformats.org/drawingml/2006/main" name="Tradeshow">
  <a:themeElements>
    <a:clrScheme name="Tradeshow">
      <a:dk1>
        <a:srgbClr val="3F3F3F"/>
      </a:dk1>
      <a:lt1>
        <a:srgbClr val="FFFFFF"/>
      </a:lt1>
      <a:dk2>
        <a:srgbClr val="7DAFC3"/>
      </a:dk2>
      <a:lt2>
        <a:srgbClr val="E5E4DF"/>
      </a:lt2>
      <a:accent1>
        <a:srgbClr val="7C959A"/>
      </a:accent1>
      <a:accent2>
        <a:srgbClr val="DB8631"/>
      </a:accent2>
      <a:accent3>
        <a:srgbClr val="E3CC5A"/>
      </a:accent3>
      <a:accent4>
        <a:srgbClr val="ACADA8"/>
      </a:accent4>
      <a:accent5>
        <a:srgbClr val="927C61"/>
      </a:accent5>
      <a:accent6>
        <a:srgbClr val="B3B435"/>
      </a:accent6>
      <a:hlink>
        <a:srgbClr val="0079A4"/>
      </a:hlink>
      <a:folHlink>
        <a:srgbClr val="595959"/>
      </a:folHlink>
    </a:clrScheme>
    <a:fontScheme name="Tradeshow">
      <a:majorFont>
        <a:latin typeface="Arial Black"/>
        <a:ea typeface=""/>
        <a:cs typeface=""/>
        <a:font script="Jpan" typeface="ＭＳ Ｐゴシック"/>
        <a:font script="Hang" typeface="HY견고딕"/>
        <a:font script="Hans" typeface="宋体"/>
        <a:font script="Hant" typeface="新細明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adeshow">
      <a:fillStyleLst>
        <a:solidFill>
          <a:schemeClr val="phClr"/>
        </a:solidFill>
        <a:gradFill rotWithShape="1">
          <a:gsLst>
            <a:gs pos="0">
              <a:schemeClr val="phClr">
                <a:tint val="45000"/>
                <a:satMod val="300000"/>
              </a:schemeClr>
            </a:gs>
            <a:gs pos="35000">
              <a:schemeClr val="phClr">
                <a:tint val="45000"/>
                <a:satMod val="300000"/>
              </a:schemeClr>
            </a:gs>
            <a:gs pos="69000">
              <a:schemeClr val="phClr">
                <a:tint val="45000"/>
                <a:satMod val="350000"/>
              </a:schemeClr>
            </a:gs>
            <a:gs pos="100000">
              <a:schemeClr val="phClr">
                <a:tint val="60000"/>
                <a:satMod val="350000"/>
              </a:schemeClr>
            </a:gs>
          </a:gsLst>
          <a:path path="circle">
            <a:fillToRect l="50000" t="50000" r="100000" b="100000"/>
          </a:path>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9525" cap="rnd" cmpd="sng" algn="ctr">
          <a:solidFill>
            <a:schemeClr val="phClr"/>
          </a:solidFill>
          <a:prstDash val="solid"/>
        </a:ln>
        <a:ln w="38475" cap="flat" cmpd="sng" algn="ctr">
          <a:solidFill>
            <a:schemeClr val="phClr"/>
          </a:solidFill>
          <a:prstDash val="solid"/>
        </a:ln>
        <a:ln w="54850" cap="flat" cmpd="sng" algn="ctr">
          <a:solidFill>
            <a:schemeClr val="phClr"/>
          </a:solidFill>
          <a:prstDash val="solid"/>
        </a:ln>
      </a:lnStyleLst>
      <a:effectStyleLst>
        <a:effectStyle>
          <a:effectLst>
            <a:outerShdw blurRad="50800" dist="25400" dir="5400000" rotWithShape="0">
              <a:srgbClr val="000000">
                <a:alpha val="55000"/>
              </a:srgbClr>
            </a:outerShdw>
          </a:effectLst>
        </a:effectStyle>
        <a:effectStyle>
          <a:effectLst>
            <a:outerShdw blurRad="50800" dist="25400" dir="5400000" rotWithShape="0">
              <a:srgbClr val="000000">
                <a:alpha val="44000"/>
              </a:srgbClr>
            </a:outerShdw>
          </a:effectLst>
        </a:effectStyle>
        <a:effectStyle>
          <a:effectLst>
            <a:outerShdw blurRad="50800" dist="25400" dir="5400000" rotWithShape="0">
              <a:srgbClr val="000000">
                <a:alpha val="55000"/>
              </a:srgbClr>
            </a:outerShdw>
          </a:effectLst>
          <a:scene3d>
            <a:camera prst="orthographicFront">
              <a:rot lat="0" lon="0" rev="0"/>
            </a:camera>
            <a:lightRig rig="brightRoom" dir="tl">
              <a:rot lat="0" lon="0" rev="3600000"/>
            </a:lightRig>
          </a:scene3d>
          <a:sp3d contourW="31750" prstMaterial="flat">
            <a:bevelT w="127000" h="254000" prst="angle"/>
            <a:contourClr>
              <a:schemeClr val="phClr">
                <a:shade val="20000"/>
              </a:schemeClr>
            </a:contourClr>
          </a:sp3d>
        </a:effectStyle>
      </a:effectStyleLst>
      <a:bgFillStyleLst>
        <a:solidFill>
          <a:schemeClr val="phClr"/>
        </a:solidFill>
        <a:gradFill rotWithShape="1">
          <a:gsLst>
            <a:gs pos="20000">
              <a:schemeClr val="phClr">
                <a:tint val="80000"/>
                <a:lumMod val="100000"/>
              </a:schemeClr>
            </a:gs>
            <a:gs pos="100000">
              <a:schemeClr val="phClr">
                <a:tint val="100000"/>
                <a:lumMod val="80000"/>
              </a:schemeClr>
            </a:gs>
          </a:gsLst>
          <a:path path="circle">
            <a:fillToRect l="50000" t="20000" r="100000" b="100000"/>
          </a:path>
        </a:gradFill>
        <a:gradFill rotWithShape="1">
          <a:gsLst>
            <a:gs pos="0">
              <a:schemeClr val="phClr">
                <a:tint val="100000"/>
                <a:lumMod val="100000"/>
              </a:schemeClr>
            </a:gs>
            <a:gs pos="100000">
              <a:schemeClr val="phClr">
                <a:shade val="100000"/>
                <a:lumMod val="60000"/>
              </a:schemeClr>
            </a:gs>
          </a:gsLst>
          <a:path path="circle">
            <a:fillToRect l="50000" t="2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Tradeshow</Template>
  <TotalTime>182</TotalTime>
  <Words>1007</Words>
  <Application>Microsoft Office PowerPoint</Application>
  <PresentationFormat>Custom</PresentationFormat>
  <Paragraphs>37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Tradeshow</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Icarus</dc:creator>
  <cp:lastModifiedBy>Icarus</cp:lastModifiedBy>
  <cp:revision>14</cp:revision>
  <dcterms:created xsi:type="dcterms:W3CDTF">2013-04-17T17:11:31Z</dcterms:created>
  <dcterms:modified xsi:type="dcterms:W3CDTF">2013-04-17T20:13:55Z</dcterms:modified>
</cp:coreProperties>
</file>