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0" r:id="rId4"/>
    <p:sldId id="259" r:id="rId5"/>
    <p:sldId id="263" r:id="rId6"/>
    <p:sldId id="264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3885" autoAdjust="0"/>
  </p:normalViewPr>
  <p:slideViewPr>
    <p:cSldViewPr>
      <p:cViewPr>
        <p:scale>
          <a:sx n="70" d="100"/>
          <a:sy n="70" d="100"/>
        </p:scale>
        <p:origin x="-16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7333A3E-88DF-42A3-82D8-C4C1866D6EA5}" type="datetimeFigureOut">
              <a:rPr lang="en-US" smtClean="0"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4A637FF-FA82-4D02-84B0-5A08524618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Loving That New Car Smell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until it kills you!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sz="1800" dirty="0" smtClean="0"/>
          </a:p>
          <a:p>
            <a:pPr algn="r"/>
            <a:r>
              <a:rPr lang="en-US" sz="1800" dirty="0" smtClean="0"/>
              <a:t>By: Melissa Moyer</a:t>
            </a:r>
          </a:p>
        </p:txBody>
      </p:sp>
    </p:spTree>
    <p:extLst>
      <p:ext uri="{BB962C8B-B14F-4D97-AF65-F5344CB8AC3E}">
        <p14:creationId xmlns:p14="http://schemas.microsoft.com/office/powerpoint/2010/main" val="130077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smell that can kill…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4676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There are more than 275 different chemicals that are found on the dashboards, steering wheels, armrests and seats. </a:t>
            </a:r>
          </a:p>
          <a:p>
            <a:r>
              <a:rPr lang="en-US" sz="3600" dirty="0" smtClean="0"/>
              <a:t>Brominated flame retardants and polyvinyl chloride have been found in many new cars.</a:t>
            </a:r>
          </a:p>
          <a:p>
            <a:r>
              <a:rPr lang="en-US" sz="3600" dirty="0" smtClean="0"/>
              <a:t>These chemicals aren’t yet regulated.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21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ock, 4x3, istockphoto, new car smell, air freshener, toxic chemicals, car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300" y="283845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 many Chemicals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More than 275 chemicals make up the “new car smell”.</a:t>
            </a:r>
          </a:p>
          <a:p>
            <a:r>
              <a:rPr lang="en-US" dirty="0" smtClean="0"/>
              <a:t>It is so well liked that companies try to make air fresheners to capture this smell</a:t>
            </a:r>
          </a:p>
          <a:p>
            <a:r>
              <a:rPr lang="en-US" dirty="0" smtClean="0"/>
              <a:t>These chemicals can be hazardous to your health</a:t>
            </a:r>
          </a:p>
        </p:txBody>
      </p:sp>
    </p:spTree>
    <p:extLst>
      <p:ext uri="{BB962C8B-B14F-4D97-AF65-F5344CB8AC3E}">
        <p14:creationId xmlns:p14="http://schemas.microsoft.com/office/powerpoint/2010/main" val="1259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smell that can kill…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3914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There are more than 275 different chemicals that are found on the dashboards, steering wheels, armrests and seats. </a:t>
            </a:r>
          </a:p>
          <a:p>
            <a:r>
              <a:rPr lang="en-US" sz="3600" dirty="0" smtClean="0"/>
              <a:t>Brominated flame retardants and polyvinyl chloride have been found in many new cars.</a:t>
            </a:r>
          </a:p>
          <a:p>
            <a:r>
              <a:rPr lang="en-US" sz="3600" dirty="0" smtClean="0"/>
              <a:t>These chemicals aren’t yet regulated.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85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Linked to:</a:t>
            </a:r>
          </a:p>
          <a:p>
            <a:r>
              <a:rPr lang="en-US" dirty="0" smtClean="0"/>
              <a:t>Thyroid problems</a:t>
            </a:r>
          </a:p>
          <a:p>
            <a:r>
              <a:rPr lang="en-US" dirty="0" smtClean="0"/>
              <a:t>Learning and memory </a:t>
            </a:r>
            <a:br>
              <a:rPr lang="en-US" dirty="0" smtClean="0"/>
            </a:br>
            <a:r>
              <a:rPr lang="en-US" dirty="0" smtClean="0"/>
              <a:t>     impairment</a:t>
            </a:r>
          </a:p>
          <a:p>
            <a:r>
              <a:rPr lang="en-US" dirty="0" smtClean="0"/>
              <a:t>Decreased fertility</a:t>
            </a:r>
          </a:p>
          <a:p>
            <a:r>
              <a:rPr lang="en-US" dirty="0" smtClean="0"/>
              <a:t>Behavioral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Brominated Flame </a:t>
            </a:r>
            <a:r>
              <a:rPr lang="en-US" dirty="0"/>
              <a:t>R</a:t>
            </a:r>
            <a:r>
              <a:rPr lang="en-US" dirty="0" smtClean="0"/>
              <a:t>etardants</a:t>
            </a:r>
            <a:endParaRPr lang="en-US" dirty="0"/>
          </a:p>
        </p:txBody>
      </p:sp>
      <p:pic>
        <p:nvPicPr>
          <p:cNvPr id="2052" name="Picture 4" descr="http://www.kearsargefire.org/Car%20Fire%20High%20and%20Washington%20052909%20006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828925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ennoji-h.oku.ed.jp/tennoji/oka/OCDB/SyntheticResin/polyvinyl%20chloride-iso-s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079600"/>
            <a:ext cx="3124200" cy="18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Polyvinyl Chloride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Linked to:</a:t>
            </a:r>
          </a:p>
          <a:p>
            <a:r>
              <a:rPr lang="en-US" dirty="0" smtClean="0"/>
              <a:t>Decreased fertility</a:t>
            </a:r>
          </a:p>
          <a:p>
            <a:r>
              <a:rPr lang="en-US" dirty="0" smtClean="0"/>
              <a:t>Problems with</a:t>
            </a:r>
          </a:p>
          <a:p>
            <a:pPr lvl="1"/>
            <a:r>
              <a:rPr lang="en-US" dirty="0" smtClean="0"/>
              <a:t>Liver</a:t>
            </a:r>
          </a:p>
          <a:p>
            <a:pPr lvl="1"/>
            <a:r>
              <a:rPr lang="en-US" dirty="0" smtClean="0"/>
              <a:t>Testes</a:t>
            </a:r>
          </a:p>
          <a:p>
            <a:pPr lvl="1"/>
            <a:r>
              <a:rPr lang="en-US" dirty="0" smtClean="0"/>
              <a:t>Thyroid </a:t>
            </a:r>
          </a:p>
          <a:p>
            <a:pPr lvl="1"/>
            <a:r>
              <a:rPr lang="en-US" dirty="0" smtClean="0"/>
              <a:t>Ovaries</a:t>
            </a:r>
          </a:p>
          <a:p>
            <a:pPr lvl="1"/>
            <a:r>
              <a:rPr lang="en-US" dirty="0" smtClean="0"/>
              <a:t>Kidneys </a:t>
            </a:r>
          </a:p>
          <a:p>
            <a:pPr lvl="1"/>
            <a:r>
              <a:rPr lang="en-US" dirty="0" smtClean="0"/>
              <a:t>Blood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smell that can kill…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3914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There are more than 275 different chemicals that are found on the dashboards, steering wheels, armrests and seats. </a:t>
            </a:r>
          </a:p>
          <a:p>
            <a:r>
              <a:rPr lang="en-US" sz="3600" dirty="0" smtClean="0"/>
              <a:t>Brominated flame retardants and polyvinyl chloride have been found in many new cars.</a:t>
            </a:r>
          </a:p>
          <a:p>
            <a:r>
              <a:rPr lang="en-US" sz="3600" dirty="0" smtClean="0"/>
              <a:t>These chemicals aren’t yet regulated.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21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2514600"/>
            <a:ext cx="3657600" cy="3124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As of February 2012 only 17% of new</a:t>
            </a:r>
            <a:r>
              <a:rPr lang="en-US" sz="1600" dirty="0"/>
              <a:t> </a:t>
            </a:r>
            <a:r>
              <a:rPr lang="en-US" sz="1600" dirty="0" smtClean="0"/>
              <a:t>cars were free of polyvinyl chloride, while 60% are free of brominated flame </a:t>
            </a:r>
            <a:r>
              <a:rPr lang="en-US" sz="1600" dirty="0"/>
              <a:t>r</a:t>
            </a:r>
            <a:r>
              <a:rPr lang="en-US" sz="1600" dirty="0" smtClean="0"/>
              <a:t>etardants.</a:t>
            </a:r>
          </a:p>
          <a:p>
            <a:r>
              <a:rPr lang="en-US" sz="1600" dirty="0" smtClean="0"/>
              <a:t>Prior to 2006 there were no polyvinyl chloride free cars.</a:t>
            </a:r>
          </a:p>
          <a:p>
            <a:r>
              <a:rPr lang="en-US" sz="1600" dirty="0" smtClean="0"/>
              <a:t>Some other chemicals of concern were lead and other heavy metals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Regulation?!</a:t>
            </a:r>
            <a:endParaRPr lang="en-US" sz="3200" dirty="0"/>
          </a:p>
        </p:txBody>
      </p:sp>
      <p:pic>
        <p:nvPicPr>
          <p:cNvPr id="5122" name="Picture 2" descr="http://www.titansalvage.com/var/ezflow_site/storage/images/media/images/industries/automotive/car-lot/20906-1-eng-US/Car-Lot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51611"/>
            <a:ext cx="3124200" cy="20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nda Civic Hybrid - Front Angle, 2012, 800x600, 7 of 37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019425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i.i.com.com/cnwk.1d/i/tim/2012/02/15/mitsubishioutlander_540x405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3019425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CBS Cares</a:t>
            </a:r>
            <a:br>
              <a:rPr lang="en-US" dirty="0" smtClean="0"/>
            </a:br>
            <a:r>
              <a:rPr lang="en-US" sz="2700" dirty="0" smtClean="0"/>
              <a:t>According to their study</a:t>
            </a:r>
            <a:endParaRPr lang="en-US" sz="2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09800"/>
            <a:ext cx="3124200" cy="838200"/>
          </a:xfrm>
        </p:spPr>
        <p:txBody>
          <a:bodyPr>
            <a:noAutofit/>
          </a:bodyPr>
          <a:lstStyle/>
          <a:p>
            <a:r>
              <a:rPr lang="en-US" u="sng" dirty="0" smtClean="0"/>
              <a:t>Healthiest</a:t>
            </a:r>
          </a:p>
          <a:p>
            <a:r>
              <a:rPr lang="en-US" sz="1600" dirty="0" smtClean="0"/>
              <a:t>2012 Honda Civic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09800"/>
            <a:ext cx="3124200" cy="838200"/>
          </a:xfrm>
        </p:spPr>
        <p:txBody>
          <a:bodyPr>
            <a:noAutofit/>
          </a:bodyPr>
          <a:lstStyle/>
          <a:p>
            <a:r>
              <a:rPr lang="en-US" u="sng" dirty="0" smtClean="0"/>
              <a:t>Unhealthiest</a:t>
            </a:r>
          </a:p>
          <a:p>
            <a:r>
              <a:rPr lang="en-US" sz="1600" dirty="0"/>
              <a:t>Mitsubishi Outlander Sport (TIE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24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76</TotalTime>
  <Words>283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Loving That New Car Smell</vt:lpstr>
      <vt:lpstr>A smell that can kill…</vt:lpstr>
      <vt:lpstr>So many Chemicals</vt:lpstr>
      <vt:lpstr>A smell that can kill…</vt:lpstr>
      <vt:lpstr>Brominated Flame Retardants</vt:lpstr>
      <vt:lpstr>Polyvinyl Chloride</vt:lpstr>
      <vt:lpstr>A smell that can kill…</vt:lpstr>
      <vt:lpstr>Regulation?!</vt:lpstr>
      <vt:lpstr>CBS Cares According to their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Loving That New Car Smell</dc:title>
  <dc:creator>mnmoyer</dc:creator>
  <cp:lastModifiedBy>SolarLunix</cp:lastModifiedBy>
  <cp:revision>10</cp:revision>
  <dcterms:created xsi:type="dcterms:W3CDTF">2012-09-18T10:09:26Z</dcterms:created>
  <dcterms:modified xsi:type="dcterms:W3CDTF">2012-09-18T14:30:34Z</dcterms:modified>
</cp:coreProperties>
</file>