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9319200" cy="32918400"/>
  <p:notesSz cx="6858000" cy="9144000"/>
  <p:defaultTextStyle>
    <a:defPPr>
      <a:defRPr lang="en-US"/>
    </a:defPPr>
    <a:lvl1pPr marL="0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63892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27784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91677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55569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319461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83353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47246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511138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2328" y="-894"/>
      </p:cViewPr>
      <p:guideLst>
        <p:guide orient="horz" pos="10368"/>
        <p:guide pos="12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293620" y="6583680"/>
            <a:ext cx="33762086" cy="8778240"/>
          </a:xfrm>
          <a:ln>
            <a:noFill/>
          </a:ln>
        </p:spPr>
        <p:txBody>
          <a:bodyPr vert="horz" tIns="0" rIns="8255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53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293620" y="15496973"/>
            <a:ext cx="33775193" cy="8412480"/>
          </a:xfrm>
        </p:spPr>
        <p:txBody>
          <a:bodyPr lIns="0" rIns="82556"/>
          <a:lstStyle>
            <a:lvl1pPr marL="0" marR="206389" indent="0" algn="r">
              <a:buNone/>
              <a:defRPr>
                <a:solidFill>
                  <a:schemeClr val="tx1"/>
                </a:solidFill>
              </a:defRPr>
            </a:lvl1pPr>
            <a:lvl2pPr marL="2063892" indent="0" algn="ctr">
              <a:buNone/>
            </a:lvl2pPr>
            <a:lvl3pPr marL="4127784" indent="0" algn="ctr">
              <a:buNone/>
            </a:lvl3pPr>
            <a:lvl4pPr marL="6191677" indent="0" algn="ctr">
              <a:buNone/>
            </a:lvl4pPr>
            <a:lvl5pPr marL="8255569" indent="0" algn="ctr">
              <a:buNone/>
            </a:lvl5pPr>
            <a:lvl6pPr marL="10319461" indent="0" algn="ctr">
              <a:buNone/>
            </a:lvl6pPr>
            <a:lvl7pPr marL="12383353" indent="0" algn="ctr">
              <a:buNone/>
            </a:lvl7pPr>
            <a:lvl8pPr marL="14447246" indent="0" algn="ctr">
              <a:buNone/>
            </a:lvl8pPr>
            <a:lvl9pPr marL="1651113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06420" y="4389127"/>
            <a:ext cx="8846820" cy="2501646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5960" y="4389127"/>
            <a:ext cx="25885140" cy="2501646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514" y="6320333"/>
            <a:ext cx="33421320" cy="653978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53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514" y="12982387"/>
            <a:ext cx="33421320" cy="7246618"/>
          </a:xfrm>
        </p:spPr>
        <p:txBody>
          <a:bodyPr lIns="206389" rIns="206389" anchor="t"/>
          <a:lstStyle>
            <a:lvl1pPr marL="0" indent="0">
              <a:buNone/>
              <a:defRPr sz="9900">
                <a:solidFill>
                  <a:schemeClr val="tx1"/>
                </a:solidFill>
              </a:defRPr>
            </a:lvl1pPr>
            <a:lvl2pPr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3379622"/>
            <a:ext cx="35387280" cy="548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960" y="9216408"/>
            <a:ext cx="17365980" cy="21287232"/>
          </a:xfrm>
        </p:spPr>
        <p:txBody>
          <a:bodyPr/>
          <a:lstStyle>
            <a:lvl1pPr>
              <a:defRPr sz="117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87260" y="9216408"/>
            <a:ext cx="17365980" cy="21287232"/>
          </a:xfrm>
        </p:spPr>
        <p:txBody>
          <a:bodyPr/>
          <a:lstStyle>
            <a:lvl1pPr>
              <a:defRPr sz="117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3379622"/>
            <a:ext cx="35387280" cy="5486400"/>
          </a:xfrm>
        </p:spPr>
        <p:txBody>
          <a:bodyPr tIns="206389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960" y="8905190"/>
            <a:ext cx="17372808" cy="3164890"/>
          </a:xfrm>
        </p:spPr>
        <p:txBody>
          <a:bodyPr lIns="206389" tIns="0" rIns="206389" bIns="0" anchor="ctr">
            <a:noAutofit/>
          </a:bodyPr>
          <a:lstStyle>
            <a:lvl1pPr marL="0" indent="0">
              <a:buNone/>
              <a:defRPr sz="10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9000" b="1"/>
            </a:lvl2pPr>
            <a:lvl3pPr>
              <a:buNone/>
              <a:defRPr sz="8100" b="1"/>
            </a:lvl3pPr>
            <a:lvl4pPr>
              <a:buNone/>
              <a:defRPr sz="7200" b="1"/>
            </a:lvl4pPr>
            <a:lvl5pPr>
              <a:buNone/>
              <a:defRPr sz="7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9973609" y="8926836"/>
            <a:ext cx="17379633" cy="3143246"/>
          </a:xfrm>
        </p:spPr>
        <p:txBody>
          <a:bodyPr lIns="206389" tIns="0" rIns="206389" bIns="0" anchor="ctr"/>
          <a:lstStyle>
            <a:lvl1pPr marL="0" indent="0">
              <a:buNone/>
              <a:defRPr sz="10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9000" b="1"/>
            </a:lvl2pPr>
            <a:lvl3pPr>
              <a:buNone/>
              <a:defRPr sz="8100" b="1"/>
            </a:lvl3pPr>
            <a:lvl4pPr>
              <a:buNone/>
              <a:defRPr sz="7200" b="1"/>
            </a:lvl4pPr>
            <a:lvl5pPr>
              <a:buNone/>
              <a:defRPr sz="7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65960" y="12070080"/>
            <a:ext cx="17372808" cy="18459456"/>
          </a:xfrm>
        </p:spPr>
        <p:txBody>
          <a:bodyPr tIns="0"/>
          <a:lstStyle>
            <a:lvl1pPr>
              <a:defRPr sz="99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73609" y="12070080"/>
            <a:ext cx="17379633" cy="18459456"/>
          </a:xfrm>
        </p:spPr>
        <p:txBody>
          <a:bodyPr tIns="0"/>
          <a:lstStyle>
            <a:lvl1pPr>
              <a:defRPr sz="99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3379622"/>
            <a:ext cx="35714940" cy="5486400"/>
          </a:xfrm>
        </p:spPr>
        <p:txBody>
          <a:bodyPr vert="horz" tIns="20638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940" y="2468890"/>
            <a:ext cx="11795760" cy="55778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1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948940" y="8046720"/>
            <a:ext cx="11795760" cy="21945600"/>
          </a:xfrm>
        </p:spPr>
        <p:txBody>
          <a:bodyPr lIns="82556" rIns="82556"/>
          <a:lstStyle>
            <a:lvl1pPr marL="0" indent="0" algn="l">
              <a:buNone/>
              <a:defRPr sz="6300"/>
            </a:lvl1pPr>
            <a:lvl2pPr indent="0" algn="l">
              <a:buNone/>
              <a:defRPr sz="5400"/>
            </a:lvl2pPr>
            <a:lvl3pPr indent="0" algn="l">
              <a:buNone/>
              <a:defRPr sz="4500"/>
            </a:lvl3pPr>
            <a:lvl4pPr indent="0" algn="l">
              <a:buNone/>
              <a:defRPr sz="4100"/>
            </a:lvl4pPr>
            <a:lvl5pPr indent="0" algn="l">
              <a:buNone/>
              <a:defRPr sz="4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372715" y="8046720"/>
            <a:ext cx="21980525" cy="21945600"/>
          </a:xfrm>
        </p:spPr>
        <p:txBody>
          <a:bodyPr tIns="0"/>
          <a:lstStyle>
            <a:lvl1pPr>
              <a:defRPr sz="12600"/>
            </a:lvl1pPr>
            <a:lvl2pPr>
              <a:defRPr sz="11700"/>
            </a:lvl2pPr>
            <a:lvl3pPr>
              <a:defRPr sz="10800"/>
            </a:lvl3pPr>
            <a:lvl4pPr>
              <a:defRPr sz="9000"/>
            </a:lvl4pPr>
            <a:lvl5pPr>
              <a:defRPr sz="8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3612738" y="5318770"/>
            <a:ext cx="22608540" cy="19751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2778" tIns="206389" rIns="412778" bIns="20638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34417776" y="25726891"/>
            <a:ext cx="668426" cy="74615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2778" tIns="206389" rIns="412778" bIns="20638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80" y="5649583"/>
            <a:ext cx="9515246" cy="7596581"/>
          </a:xfrm>
        </p:spPr>
        <p:txBody>
          <a:bodyPr vert="horz" lIns="206389" tIns="206389" rIns="206389" bIns="206389" anchor="b"/>
          <a:lstStyle>
            <a:lvl1pPr algn="l">
              <a:buNone/>
              <a:defRPr sz="9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1280" y="13578168"/>
            <a:ext cx="9502140" cy="10460736"/>
          </a:xfrm>
        </p:spPr>
        <p:txBody>
          <a:bodyPr lIns="288945" rIns="206389" bIns="206389" anchor="t"/>
          <a:lstStyle>
            <a:lvl1pPr marL="0" indent="0" algn="l">
              <a:spcBef>
                <a:spcPts val="1129"/>
              </a:spcBef>
              <a:buFontTx/>
              <a:buNone/>
              <a:defRPr sz="59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731960" y="30510482"/>
            <a:ext cx="2621280" cy="1752600"/>
          </a:xfrm>
        </p:spPr>
        <p:txBody>
          <a:bodyPr/>
          <a:lstStyle/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4988910" y="5757682"/>
            <a:ext cx="19856196" cy="188732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4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40958" y="27919680"/>
            <a:ext cx="39401115" cy="499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2778" tIns="206389" rIns="412778" bIns="20638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18840450" y="29855162"/>
            <a:ext cx="20478750" cy="3063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2778" tIns="206389" rIns="412778" bIns="20638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400000"/>
                <a:alpha val="40000"/>
              </a:schemeClr>
            </a:gs>
            <a:gs pos="25000">
              <a:schemeClr val="bg2">
                <a:tint val="83000"/>
                <a:satMod val="320000"/>
                <a:alpha val="64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40958" y="-34291"/>
            <a:ext cx="39401115" cy="499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2778" tIns="206389" rIns="412778" bIns="20638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8840450" y="-34289"/>
            <a:ext cx="20478750" cy="3063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2778" tIns="206389" rIns="412778" bIns="20638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965960" y="3379622"/>
            <a:ext cx="35387280" cy="5486400"/>
          </a:xfrm>
          <a:prstGeom prst="rect">
            <a:avLst/>
          </a:prstGeom>
        </p:spPr>
        <p:txBody>
          <a:bodyPr vert="horz" lIns="0" tIns="206389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965960" y="9290304"/>
            <a:ext cx="35387280" cy="21067776"/>
          </a:xfrm>
          <a:prstGeom prst="rect">
            <a:avLst/>
          </a:prstGeom>
        </p:spPr>
        <p:txBody>
          <a:bodyPr vert="horz" lIns="412778" tIns="206389" rIns="412778" bIns="20638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965960" y="30510482"/>
            <a:ext cx="9174480" cy="1752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5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AC19CF-0A0A-4B1D-99FE-371AFA2922E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1468100" y="30510482"/>
            <a:ext cx="14417040" cy="1752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5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4076640" y="30510482"/>
            <a:ext cx="3276600" cy="1752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5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A2B8AE-1434-4F10-98CA-FE2C43FE23E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81773" y="971559"/>
            <a:ext cx="39476356" cy="311627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226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238335" indent="-1238335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449" indent="-1114502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4127784" indent="-1114502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5366120" indent="-94939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6604455" indent="-94939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7842791" indent="-94939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8668347" indent="-82555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7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9906683" indent="-825557" algn="l" rtl="0" eaLnBrk="1" latinLnBrk="0" hangingPunct="1">
        <a:spcBef>
          <a:spcPct val="20000"/>
        </a:spcBef>
        <a:buClr>
          <a:schemeClr val="tx2"/>
        </a:buClr>
        <a:buChar char="•"/>
        <a:defRPr kumimoji="0"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1145018" indent="-82555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6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063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1277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1916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2555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319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23833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444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6511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4754"/>
            <a:ext cx="39319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>
                <a:solidFill>
                  <a:schemeClr val="accent5"/>
                </a:solidFill>
                <a:latin typeface="Century Schoolbook" pitchFamily="18" charset="0"/>
              </a:rPr>
              <a:t>Love that new car smell</a:t>
            </a:r>
            <a:endParaRPr lang="en-US" sz="23900" dirty="0">
              <a:solidFill>
                <a:schemeClr val="accent5"/>
              </a:solidFill>
              <a:latin typeface="Century Schoolbook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4719771"/>
            <a:ext cx="11887200" cy="987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There are more than 275 different chemicals that are found on the dashboards, steering wheels, armrests and seats. </a:t>
            </a:r>
            <a:endParaRPr lang="en-US" sz="8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3716000" y="4719771"/>
            <a:ext cx="11887200" cy="987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Brominated flame retardants and polyvinyl chloride have been found in many new cars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517600" y="4719771"/>
            <a:ext cx="11887200" cy="987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15070045"/>
            <a:ext cx="11887200" cy="1737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smell is so well liked that companies try to make air fresheners to capture this smell, and yet, they can be detrimental to your health.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13716000" y="15070045"/>
            <a:ext cx="11887200" cy="1737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These chemicals are linked to thyroid problems. learning and memory impairment, decreased fertility, behavioral changes, and problems with the liver, kidneys and blood.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517600" y="15070045"/>
            <a:ext cx="11887200" cy="1737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As of February 2012 only 17% of new cars were free of polyvinyl chloride, while 60% are free of brominated flame retardants. Prior to 2006 there were no polyvinyl chloride free cars. Some other chemicals of concern were lead and other heavy metals</a:t>
            </a:r>
            <a:endParaRPr lang="en-US" sz="7200" dirty="0"/>
          </a:p>
        </p:txBody>
      </p:sp>
      <p:pic>
        <p:nvPicPr>
          <p:cNvPr id="12" name="Picture 2" descr="stock, 4x3, istockphoto, new car smell, air freshener, toxic chemicals,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15925800"/>
            <a:ext cx="3657600" cy="274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400" y="5467350"/>
            <a:ext cx="10998200" cy="824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://www.titansalvage.com/var/ezflow_site/storage/images/media/images/industries/automotive/car-lot/20906-1-eng-US/Car-Lo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9100" y="29982422"/>
            <a:ext cx="3124200" cy="20977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tennoji-h.oku.ed.jp/tennoji/oka/OCDB/SyntheticResin/polyvinyl%20chloride-iso-s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97500" y="15925800"/>
            <a:ext cx="3124200" cy="1841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www.kearsargefire.org/Car%20Fire%20High%20and%20Washington%20052909%2000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3650" y="29251273"/>
            <a:ext cx="3771900" cy="28289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145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SolarLunix</dc:creator>
  <cp:lastModifiedBy>SolarLunix</cp:lastModifiedBy>
  <cp:revision>5</cp:revision>
  <dcterms:created xsi:type="dcterms:W3CDTF">2012-09-18T14:36:02Z</dcterms:created>
  <dcterms:modified xsi:type="dcterms:W3CDTF">2012-09-18T15:11:47Z</dcterms:modified>
</cp:coreProperties>
</file>