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72" y="-1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00426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233D26B-DFC2-4248-8ED0-AD3E108CBDD7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marL="34290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DB246E-8FD1-42FF-94A4-E4133095C37A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93939D4-B818-4372-B1EE-7CB6D5BBC74A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9/16/2013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zazzle.com/cartoon+puppies+pla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akc.org/breeds/rottweiler/index.cf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dogwallpapers.net/rottweiler/rottweiler-puppies-wallpap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zazzle.com/cartoon+puppies+plat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en.wikipedia.org/wiki/Rottweil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zazzle.com/cartoon+puppies+plat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fonepics.net/animals/53449-cute-rottweiler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Rottweilers 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Breed</a:t>
            </a:r>
          </a:p>
          <a:p>
            <a:pPr lvl="0" rtl="0">
              <a:buNone/>
            </a:pPr>
            <a:r>
              <a:rPr lang="en"/>
              <a:t>The History</a:t>
            </a:r>
          </a:p>
          <a:p>
            <a:pPr lvl="0" rtl="0">
              <a:buNone/>
            </a:pPr>
            <a:r>
              <a:rPr lang="en"/>
              <a:t>The Love</a:t>
            </a:r>
          </a:p>
          <a:p>
            <a:endParaRPr lang="en"/>
          </a:p>
          <a:p>
            <a:pPr lvl="0" rtl="0">
              <a:buNone/>
            </a:pPr>
            <a:r>
              <a:rPr lang="en" sz="1800" i="0"/>
              <a:t>In memory of Rocko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6070250" y="6362700"/>
            <a:ext cx="2950199" cy="57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Melissa N. Moyer</a:t>
            </a:r>
          </a:p>
          <a:p>
            <a:endParaRPr lang="en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52400" y="152400"/>
            <a:ext cx="3413160" cy="23195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8" name="Shape 108"/>
          <p:cNvSpPr/>
          <p:nvPr/>
        </p:nvSpPr>
        <p:spPr>
          <a:xfrm>
            <a:off x="5911764" y="152400"/>
            <a:ext cx="3079836" cy="23195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Rottweilers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The FCI Standards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The History of the Rottweilers</a:t>
            </a:r>
          </a:p>
          <a:p>
            <a:pPr marL="457200" lvl="0" indent="-41910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The Rottweiler Love</a:t>
            </a:r>
          </a:p>
        </p:txBody>
      </p:sp>
      <p:sp>
        <p:nvSpPr>
          <p:cNvPr id="115" name="Shape 115"/>
          <p:cNvSpPr/>
          <p:nvPr/>
        </p:nvSpPr>
        <p:spPr>
          <a:xfrm>
            <a:off x="6057900" y="3219200"/>
            <a:ext cx="3086100" cy="3086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6" name="Shape 116"/>
          <p:cNvSpPr txBox="1"/>
          <p:nvPr/>
        </p:nvSpPr>
        <p:spPr>
          <a:xfrm>
            <a:off x="5904600" y="4844875"/>
            <a:ext cx="32394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http://www.zazzle.com/cartoon+puppies+plates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FCI Standards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Medium sized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22-27 inches at the shoulder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77 - 132 pounds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Cropped Tails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This is now banned in many countries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Still legal in the USA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Low maintenance coats with seasonal heavy shedding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4645150" y="2765312"/>
            <a:ext cx="4041600" cy="27676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4" name="Shape 124"/>
          <p:cNvSpPr txBox="1"/>
          <p:nvPr/>
        </p:nvSpPr>
        <p:spPr>
          <a:xfrm>
            <a:off x="5227450" y="4177475"/>
            <a:ext cx="3486599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 dirty="0">
                <a:solidFill>
                  <a:schemeClr val="hlink"/>
                </a:solidFill>
                <a:hlinkClick r:id="rId4"/>
              </a:rPr>
              <a:t>http://www.akc.org/breeds/rottweiler/index.cfm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FCI Standards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Good working dog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Main use is for herding or as pets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Temperament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Calm, Confident and Good-Natured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Healthy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Relatively Healthy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Prone to Parvovirus, Obesity, and Cancer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Average life span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9 - 10 years</a:t>
            </a:r>
          </a:p>
        </p:txBody>
      </p:sp>
      <p:sp>
        <p:nvSpPr>
          <p:cNvPr id="131" name="Shape 131"/>
          <p:cNvSpPr/>
          <p:nvPr/>
        </p:nvSpPr>
        <p:spPr>
          <a:xfrm>
            <a:off x="457200" y="2963575"/>
            <a:ext cx="3849548" cy="23710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2" name="Shape 132"/>
          <p:cNvSpPr txBox="1"/>
          <p:nvPr/>
        </p:nvSpPr>
        <p:spPr>
          <a:xfrm>
            <a:off x="88325" y="4010400"/>
            <a:ext cx="4892099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 dirty="0">
                <a:solidFill>
                  <a:schemeClr val="hlink"/>
                </a:solidFill>
                <a:hlinkClick r:id="rId4"/>
              </a:rPr>
              <a:t>http://www.dogwallpapers.net/rottweiler/rottweiler-puppies-wallpaper.html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Rottweilers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The FCI Standards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The History of the Rottweilers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The Rottweiler Love</a:t>
            </a:r>
          </a:p>
        </p:txBody>
      </p:sp>
      <p:sp>
        <p:nvSpPr>
          <p:cNvPr id="139" name="Shape 139"/>
          <p:cNvSpPr/>
          <p:nvPr/>
        </p:nvSpPr>
        <p:spPr>
          <a:xfrm>
            <a:off x="6057900" y="3219200"/>
            <a:ext cx="3086100" cy="3086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0" name="Shape 140"/>
          <p:cNvSpPr txBox="1"/>
          <p:nvPr/>
        </p:nvSpPr>
        <p:spPr>
          <a:xfrm>
            <a:off x="5904600" y="4844875"/>
            <a:ext cx="32394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http://www.zazzle.com/cartoon+puppies+plates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History of Rottweilers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Dating back to the Roman Empire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Herding dogs - protected the herd 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World War I and II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Police dogs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Ambulance dogs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Messenger dogs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Draft dogs</a:t>
            </a:r>
          </a:p>
          <a:p>
            <a:pPr marL="914400" lvl="1" indent="-381000" rtl="0">
              <a:buClr>
                <a:schemeClr val="dk2"/>
              </a:buClr>
              <a:buSzPct val="80000"/>
              <a:buFont typeface="Georgia"/>
              <a:buChar char="➢"/>
            </a:pPr>
            <a:r>
              <a:rPr lang="en" sz="2400" dirty="0"/>
              <a:t>Guard dogs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sz="2400" dirty="0"/>
              <a:t>Memorial (right) in Rottweil Germany</a:t>
            </a:r>
          </a:p>
        </p:txBody>
      </p:sp>
      <p:sp>
        <p:nvSpPr>
          <p:cNvPr id="147" name="Shape 147"/>
          <p:cNvSpPr/>
          <p:nvPr/>
        </p:nvSpPr>
        <p:spPr>
          <a:xfrm>
            <a:off x="4849825" y="1600100"/>
            <a:ext cx="3632252" cy="4837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8" name="Shape 148"/>
          <p:cNvSpPr txBox="1"/>
          <p:nvPr/>
        </p:nvSpPr>
        <p:spPr>
          <a:xfrm>
            <a:off x="5470750" y="52125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 dirty="0">
                <a:solidFill>
                  <a:schemeClr val="hlink"/>
                </a:solidFill>
                <a:hlinkClick r:id="rId4"/>
              </a:rPr>
              <a:t>http://en.wikipedia.org/wiki/Rottweiler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Rottweilers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The FCI Standards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The History of the Rottweilers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The Rottweiler Love</a:t>
            </a:r>
          </a:p>
        </p:txBody>
      </p:sp>
      <p:sp>
        <p:nvSpPr>
          <p:cNvPr id="155" name="Shape 155"/>
          <p:cNvSpPr/>
          <p:nvPr/>
        </p:nvSpPr>
        <p:spPr>
          <a:xfrm>
            <a:off x="6057900" y="3219200"/>
            <a:ext cx="3086100" cy="3086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56" name="Shape 156"/>
          <p:cNvSpPr txBox="1"/>
          <p:nvPr/>
        </p:nvSpPr>
        <p:spPr>
          <a:xfrm>
            <a:off x="5904600" y="4844875"/>
            <a:ext cx="32394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http://www.zazzle.com/cartoon+puppies+plates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Rottweiler Love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Rated to </a:t>
            </a:r>
            <a:r>
              <a:rPr lang="en" dirty="0" smtClean="0"/>
              <a:t>be:</a:t>
            </a:r>
            <a:endParaRPr lang="en" dirty="0"/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Very affectionate with the family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Very good with Children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Alright with other dogs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Char char="❖"/>
            </a:pPr>
            <a:r>
              <a:rPr lang="en" dirty="0"/>
              <a:t>Not good with Strangers</a:t>
            </a:r>
          </a:p>
          <a:p>
            <a:pPr marL="914400" lvl="1" indent="-381000" rtl="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buChar char="➢"/>
            </a:pPr>
            <a:r>
              <a:rPr lang="en" sz="2400" dirty="0"/>
              <a:t>Very protective</a:t>
            </a:r>
          </a:p>
        </p:txBody>
      </p:sp>
      <p:sp>
        <p:nvSpPr>
          <p:cNvPr id="163" name="Shape 163"/>
          <p:cNvSpPr/>
          <p:nvPr/>
        </p:nvSpPr>
        <p:spPr>
          <a:xfrm>
            <a:off x="1156400" y="2133600"/>
            <a:ext cx="2286000" cy="304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4" name="Shape 164"/>
          <p:cNvSpPr txBox="1"/>
          <p:nvPr/>
        </p:nvSpPr>
        <p:spPr>
          <a:xfrm>
            <a:off x="0" y="3858000"/>
            <a:ext cx="46452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1100" u="sng" dirty="0">
                <a:solidFill>
                  <a:schemeClr val="hlink"/>
                </a:solidFill>
                <a:hlinkClick r:id="rId4"/>
              </a:rPr>
              <a:t>http://fonepics.net/animals/53449-cute-rottweiler.html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love of a Rottweiler</a:t>
            </a:r>
          </a:p>
          <a:p>
            <a:pPr>
              <a:buNone/>
            </a:pPr>
            <a:r>
              <a:rPr lang="en"/>
              <a:t>Rocko RIP 1994-2003</a:t>
            </a:r>
          </a:p>
        </p:txBody>
      </p:sp>
      <p:sp>
        <p:nvSpPr>
          <p:cNvPr id="170" name="Shape 170"/>
          <p:cNvSpPr/>
          <p:nvPr/>
        </p:nvSpPr>
        <p:spPr>
          <a:xfrm>
            <a:off x="1062550" y="797876"/>
            <a:ext cx="7018899" cy="47647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</TotalTime>
  <Words>217</Words>
  <Application>Microsoft Office PowerPoint</Application>
  <PresentationFormat>On-screen Show (4:3)</PresentationFormat>
  <Paragraphs>63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Rottweilers </vt:lpstr>
      <vt:lpstr>Rottweilers</vt:lpstr>
      <vt:lpstr>The FCI Standards</vt:lpstr>
      <vt:lpstr>The FCI Standards</vt:lpstr>
      <vt:lpstr>Rottweilers</vt:lpstr>
      <vt:lpstr>The History of Rottweilers</vt:lpstr>
      <vt:lpstr>Rottweilers</vt:lpstr>
      <vt:lpstr>The Rottweiler Love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Rottweilers</dc:title>
  <dc:creator>SolarLunix</dc:creator>
  <cp:lastModifiedBy>SolarLunix</cp:lastModifiedBy>
  <cp:revision>4</cp:revision>
  <dcterms:modified xsi:type="dcterms:W3CDTF">2013-09-17T01:50:18Z</dcterms:modified>
</cp:coreProperties>
</file>