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426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33D26B-DFC2-4248-8ED0-AD3E108CBDD7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DB246E-8FD1-42FF-94A4-E4133095C37A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3939D4-B818-4372-B1EE-7CB6D5BBC74A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kc.org/breeds/rottweiler/index.cf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ogwallpapers.net/rottweiler/rottweiler-puppies-wallpap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Rottweil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fonepics.net/animals/53449-cute-rottweil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Breed</a:t>
            </a:r>
          </a:p>
          <a:p>
            <a:pPr lvl="0" rtl="0">
              <a:buNone/>
            </a:pPr>
            <a:r>
              <a:rPr lang="en"/>
              <a:t>The History</a:t>
            </a:r>
          </a:p>
          <a:p>
            <a:pPr lvl="0" rtl="0">
              <a:buNone/>
            </a:pPr>
            <a:r>
              <a:rPr lang="en"/>
              <a:t>The Love</a:t>
            </a:r>
          </a:p>
          <a:p>
            <a:endParaRPr lang="en"/>
          </a:p>
          <a:p>
            <a:pPr lvl="0" rtl="0">
              <a:buNone/>
            </a:pPr>
            <a:r>
              <a:rPr lang="en" sz="1800" i="0"/>
              <a:t>In memory of Rocko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70250" y="6362700"/>
            <a:ext cx="2950199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Melissa N. Moyer</a:t>
            </a:r>
          </a:p>
          <a:p>
            <a:endParaRPr lang="en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52400" y="152400"/>
            <a:ext cx="3413160" cy="2319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x="5911764" y="152400"/>
            <a:ext cx="3079836" cy="2319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Rottweilers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History of the Rottweilers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Rottweiler Love</a:t>
            </a:r>
          </a:p>
        </p:txBody>
      </p:sp>
      <p:sp>
        <p:nvSpPr>
          <p:cNvPr id="115" name="Shape 115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6" name="Shape 116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FCI Standards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Medium sized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22-27 inches at the shoulder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77 - 132 pounds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Cropped Tails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This is now banned in many countries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Still legal in the USA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Low maintenance coats with seasonal heavy shedding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645150" y="2765312"/>
            <a:ext cx="4041600" cy="27676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4" name="Shape 124"/>
          <p:cNvSpPr txBox="1"/>
          <p:nvPr/>
        </p:nvSpPr>
        <p:spPr>
          <a:xfrm>
            <a:off x="5227450" y="4177475"/>
            <a:ext cx="34865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http://www.akc.org/breeds/rottweiler/index.cfm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FCI Standards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Good working dog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Main use is for herding or as pets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Temperament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Calm, Confident and Good-Natured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Healthy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Relatively Healthy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Prone to Parvovirus, Obesity, and Cancer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Average life span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9 - 10 years</a:t>
            </a:r>
          </a:p>
        </p:txBody>
      </p:sp>
      <p:sp>
        <p:nvSpPr>
          <p:cNvPr id="131" name="Shape 131"/>
          <p:cNvSpPr/>
          <p:nvPr/>
        </p:nvSpPr>
        <p:spPr>
          <a:xfrm>
            <a:off x="457200" y="2963575"/>
            <a:ext cx="3849548" cy="2371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2" name="Shape 132"/>
          <p:cNvSpPr txBox="1"/>
          <p:nvPr/>
        </p:nvSpPr>
        <p:spPr>
          <a:xfrm>
            <a:off x="88325" y="4010400"/>
            <a:ext cx="48920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http://www.dogwallpapers.net/rottweiler/rottweiler-puppies-wallpaper.html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History of the Rottweilers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Rottweiler Love</a:t>
            </a:r>
          </a:p>
        </p:txBody>
      </p:sp>
      <p:sp>
        <p:nvSpPr>
          <p:cNvPr id="139" name="Shape 139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0" name="Shape 140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History of Rottweilers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Dating back to the Roman Empire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Herding dogs - protected the herd 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World War I and II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/>
              <a:t>Police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dirty="0"/>
              <a:t>Ambulance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dirty="0"/>
              <a:t>Messenger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dirty="0"/>
              <a:t>Draft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dirty="0"/>
              <a:t>Guard dogs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Memorial (right) in Rottweil Germany</a:t>
            </a:r>
          </a:p>
        </p:txBody>
      </p:sp>
      <p:sp>
        <p:nvSpPr>
          <p:cNvPr id="147" name="Shape 147"/>
          <p:cNvSpPr/>
          <p:nvPr/>
        </p:nvSpPr>
        <p:spPr>
          <a:xfrm>
            <a:off x="4849825" y="1600100"/>
            <a:ext cx="3632252" cy="4837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8" name="Shape 148"/>
          <p:cNvSpPr txBox="1"/>
          <p:nvPr/>
        </p:nvSpPr>
        <p:spPr>
          <a:xfrm>
            <a:off x="5470750" y="52125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http://en.wikipedia.org/wiki/Rottweiler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History of the Rottweilers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The Rottweiler Love</a:t>
            </a:r>
          </a:p>
        </p:txBody>
      </p:sp>
      <p:sp>
        <p:nvSpPr>
          <p:cNvPr id="155" name="Shape 155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Rottweiler Love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Rated to be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Very affectionate with the family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Very good with Children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Alright with other dogs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/>
              <a:t>Not good with Strangers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buChar char="➢"/>
            </a:pPr>
            <a:r>
              <a:rPr lang="en" sz="2400"/>
              <a:t>Very protective</a:t>
            </a:r>
          </a:p>
        </p:txBody>
      </p:sp>
      <p:sp>
        <p:nvSpPr>
          <p:cNvPr id="163" name="Shape 163"/>
          <p:cNvSpPr/>
          <p:nvPr/>
        </p:nvSpPr>
        <p:spPr>
          <a:xfrm>
            <a:off x="1156400" y="2133600"/>
            <a:ext cx="2286000" cy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4" name="Shape 164"/>
          <p:cNvSpPr txBox="1"/>
          <p:nvPr/>
        </p:nvSpPr>
        <p:spPr>
          <a:xfrm>
            <a:off x="0" y="3858000"/>
            <a:ext cx="46452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http://fonepics.net/animals/53449-cute-rottweiler.html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love of a Rottweiler</a:t>
            </a:r>
          </a:p>
          <a:p>
            <a:pPr>
              <a:buNone/>
            </a:pPr>
            <a:r>
              <a:rPr lang="en"/>
              <a:t>Rocko RIP 1994-2003</a:t>
            </a:r>
          </a:p>
        </p:txBody>
      </p:sp>
      <p:sp>
        <p:nvSpPr>
          <p:cNvPr id="170" name="Shape 170"/>
          <p:cNvSpPr/>
          <p:nvPr/>
        </p:nvSpPr>
        <p:spPr>
          <a:xfrm>
            <a:off x="1062550" y="413225"/>
            <a:ext cx="7018899" cy="4764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216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Rottweilers </vt:lpstr>
      <vt:lpstr>Rottweilers</vt:lpstr>
      <vt:lpstr>The FCI Standards</vt:lpstr>
      <vt:lpstr>The FCI Standards</vt:lpstr>
      <vt:lpstr>Rottweilers</vt:lpstr>
      <vt:lpstr>The History of Rottweilers</vt:lpstr>
      <vt:lpstr>Rottweilers</vt:lpstr>
      <vt:lpstr>The Rottweiler Love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Rottweilers </dc:title>
  <cp:lastModifiedBy>SolarLunix</cp:lastModifiedBy>
  <cp:revision>1</cp:revision>
  <dcterms:modified xsi:type="dcterms:W3CDTF">2013-09-17T00:51:24Z</dcterms:modified>
</cp:coreProperties>
</file>