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5CBA0-7A6C-A69F-3DAD-7464228A7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3F74C-6C58-3776-9874-470E68A3B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0DE6F-5237-274E-B8F7-0C0E730E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C25B-2C22-4D92-9473-A771C3CDE2E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643BA-4B91-B64B-C970-38D4C2527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91043-520B-755A-7C1C-BFDB5C3B4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938F-88EC-409A-BF50-757CBAA7D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6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90DEF-6EC3-EF01-6C5B-AA788EB0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E0C7E-116C-F766-6568-FEA1EB3C1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78323-4E48-06DE-8FD2-65FA19079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C25B-2C22-4D92-9473-A771C3CDE2E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673E2-6EC9-C948-9846-666815C3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B7793-2D51-3ECE-6005-8D3377D22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938F-88EC-409A-BF50-757CBAA7D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3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B00330-402C-8238-EC9B-D274BA22C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9A82A-BD0C-39AE-1C57-6D2A5848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5F291-BCE9-0BF4-B778-4D96E461F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C25B-2C22-4D92-9473-A771C3CDE2E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58C96-4CF2-AC73-A371-7540E785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D2950-FA29-3127-2456-B77FB2AF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938F-88EC-409A-BF50-757CBAA7D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5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E0EB5-D1D1-94CA-C344-53C0F606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B0872-4D2D-483E-7AC7-794D06D01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8B2A6-9891-5A4B-7D2F-60D9E9C5A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C25B-2C22-4D92-9473-A771C3CDE2E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BABB8-0E94-A2CB-A3AB-0DF6600D3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11844-CFC8-CD3E-B64D-9CB69A7B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938F-88EC-409A-BF50-757CBAA7D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8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84D4E-233D-C799-F2EC-F1FD80AA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AB9E6-59EE-3693-B294-33EA389DE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A8C78-438E-DC2C-AA50-8F7A2770A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C25B-2C22-4D92-9473-A771C3CDE2E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BBDBF-DB63-5B1E-A249-B2D1483BC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C14B7-8269-6110-6C87-367AA88E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938F-88EC-409A-BF50-757CBAA7D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1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AC3B2-BDAE-826E-CF5D-3BE562F7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45C1D-EE21-6C7E-3C30-52692811A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EFD41-9F46-926C-AC10-EB9253537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81349-A2E5-AEB8-324A-A5C57190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C25B-2C22-4D92-9473-A771C3CDE2E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526FE-2408-D079-22AB-05E159DA0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550DC-883D-4886-B526-07D8AA154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938F-88EC-409A-BF50-757CBAA7D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6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7583-6ACD-EC28-9975-EF52FB6C7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730C3-7027-1B9F-715F-9B0631F0D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1B6C2-4258-11EE-BB5C-D98780997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57A100-142E-DF43-A039-9875B3BE3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F0E928-1F7A-E94A-DE29-F2411F07B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3FB210-13F9-870F-6151-9462D4884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C25B-2C22-4D92-9473-A771C3CDE2E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6777B2-1C5D-9195-25BC-4EEE3D763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6C6A4-4489-0CF2-A7AB-5C4FA524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938F-88EC-409A-BF50-757CBAA7D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7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C7ED-D93F-DC4C-CEF8-52033A71F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C48312-3799-C48A-A3D2-F72BB6CF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C25B-2C22-4D92-9473-A771C3CDE2E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9DD46-A4A8-E27E-E371-5C0A729F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5FDFA-FE56-9AEF-409F-28B6869D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938F-88EC-409A-BF50-757CBAA7D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1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7BBF64-9504-CED6-BD2F-652DF762C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C25B-2C22-4D92-9473-A771C3CDE2E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158D2-6706-1D75-C70F-213909D45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3D320-3AAC-52E7-83E7-9AAE627B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938F-88EC-409A-BF50-757CBAA7D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4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EEC59-C71A-033C-78DC-70A742C24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B0C0B-6074-686F-FE95-06D2C3A90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4B07E-14ED-494B-6E08-69B54E4F0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C2D8E-C505-E21E-0872-FFE48D93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C25B-2C22-4D92-9473-A771C3CDE2E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DA44A-8C94-A70B-1216-3C0B37F1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36717-1BB5-3607-DD3A-D6A2B42A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938F-88EC-409A-BF50-757CBAA7D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3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36D1-13EA-7975-C4F6-389553D67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5065EB-0574-AE4C-872A-7CF05D35D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11BAC-9316-7FB0-B923-793285E03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E6C6B-949C-D8F1-6B68-62431087F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C25B-2C22-4D92-9473-A771C3CDE2E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033A9-B5AB-AE8D-BD88-48729A44A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7B276-5166-B1F0-3E4F-79964F221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938F-88EC-409A-BF50-757CBAA7D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4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6F715C-1AEC-7DA1-35C1-3140AD4E0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35ECA-84E6-1911-9601-39D8070AC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695AF-6104-9E29-4E63-D52893DDB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DC25B-2C22-4D92-9473-A771C3CDE2E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9B8DD-24A3-D497-88C9-5BB9A0D82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85EF4-FF20-A6F9-15D1-12610DC34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A938F-88EC-409A-BF50-757CBAA7D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0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B27B7-B52E-0782-02AF-C333820A6F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3B48A-D194-A9E7-E20A-4986454680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05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kylejerome.santos.eng@ust.edu.ph</dc:creator>
  <cp:lastModifiedBy>kylejerome.santos.eng@ust.edu.ph</cp:lastModifiedBy>
  <cp:revision>1</cp:revision>
  <dcterms:created xsi:type="dcterms:W3CDTF">2023-04-20T13:19:24Z</dcterms:created>
  <dcterms:modified xsi:type="dcterms:W3CDTF">2023-04-20T13:20:52Z</dcterms:modified>
</cp:coreProperties>
</file>