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93C81-1D6C-4B64-9F8E-2643800265EC}" v="97" dt="2024-03-03T08:12:24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fitness app&#10;&#10;Description automatically generated">
            <a:extLst>
              <a:ext uri="{FF2B5EF4-FFF2-40B4-BE49-F238E27FC236}">
                <a16:creationId xmlns:a16="http://schemas.microsoft.com/office/drawing/2014/main" id="{54331F89-15D4-6DC6-7E1A-EAF399B2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9" y="-898"/>
            <a:ext cx="3086100" cy="6858000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9EA8E145-C879-9D9C-4E43-04123589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39" y="-4493"/>
            <a:ext cx="3086100" cy="685800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67E0CB48-36C3-11B1-434D-18A13A290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09" y="-5391"/>
            <a:ext cx="3086100" cy="6858000"/>
          </a:xfrm>
          <a:prstGeom prst="rect">
            <a:avLst/>
          </a:prstGeom>
        </p:spPr>
      </p:pic>
      <p:pic>
        <p:nvPicPr>
          <p:cNvPr id="10" name="Picture 9" descr="A screenshot of a recipe&#10;&#10;Description automatically generated">
            <a:extLst>
              <a:ext uri="{FF2B5EF4-FFF2-40B4-BE49-F238E27FC236}">
                <a16:creationId xmlns:a16="http://schemas.microsoft.com/office/drawing/2014/main" id="{796293FE-D070-2700-2B25-C8F0C18A4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956" y="-6290"/>
            <a:ext cx="308610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0B2AB52-C87A-0555-DE77-B0E32A99A058}"/>
              </a:ext>
            </a:extLst>
          </p:cNvPr>
          <p:cNvSpPr/>
          <p:nvPr/>
        </p:nvSpPr>
        <p:spPr>
          <a:xfrm>
            <a:off x="4707006" y="6113184"/>
            <a:ext cx="535986" cy="307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D4C663-0D3A-E49C-247C-AC0D9AF2076F}"/>
              </a:ext>
            </a:extLst>
          </p:cNvPr>
          <p:cNvSpPr/>
          <p:nvPr/>
        </p:nvSpPr>
        <p:spPr>
          <a:xfrm>
            <a:off x="6964251" y="6113183"/>
            <a:ext cx="535986" cy="307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B91C87-8588-CE37-8C32-6FA58E487B09}"/>
              </a:ext>
            </a:extLst>
          </p:cNvPr>
          <p:cNvSpPr/>
          <p:nvPr/>
        </p:nvSpPr>
        <p:spPr>
          <a:xfrm>
            <a:off x="9997874" y="6113183"/>
            <a:ext cx="535986" cy="307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fitness app&#10;&#10;Description automatically generated">
            <a:extLst>
              <a:ext uri="{FF2B5EF4-FFF2-40B4-BE49-F238E27FC236}">
                <a16:creationId xmlns:a16="http://schemas.microsoft.com/office/drawing/2014/main" id="{4AED384C-F5F4-80A4-FA77-C8FEED49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295" y="-899"/>
            <a:ext cx="3086100" cy="68580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187D30B-783A-4F24-889D-9F3B87FE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39" y="-1797"/>
            <a:ext cx="3086100" cy="6858000"/>
          </a:xfrm>
          <a:prstGeom prst="rect">
            <a:avLst/>
          </a:prstGeom>
        </p:spPr>
      </p:pic>
      <p:pic>
        <p:nvPicPr>
          <p:cNvPr id="6" name="Picture 5" descr="A screenshot of a bodybuilding list&#10;&#10;Description automatically generated">
            <a:extLst>
              <a:ext uri="{FF2B5EF4-FFF2-40B4-BE49-F238E27FC236}">
                <a16:creationId xmlns:a16="http://schemas.microsoft.com/office/drawing/2014/main" id="{8F4AB1F7-7B26-4FD1-986D-CD199E87C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794" y="-2696"/>
            <a:ext cx="3086100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CA7D2D-9735-F853-7C26-B9101428F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651" y="-3595"/>
            <a:ext cx="30861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7097C58-7B9C-0FE9-7372-97EE8CDE8996}"/>
              </a:ext>
            </a:extLst>
          </p:cNvPr>
          <p:cNvSpPr/>
          <p:nvPr/>
        </p:nvSpPr>
        <p:spPr>
          <a:xfrm>
            <a:off x="3053610" y="6156316"/>
            <a:ext cx="535986" cy="307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CE5B33-90EA-F4EB-85C8-C0C236B936D9}"/>
              </a:ext>
            </a:extLst>
          </p:cNvPr>
          <p:cNvSpPr/>
          <p:nvPr/>
        </p:nvSpPr>
        <p:spPr>
          <a:xfrm>
            <a:off x="6182123" y="6164943"/>
            <a:ext cx="535986" cy="307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3EFFE9-7B75-B2D3-944B-8108283DE789}"/>
              </a:ext>
            </a:extLst>
          </p:cNvPr>
          <p:cNvSpPr/>
          <p:nvPr/>
        </p:nvSpPr>
        <p:spPr>
          <a:xfrm>
            <a:off x="11553504" y="6187946"/>
            <a:ext cx="535986" cy="307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2024-03-03T08:06:08Z</dcterms:created>
  <dcterms:modified xsi:type="dcterms:W3CDTF">2024-03-03T08:12:57Z</dcterms:modified>
</cp:coreProperties>
</file>