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076" y="-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396E9-AE34-9380-9125-1A5D9327B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8680E3-8719-F1DD-7E78-FFB343DE9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93543-47BB-58D3-3508-68720BCD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B8A-7D16-4F33-870B-045F270601A7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4305E-7C07-31B5-C5CB-8263FE6B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DAA70-6E71-FFD8-81C0-BFD3CAC3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CEC-D276-4EAA-A024-91D9AD4BF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39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8A937-C43F-FAA9-9E2E-A4F9D1AE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B9F7B5-B0FB-517E-37FD-5D8F8FEC8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B181A-60AF-DAFC-7111-6EF28F3B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B8A-7D16-4F33-870B-045F270601A7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F4D25-0365-DF01-E11A-CAE0EE8E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9AD98-23D7-9C02-51B9-C12D7324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CEC-D276-4EAA-A024-91D9AD4BF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97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24E615-1695-6558-2408-517753284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9A0984-CC8D-5631-0B61-431E65C07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FA05E-BD02-33C7-D594-21927873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B8A-7D16-4F33-870B-045F270601A7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071D9-C401-3FB5-7DBF-02D800E4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943BC-B4BE-C0B6-09D9-E3002FC3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CEC-D276-4EAA-A024-91D9AD4BF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29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8EFDF-33F7-2B4A-B200-F74D7B00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B4B6B-61A3-2CE4-0357-F353724D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6DB1E-5A3C-9D82-5040-24604B68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B8A-7D16-4F33-870B-045F270601A7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31628-415F-CEC0-4BF3-BFF76B9C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59B3F-25EC-FD1D-FEAC-44C12A63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CEC-D276-4EAA-A024-91D9AD4BF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0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DF1FF-E582-6CC1-A47C-556973ED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F5983-9550-B7BD-AAD8-1D85E4BE7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DBBF9-6303-AE57-8E21-7757E02B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B8A-7D16-4F33-870B-045F270601A7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688BE-7E20-41D2-2B9E-7E19AC08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67F61-2E86-1858-3F97-41CE8042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CEC-D276-4EAA-A024-91D9AD4BF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4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8B4A9-EC20-E681-88B6-DF7FE030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33027-1585-0E5D-BA6E-F3EA46BF3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3F15EC-228A-1560-3FCE-FE245CA5E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940F8-8485-B251-984F-3C64722C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B8A-7D16-4F33-870B-045F270601A7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DDDA2-FBAF-DAA1-584E-D3D9E3EB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F033C-0822-F8DB-ED0D-709DA6A6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CEC-D276-4EAA-A024-91D9AD4BF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F6504-58DC-EA69-FAAA-C74AAFEB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2DD2A1-9CF9-3E92-788C-13AD27142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5870ED-E4C8-33C2-9B47-1E883716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B72D36-C546-F326-BAF1-9BFDD1E0B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134CE3-A0C5-6E18-3BA1-0018D981E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1064AE-8F1F-68CD-FBD6-9379F66B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B8A-7D16-4F33-870B-045F270601A7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6CEFA9-AB60-D441-3EE0-416394CA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855C0B-88BC-C8DD-7E85-AF045F5F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CEC-D276-4EAA-A024-91D9AD4BF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1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C24F4-0E61-D921-163F-F2BA6F95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6948CD-3B5C-9FFA-8F2A-93D680E2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B8A-7D16-4F33-870B-045F270601A7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37A31D-9D64-9C50-6019-B383E974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157E58-6559-3984-7BBE-E97222BA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CEC-D276-4EAA-A024-91D9AD4BF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36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6760CA-9AEA-12F7-BDB6-070A195C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B8A-7D16-4F33-870B-045F270601A7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CE0F2F-9258-B26A-805B-6AD4AE8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95EFA3-4583-AC11-583E-9F13911F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CEC-D276-4EAA-A024-91D9AD4BF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2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77674-4A7D-D4BF-3885-4BD60E7E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3D62B-FB8A-FA26-DDA5-8F5DFAB0E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12191-6B79-F40B-2614-40C28B53F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27FF4-AC7E-9F86-DD33-F30605DB8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B8A-7D16-4F33-870B-045F270601A7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D61F2B-B14C-0670-1F88-703D8EC1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9CC49-4CB0-1EE4-E440-E874F5B2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CEC-D276-4EAA-A024-91D9AD4BF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77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FEB86-0ACB-C93D-D4A1-3B91F693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32BA0F-FF14-6E6F-7FD9-E361EE322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8C436B-E300-BCF6-E18C-299F162D1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D5D21E-0C0D-C584-650B-7787DCCC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B8A-7D16-4F33-870B-045F270601A7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A742D-7B07-BA2D-BE28-3745FEDF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D108C-DCB9-0797-085C-79B69802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CEC-D276-4EAA-A024-91D9AD4BF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57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7CA9E8-84D4-880F-D02D-3E6289F5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853FB-B066-575C-7A72-956FA6159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68C1F-73FD-3BAE-CC55-7C082796A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9B8A-7D16-4F33-870B-045F270601A7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30409-1C59-26E5-917F-1D4768326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187FF-2BEB-8ABA-94B5-1CD803F37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CEC-D276-4EAA-A024-91D9AD4BF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9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F469EE9-F994-DB67-D2F9-ACEEE96DF4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114" y="2551789"/>
            <a:ext cx="203210" cy="2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7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泉荃</dc:creator>
  <cp:lastModifiedBy>郑 泉荃</cp:lastModifiedBy>
  <cp:revision>1</cp:revision>
  <dcterms:created xsi:type="dcterms:W3CDTF">2022-11-15T02:48:04Z</dcterms:created>
  <dcterms:modified xsi:type="dcterms:W3CDTF">2022-11-15T02:49:22Z</dcterms:modified>
</cp:coreProperties>
</file>