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6CCE0-3198-04DF-8CF5-AE1660037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1A943-E58B-E9A8-272F-0C5115C4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7C628-081B-B8AD-97F1-6FE13D7A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EE3BA-7D30-B11D-10AC-E0107F81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E4FB8-C74C-EC5A-AFF0-D999067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4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63AFD-3FF9-DF42-9B72-D98A92B4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47781-CFEA-4EEB-21E8-9EF74C06B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62C7-BC6A-61B1-51E5-38CB55F1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6047C-5CE9-810C-49E7-F5E6F239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6AD42-A8BD-C356-FA46-CD9AF07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9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1E03A-D728-CA40-0249-037B032CB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FCBFA-6E52-1C16-3EE3-4AE4798B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BB8BE-64C0-95AA-8806-076F9EA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8E918-EEAD-3BE7-7EF8-2FFA7AB4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4C403-D2A5-4E45-83BF-B2812DBC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9005-8E35-B524-11D1-9F01F01C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E62F6-BE05-2F99-7D84-5ED03B2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CBF38-E9FF-F070-F54A-0323049B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69181-8B9E-F157-1B2B-22E1BEC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792A7-F29D-946C-BF18-9F086986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797B-26FD-FED4-11E7-DB63A13A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5A088-6BCB-1546-25BD-65383B76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E166-D1AE-4A2F-E672-959F1754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0DCEE-4F3D-25B2-FD1C-EC090717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F78CB-497D-AA4E-B603-375D1ED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6294C-7BAB-5BF5-439C-3ACA9F9D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D2E92-B1DC-5084-60F3-E9475115A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12A93-1311-ABEB-1573-E35880CE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5B1C2-B7CB-8392-F309-8D411211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6B445-CA59-4FEB-9A34-BA533628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7A318-6619-0316-03AD-E716C2A8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B61B-077B-AD50-CB1A-6A98F8A5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7119D-4ECD-0A4B-BD6B-8295908A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33B33-2497-6C02-5F5A-1EC0F940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F9C74-498C-3EF3-B10B-9B793B978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234DF-CAC3-CD8E-9710-C72977036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7B6AE-162D-6869-7CE8-985BF50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BCA97-C86E-B897-9038-54439D73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3355F-5973-93F6-1F0D-42EE69D3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849D-44DC-785A-7E1B-3B4FB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269DB0-C1F8-E308-E20C-AB5ECF2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033CA-DCE2-0166-53F0-1D4AB73D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180040-6AB2-23BE-3A43-C2D50A5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5F965-4E71-7697-25AA-18CDF71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049F6E-6494-7AF3-B467-C1C945B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BAD3E-571D-D17C-60C6-38C30F9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3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A58F2-6483-9F51-FC4D-F72DDD23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7BCB0-7EE7-6824-6570-4B145179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E9346-F21F-ECDC-C1A8-4435AF4A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BC196-75BE-50B4-4996-14F391F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553D2-6985-98A0-D13A-BC80D5B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6CC9E-307A-ED98-2F28-CBF21761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4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7BDC-C02B-4530-7165-FA41D60D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ACC5B6-22A8-2A4D-7376-55645B190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CF50A-6F0F-A7FE-5E6A-56F0D129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0F95C-DB11-3BE8-5F23-9CA8CF75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6A795-7056-7EBC-84FD-97237AEC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88661-42FA-159F-F026-5F247ECE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1E3E7-5ACE-206C-28BF-7F7B6626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52E52-780B-A02E-9C78-527C4EEB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CAB1F-9E86-C305-FF65-4D1002BA4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FC7A-E7C9-4535-8A32-C49C4DEF1BC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E2C36-41B3-F679-A063-E967840E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A12DE-4DC9-55F6-DFB5-E5E0D9888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52E0-27E7-4923-92E2-A7C18C8B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F8E9A4C1-5FAE-874F-A4DD-092FA45F2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1" b="60884"/>
          <a:stretch/>
        </p:blipFill>
        <p:spPr bwMode="auto">
          <a:xfrm>
            <a:off x="5300664" y="928689"/>
            <a:ext cx="115769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泉荃</dc:creator>
  <cp:lastModifiedBy>郑 泉荃</cp:lastModifiedBy>
  <cp:revision>1</cp:revision>
  <dcterms:created xsi:type="dcterms:W3CDTF">2022-11-29T11:27:42Z</dcterms:created>
  <dcterms:modified xsi:type="dcterms:W3CDTF">2022-11-29T11:29:02Z</dcterms:modified>
</cp:coreProperties>
</file>