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FCEE4E-AF51-4ABB-AB7B-27F44F11D177}" type="datetimeFigureOut">
              <a:rPr lang="ar-EG" smtClean="0"/>
              <a:t>23/12/1428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9E2212-4973-434D-B620-58B5C4E9CD8B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600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Chipset_8255</a:t>
            </a:r>
            <a:endParaRPr lang="ar-EG" sz="4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PPI Project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ar-EG" dirty="0"/>
          </a:p>
        </p:txBody>
      </p:sp>
      <p:pic>
        <p:nvPicPr>
          <p:cNvPr id="4" name="Content Placeholder 3" descr="Screenshot (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4" name="Content Placeholder 3" descr="Screenshot (4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404664"/>
            <a:ext cx="8568952" cy="604867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620688"/>
            <a:ext cx="8568952" cy="576064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 descr="Screenshot (6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692696"/>
            <a:ext cx="8640960" cy="568863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ar-EG" dirty="0"/>
          </a:p>
        </p:txBody>
      </p:sp>
      <p:pic>
        <p:nvPicPr>
          <p:cNvPr id="6" name="Content Placeholder 5" descr="Screenshot (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547812"/>
            <a:ext cx="8291264" cy="43719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Finallyyyyyyyyyyy</a:t>
            </a:r>
            <a:r>
              <a:rPr lang="en-US" dirty="0" smtClean="0"/>
              <a:t> :D </a:t>
            </a:r>
            <a:endParaRPr lang="ar-EG" dirty="0"/>
          </a:p>
        </p:txBody>
      </p:sp>
      <p:pic>
        <p:nvPicPr>
          <p:cNvPr id="6" name="Content Placeholder 5" descr="8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17149"/>
            <a:ext cx="7772400" cy="363330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Group(2):</a:t>
            </a:r>
            <a:endParaRPr lang="ar-E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988840"/>
            <a:ext cx="7772400" cy="45720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Eslam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Tarek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Fawzey</a:t>
            </a:r>
            <a:r>
              <a:rPr lang="en-US" sz="2800" dirty="0" smtClean="0">
                <a:solidFill>
                  <a:srgbClr val="002060"/>
                </a:solidFill>
              </a:rPr>
              <a:t>              Sec(1)</a:t>
            </a:r>
          </a:p>
          <a:p>
            <a:pPr algn="l"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Amr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Samy</a:t>
            </a:r>
            <a:r>
              <a:rPr lang="en-US" sz="2800" dirty="0" smtClean="0">
                <a:solidFill>
                  <a:srgbClr val="002060"/>
                </a:solidFill>
              </a:rPr>
              <a:t> Ahmed                Sec(2)</a:t>
            </a:r>
          </a:p>
          <a:p>
            <a:pPr algn="l">
              <a:buNone/>
            </a:pPr>
            <a:r>
              <a:rPr lang="ar-EG" sz="2800" dirty="0" smtClean="0">
                <a:solidFill>
                  <a:srgbClr val="002060"/>
                </a:solidFill>
              </a:rPr>
              <a:t>   </a:t>
            </a:r>
            <a:r>
              <a:rPr lang="en-US" sz="2800" dirty="0" err="1" smtClean="0">
                <a:solidFill>
                  <a:srgbClr val="002060"/>
                </a:solidFill>
              </a:rPr>
              <a:t>Abanoub</a:t>
            </a:r>
            <a:r>
              <a:rPr lang="en-US" sz="2800" dirty="0" smtClean="0">
                <a:solidFill>
                  <a:srgbClr val="002060"/>
                </a:solidFill>
              </a:rPr>
              <a:t> Michael </a:t>
            </a:r>
            <a:r>
              <a:rPr lang="en-US" sz="2800" dirty="0" err="1" smtClean="0">
                <a:solidFill>
                  <a:srgbClr val="002060"/>
                </a:solidFill>
              </a:rPr>
              <a:t>Eissa</a:t>
            </a:r>
            <a:r>
              <a:rPr lang="en-US" sz="2800" dirty="0" smtClean="0">
                <a:solidFill>
                  <a:srgbClr val="002060"/>
                </a:solidFill>
              </a:rPr>
              <a:t>        Sec(1)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  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endParaRPr lang="ar-EG" sz="2800" dirty="0">
              <a:solidFill>
                <a:srgbClr val="00B0F0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404664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from port A,B,C</a:t>
            </a:r>
            <a:endParaRPr lang="ar-EG" dirty="0"/>
          </a:p>
        </p:txBody>
      </p:sp>
      <p:pic>
        <p:nvPicPr>
          <p:cNvPr id="1026" name="Picture 2" descr="C:\Users\eslam\Desktop\soliari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89073"/>
            <a:ext cx="7772400" cy="4089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 smtClean="0"/>
              <a:t> </a:t>
            </a:r>
            <a:r>
              <a:rPr lang="en-US" dirty="0" smtClean="0"/>
              <a:t>and Control reg.</a:t>
            </a:r>
            <a:r>
              <a:rPr lang="ar-EG" dirty="0" smtClean="0"/>
              <a:t> </a:t>
            </a:r>
            <a:r>
              <a:rPr lang="en-US" dirty="0" smtClean="0"/>
              <a:t>Write on port A,B,C</a:t>
            </a:r>
            <a:endParaRPr lang="ar-EG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79759"/>
            <a:ext cx="7772400" cy="37080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then read from any port</a:t>
            </a:r>
            <a:endParaRPr lang="ar-EG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29493"/>
            <a:ext cx="7772400" cy="36086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BSR mode</a:t>
            </a:r>
            <a:endParaRPr lang="ar-EG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05712"/>
            <a:ext cx="7772400" cy="3656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BSR then I/O mode</a:t>
            </a:r>
            <a:endParaRPr lang="ar-EG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11679"/>
            <a:ext cx="7772400" cy="40442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BSR then Write on Port C</a:t>
            </a:r>
            <a:endParaRPr lang="ar-EG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43804"/>
            <a:ext cx="7772400" cy="39799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endParaRPr lang="ar-EG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8348464" cy="452717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</TotalTime>
  <Words>59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PPI Project</vt:lpstr>
      <vt:lpstr>Group(2):</vt:lpstr>
      <vt:lpstr>Read from port A,B,C</vt:lpstr>
      <vt:lpstr> and Control reg. Write on port A,B,C</vt:lpstr>
      <vt:lpstr>Write then read from any port</vt:lpstr>
      <vt:lpstr>BSR mode</vt:lpstr>
      <vt:lpstr>BSR then I/O mode</vt:lpstr>
      <vt:lpstr>BSR then Write on Port C</vt:lpstr>
      <vt:lpstr>Reset</vt:lpstr>
      <vt:lpstr>Synthesis</vt:lpstr>
      <vt:lpstr>Slide 11</vt:lpstr>
      <vt:lpstr>Slide 12</vt:lpstr>
      <vt:lpstr>Slide 13</vt:lpstr>
      <vt:lpstr>Schematic</vt:lpstr>
      <vt:lpstr>Finallyyyyyyyyyyy :D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Project</dc:title>
  <dc:creator>eslam</dc:creator>
  <cp:lastModifiedBy>eslam</cp:lastModifiedBy>
  <cp:revision>1</cp:revision>
  <dcterms:created xsi:type="dcterms:W3CDTF">2007-12-31T22:14:48Z</dcterms:created>
  <dcterms:modified xsi:type="dcterms:W3CDTF">2007-12-31T23:40:40Z</dcterms:modified>
</cp:coreProperties>
</file>