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2" y="430344"/>
            <a:ext cx="10543504" cy="57902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5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1" y="4679576"/>
            <a:ext cx="11443726" cy="16136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4" y="947920"/>
            <a:ext cx="10711931" cy="2550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264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4151" y="5257800"/>
            <a:ext cx="3842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dual inline package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98" y="1331258"/>
            <a:ext cx="10246404" cy="3926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85446" y="5257800"/>
            <a:ext cx="3903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surface-mount device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974391" y="546428"/>
            <a:ext cx="1714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ATMEGA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8" y="947920"/>
            <a:ext cx="10356038" cy="5540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32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2" y="947920"/>
            <a:ext cx="10119968" cy="49352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83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3" y="947920"/>
            <a:ext cx="11062290" cy="50718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30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2" y="947920"/>
            <a:ext cx="11599576" cy="49621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626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" y="838200"/>
            <a:ext cx="12102478" cy="5181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98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5" y="947921"/>
            <a:ext cx="11489150" cy="49621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51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1" y="490720"/>
            <a:ext cx="8157882" cy="59865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60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25" y="4867836"/>
            <a:ext cx="9571678" cy="15329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5" y="618564"/>
            <a:ext cx="11490958" cy="23397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25" y="3469341"/>
            <a:ext cx="7710208" cy="8875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62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747" y="2220192"/>
            <a:ext cx="8825658" cy="2677648"/>
          </a:xfrm>
        </p:spPr>
        <p:txBody>
          <a:bodyPr/>
          <a:lstStyle/>
          <a:p>
            <a:r>
              <a:rPr lang="en-US" dirty="0"/>
              <a:t>https://www.youtube.com/watch?v=XM4lGflQFvA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095113" y="1789482"/>
            <a:ext cx="8825658" cy="86142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Fetch-Decode-Execute Cycle</a:t>
            </a:r>
          </a:p>
          <a:p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3576" y="4897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https://www.youtube.com/watch?v=D9lIycpp__M&amp;list=PLikkRSgdfjuqlPKfQkPm4FeB9QT8dPojw&amp;index=7</a:t>
            </a:r>
          </a:p>
        </p:txBody>
      </p:sp>
    </p:spTree>
    <p:extLst>
      <p:ext uri="{BB962C8B-B14F-4D97-AF65-F5344CB8AC3E}">
        <p14:creationId xmlns:p14="http://schemas.microsoft.com/office/powerpoint/2010/main" val="38089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14" y="2336649"/>
            <a:ext cx="7479370" cy="42667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8" y="173769"/>
            <a:ext cx="9265023" cy="1886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95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54" y="3684491"/>
            <a:ext cx="10685640" cy="14657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80" y="894493"/>
            <a:ext cx="9265023" cy="1886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46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52161"/>
            <a:ext cx="9278208" cy="24704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39" y="733128"/>
            <a:ext cx="9265023" cy="1886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97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5" y="3007659"/>
            <a:ext cx="9374610" cy="31735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3" y="432551"/>
            <a:ext cx="9265023" cy="188654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03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90" y="694764"/>
            <a:ext cx="10970820" cy="3505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1" y="4876489"/>
            <a:ext cx="11038582" cy="14301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08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99" y="947920"/>
            <a:ext cx="9564549" cy="11064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659524"/>
            <a:ext cx="9469194" cy="30390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97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4" y="591671"/>
            <a:ext cx="11190938" cy="28238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23" y="4007222"/>
            <a:ext cx="9498142" cy="25818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115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98" y="645459"/>
            <a:ext cx="9196380" cy="56494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487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51058" y="-993962"/>
            <a:ext cx="21062450" cy="1044986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40" y="1075765"/>
            <a:ext cx="9935132" cy="45451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73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2" y="696524"/>
            <a:ext cx="5011268" cy="5518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47" y="1210236"/>
            <a:ext cx="5791648" cy="4760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9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79" y="84728"/>
            <a:ext cx="4351023" cy="2283823"/>
          </a:xfrm>
        </p:spPr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7141486" y="1988655"/>
            <a:ext cx="4351023" cy="2283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Interface 2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uart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spI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-I2c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494618" y="2656179"/>
            <a:ext cx="4850892" cy="2356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Interface1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-led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-button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-motors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</a:t>
            </a:r>
            <a:r>
              <a:rPr lang="en-US" sz="3200" dirty="0" err="1" smtClean="0">
                <a:solidFill>
                  <a:schemeClr val="tx1"/>
                </a:solidFill>
              </a:rPr>
              <a:t>lcd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 Keypad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-ADC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-Timer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-</a:t>
            </a:r>
            <a:r>
              <a:rPr lang="en-US" sz="3200" dirty="0" err="1" smtClean="0">
                <a:solidFill>
                  <a:schemeClr val="tx1"/>
                </a:solidFill>
              </a:rPr>
              <a:t>intrupt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4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71" y="241792"/>
            <a:ext cx="6499412" cy="64550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0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6" y="283115"/>
            <a:ext cx="8705021" cy="2895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3" y="3455894"/>
            <a:ext cx="11126338" cy="672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177" y="4296196"/>
            <a:ext cx="7698279" cy="1342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435" y="5843056"/>
            <a:ext cx="6753167" cy="8563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3" y="658905"/>
            <a:ext cx="10929474" cy="5540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28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289005"/>
            <a:ext cx="8447162" cy="37625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67" y="3804790"/>
            <a:ext cx="9290510" cy="29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6" y="4531136"/>
            <a:ext cx="387667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4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00" y="656384"/>
            <a:ext cx="7496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445879"/>
            <a:ext cx="5849470" cy="608778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62" y="1183342"/>
            <a:ext cx="516845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0" y="739588"/>
            <a:ext cx="11323840" cy="53788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80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2" y="947920"/>
            <a:ext cx="7496201" cy="19260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48" y="3285565"/>
            <a:ext cx="7233008" cy="2926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7" y="823288"/>
            <a:ext cx="11072585" cy="47662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86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41" y="3334871"/>
            <a:ext cx="8673636" cy="2796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95" y="723405"/>
            <a:ext cx="6338046" cy="21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45" y="658906"/>
            <a:ext cx="9978634" cy="2770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45" y="4262716"/>
            <a:ext cx="10217654" cy="13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2044181"/>
            <a:ext cx="10726656" cy="3580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" y="322727"/>
            <a:ext cx="7417960" cy="62125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36" y="2554941"/>
            <a:ext cx="3626408" cy="31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89" y="524437"/>
            <a:ext cx="7543670" cy="4491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" y="4351425"/>
            <a:ext cx="7305792" cy="217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47919"/>
            <a:ext cx="8344044" cy="64409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7580"/>
          <a:stretch/>
        </p:blipFill>
        <p:spPr>
          <a:xfrm>
            <a:off x="0" y="147917"/>
            <a:ext cx="8473149" cy="2420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94" y="1653988"/>
            <a:ext cx="7185369" cy="2770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87" y="4111998"/>
            <a:ext cx="6921895" cy="2557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786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" y="2628567"/>
            <a:ext cx="5970494" cy="31372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99" y="1776733"/>
            <a:ext cx="5210480" cy="4840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0941" y="613239"/>
            <a:ext cx="1304366" cy="14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0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6" y="838200"/>
            <a:ext cx="11354988" cy="5181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4860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53"/>
            <a:ext cx="6062484" cy="6078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8" t="592" r="32538" b="-592"/>
          <a:stretch/>
        </p:blipFill>
        <p:spPr>
          <a:xfrm>
            <a:off x="6264221" y="605118"/>
            <a:ext cx="5927779" cy="5540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806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13" y="490910"/>
            <a:ext cx="9018494" cy="59837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8630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4059" y="833718"/>
            <a:ext cx="9870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#define SET_BIT(</a:t>
            </a:r>
            <a:r>
              <a:rPr lang="en-US" sz="2800" b="1" dirty="0" err="1">
                <a:solidFill>
                  <a:schemeClr val="bg1"/>
                </a:solidFill>
              </a:rPr>
              <a:t>reg,Index</a:t>
            </a:r>
            <a:r>
              <a:rPr lang="en-US" sz="2800" b="1" dirty="0">
                <a:solidFill>
                  <a:schemeClr val="bg1"/>
                </a:solidFill>
              </a:rPr>
              <a:t>)		</a:t>
            </a:r>
            <a:r>
              <a:rPr lang="ar-EG" sz="2800" b="1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Reg</a:t>
            </a:r>
            <a:r>
              <a:rPr lang="en-US" sz="2800" b="1" dirty="0">
                <a:solidFill>
                  <a:schemeClr val="bg1"/>
                </a:solidFill>
              </a:rPr>
              <a:t>|=(1&lt;&lt;Index)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#define CLR_BIT(</a:t>
            </a:r>
            <a:r>
              <a:rPr lang="en-US" sz="2800" b="1" dirty="0" err="1">
                <a:solidFill>
                  <a:schemeClr val="bg1"/>
                </a:solidFill>
              </a:rPr>
              <a:t>Reg,Index</a:t>
            </a:r>
            <a:r>
              <a:rPr lang="en-US" sz="2800" b="1" dirty="0">
                <a:solidFill>
                  <a:schemeClr val="bg1"/>
                </a:solidFill>
              </a:rPr>
              <a:t>)		 </a:t>
            </a:r>
            <a:r>
              <a:rPr lang="en-US" sz="2800" b="1" dirty="0" err="1">
                <a:solidFill>
                  <a:schemeClr val="bg1"/>
                </a:solidFill>
              </a:rPr>
              <a:t>Reg</a:t>
            </a:r>
            <a:r>
              <a:rPr lang="en-US" sz="2800" b="1" dirty="0">
                <a:solidFill>
                  <a:schemeClr val="bg1"/>
                </a:solidFill>
              </a:rPr>
              <a:t>&amp;=(~(1&lt;&lt;Index))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59" y="2066084"/>
            <a:ext cx="3557587" cy="437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347447" y="4625277"/>
            <a:ext cx="5764306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PORTA=  </a:t>
            </a:r>
            <a:r>
              <a:rPr lang="en-US" sz="2800" b="1" dirty="0" err="1" smtClean="0"/>
              <a:t>xxxxxyxx</a:t>
            </a:r>
            <a:endParaRPr lang="en-US" sz="2800" b="1" dirty="0" smtClean="0"/>
          </a:p>
          <a:p>
            <a:r>
              <a:rPr lang="en-US" sz="2800" b="1" dirty="0" smtClean="0"/>
              <a:t>one    = 000000001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Shift ~= 111111011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and   = xxxxxx0xx                  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5347447" y="2617033"/>
            <a:ext cx="576430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PORTA=  </a:t>
            </a:r>
            <a:r>
              <a:rPr lang="en-US" sz="2800" b="1" dirty="0" err="1" smtClean="0"/>
              <a:t>xxxxxyxx</a:t>
            </a:r>
            <a:endParaRPr lang="en-US" sz="2800" b="1" dirty="0" smtClean="0"/>
          </a:p>
          <a:p>
            <a:r>
              <a:rPr lang="en-US" sz="2800" b="1" dirty="0" smtClean="0"/>
              <a:t>one    = 000000001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Shift    = 000000100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OR       = xxxxxx1xx       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60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" y="318247"/>
            <a:ext cx="10732512" cy="42223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220" y="5141260"/>
            <a:ext cx="9505820" cy="11654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696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636508"/>
            <a:ext cx="8431368" cy="60743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375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21" y="1949823"/>
            <a:ext cx="9697558" cy="29583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607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7" y="389965"/>
            <a:ext cx="10490816" cy="62394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28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5" y="1312160"/>
            <a:ext cx="11680222" cy="4679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8" y="242828"/>
            <a:ext cx="10416988" cy="33370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38" y="4061572"/>
            <a:ext cx="8579467" cy="25140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190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1730</TotalTime>
  <Words>58</Words>
  <Application>Microsoft Office PowerPoint</Application>
  <PresentationFormat>Widescreen</PresentationFormat>
  <Paragraphs>26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</vt:lpstr>
      <vt:lpstr>Century Gothic</vt:lpstr>
      <vt:lpstr>Wingdings</vt:lpstr>
      <vt:lpstr>Wingdings 3</vt:lpstr>
      <vt:lpstr>Ion Boardroom</vt:lpstr>
      <vt:lpstr>PowerPoint Presentation</vt:lpstr>
      <vt:lpstr>https://www.youtube.com/watch?v=XM4lGflQFvA</vt:lpstr>
      <vt:lpstr>Interfaces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</dc:title>
  <dc:creator>mohamed</dc:creator>
  <cp:lastModifiedBy>mohamed</cp:lastModifiedBy>
  <cp:revision>57</cp:revision>
  <dcterms:created xsi:type="dcterms:W3CDTF">2017-09-28T23:25:43Z</dcterms:created>
  <dcterms:modified xsi:type="dcterms:W3CDTF">2017-10-06T08:24:00Z</dcterms:modified>
</cp:coreProperties>
</file>