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1355" r:id="rId2"/>
    <p:sldId id="353" r:id="rId3"/>
    <p:sldId id="360" r:id="rId4"/>
    <p:sldId id="318" r:id="rId5"/>
    <p:sldId id="319" r:id="rId6"/>
    <p:sldId id="345" r:id="rId7"/>
    <p:sldId id="346" r:id="rId8"/>
    <p:sldId id="355" r:id="rId9"/>
    <p:sldId id="347" r:id="rId10"/>
    <p:sldId id="348" r:id="rId11"/>
    <p:sldId id="1505" r:id="rId12"/>
    <p:sldId id="322" r:id="rId13"/>
    <p:sldId id="323" r:id="rId14"/>
    <p:sldId id="324" r:id="rId15"/>
    <p:sldId id="356" r:id="rId16"/>
    <p:sldId id="357" r:id="rId17"/>
    <p:sldId id="325" r:id="rId18"/>
    <p:sldId id="358" r:id="rId19"/>
    <p:sldId id="1506" r:id="rId20"/>
    <p:sldId id="1507" r:id="rId21"/>
    <p:sldId id="361" r:id="rId22"/>
    <p:sldId id="1508" r:id="rId23"/>
    <p:sldId id="1509" r:id="rId24"/>
    <p:sldId id="327" r:id="rId25"/>
    <p:sldId id="328" r:id="rId26"/>
    <p:sldId id="1510" r:id="rId27"/>
    <p:sldId id="1511" r:id="rId28"/>
    <p:sldId id="1512" r:id="rId29"/>
    <p:sldId id="1513" r:id="rId30"/>
    <p:sldId id="329" r:id="rId31"/>
    <p:sldId id="1514" r:id="rId32"/>
    <p:sldId id="1515" r:id="rId33"/>
    <p:sldId id="1516" r:id="rId34"/>
    <p:sldId id="330" r:id="rId35"/>
    <p:sldId id="1517" r:id="rId36"/>
    <p:sldId id="1518" r:id="rId37"/>
    <p:sldId id="1519" r:id="rId38"/>
    <p:sldId id="1520" r:id="rId39"/>
    <p:sldId id="1521" r:id="rId40"/>
    <p:sldId id="1522" r:id="rId41"/>
    <p:sldId id="1523" r:id="rId42"/>
    <p:sldId id="1524" r:id="rId43"/>
    <p:sldId id="1525" r:id="rId44"/>
    <p:sldId id="331" r:id="rId45"/>
    <p:sldId id="1526" r:id="rId46"/>
    <p:sldId id="333" r:id="rId47"/>
    <p:sldId id="334" r:id="rId48"/>
    <p:sldId id="1527" r:id="rId49"/>
    <p:sldId id="1528" r:id="rId50"/>
    <p:sldId id="335" r:id="rId51"/>
    <p:sldId id="1529" r:id="rId52"/>
    <p:sldId id="1530" r:id="rId53"/>
    <p:sldId id="1531" r:id="rId54"/>
    <p:sldId id="153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1" autoAdjust="0"/>
    <p:restoredTop sz="84682" autoAdjust="0"/>
  </p:normalViewPr>
  <p:slideViewPr>
    <p:cSldViewPr>
      <p:cViewPr varScale="1">
        <p:scale>
          <a:sx n="53" d="100"/>
          <a:sy n="53" d="100"/>
        </p:scale>
        <p:origin x="148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EA64B-C382-4F6B-8F52-DE47C08BDC11}" type="datetimeFigureOut">
              <a:rPr lang="zh-CN" altLang="en-US" smtClean="0"/>
              <a:pPr/>
              <a:t>2021/6/17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37EE6-FC78-4DDE-84D6-C062D12FFA12}" type="slidenum">
              <a:rPr lang="zh-CN" altLang="en-US" smtClean="0"/>
              <a:pPr/>
              <a:t>‹#›</a:t>
            </a:fld>
            <a:endParaRPr lang="zh-CN" altLang="en-US"/>
          </a:p>
        </p:txBody>
      </p:sp>
    </p:spTree>
    <p:extLst>
      <p:ext uri="{BB962C8B-B14F-4D97-AF65-F5344CB8AC3E}">
        <p14:creationId xmlns:p14="http://schemas.microsoft.com/office/powerpoint/2010/main" val="73309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D37EE6-FC78-4DDE-84D6-C062D12FFA12}" type="slidenum">
              <a:rPr lang="zh-CN" altLang="en-US" smtClean="0"/>
              <a:pPr/>
              <a:t>14</a:t>
            </a:fld>
            <a:endParaRPr lang="zh-CN" altLang="en-US"/>
          </a:p>
        </p:txBody>
      </p:sp>
    </p:spTree>
    <p:extLst>
      <p:ext uri="{BB962C8B-B14F-4D97-AF65-F5344CB8AC3E}">
        <p14:creationId xmlns:p14="http://schemas.microsoft.com/office/powerpoint/2010/main" val="421259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D37EE6-FC78-4DDE-84D6-C062D12FFA12}" type="slidenum">
              <a:rPr lang="zh-CN" altLang="en-US" smtClean="0"/>
              <a:pPr/>
              <a:t>37</a:t>
            </a:fld>
            <a:endParaRPr lang="zh-CN" altLang="en-US"/>
          </a:p>
        </p:txBody>
      </p:sp>
    </p:spTree>
    <p:extLst>
      <p:ext uri="{BB962C8B-B14F-4D97-AF65-F5344CB8AC3E}">
        <p14:creationId xmlns:p14="http://schemas.microsoft.com/office/powerpoint/2010/main" val="28273469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zh-CN" alt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sz="1800"/>
            </a:lvl1pPr>
          </a:lstStyle>
          <a:p>
            <a:fld id="{F6A683C9-3FBA-489B-B6EF-8977972C7511}" type="datetime1">
              <a:rPr lang="zh-CN" altLang="en-US" smtClean="0"/>
              <a:pPr/>
              <a:t>2021/6/17</a:t>
            </a:fld>
            <a:endParaRPr lang="en-US" altLang="zh-CN" dirty="0"/>
          </a:p>
        </p:txBody>
      </p:sp>
      <p:sp>
        <p:nvSpPr>
          <p:cNvPr id="4101" name="Rectangle 5"/>
          <p:cNvSpPr>
            <a:spLocks noGrp="1" noChangeArrowheads="1"/>
          </p:cNvSpPr>
          <p:nvPr>
            <p:ph type="ftr" sz="quarter" idx="3"/>
          </p:nvPr>
        </p:nvSpPr>
        <p:spPr>
          <a:xfrm>
            <a:off x="6429388" y="6477001"/>
            <a:ext cx="2562212" cy="166710"/>
          </a:xfrm>
        </p:spPr>
        <p:txBody>
          <a:bodyPr/>
          <a:lstStyle>
            <a:lvl1pPr algn="ctr">
              <a:defRPr sz="1800" b="1">
                <a:solidFill>
                  <a:srgbClr val="FF3300"/>
                </a:solidFill>
              </a:defRPr>
            </a:lvl1pPr>
          </a:lstStyle>
          <a:p>
            <a:r>
              <a:rPr lang="zh-CN" altLang="en-US" dirty="0"/>
              <a:t>计算机与软件学院</a:t>
            </a:r>
            <a:endParaRPr lang="en-US" altLang="zh-CN" dirty="0"/>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hasCustomPrompt="1"/>
          </p:nvPr>
        </p:nvSpPr>
        <p:spPr>
          <a:xfrm>
            <a:off x="285720" y="3929066"/>
            <a:ext cx="5267332" cy="1143000"/>
          </a:xfrm>
        </p:spPr>
        <p:txBody>
          <a:bodyPr/>
          <a:lstStyle>
            <a:lvl1pPr algn="ctr">
              <a:defRPr sz="4300">
                <a:solidFill>
                  <a:srgbClr val="FF0000"/>
                </a:solidFill>
                <a:latin typeface="华文隶书" pitchFamily="2" charset="-122"/>
                <a:ea typeface="华文隶书" pitchFamily="2" charset="-122"/>
              </a:defRPr>
            </a:lvl1pPr>
          </a:lstStyle>
          <a:p>
            <a:r>
              <a:rPr lang="zh-CN" altLang="en-US" dirty="0"/>
              <a:t>课程名称</a:t>
            </a:r>
            <a:endParaRPr lang="en-US" altLang="zh-CN" dirty="0"/>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pic>
        <p:nvPicPr>
          <p:cNvPr id="126" name="Picture 17"/>
          <p:cNvPicPr>
            <a:picLocks noChangeAspect="1" noChangeArrowheads="1"/>
          </p:cNvPicPr>
          <p:nvPr userDrawn="1"/>
        </p:nvPicPr>
        <p:blipFill>
          <a:blip r:embed="rId12">
            <a:extLst>
              <a:ext uri="{28A0092B-C50C-407E-A947-70E740481C1C}">
                <a14:useLocalDpi xmlns:a14="http://schemas.microsoft.com/office/drawing/2010/main" val="0"/>
              </a:ext>
            </a:extLst>
          </a:blip>
          <a:stretch>
            <a:fillRect/>
          </a:stretch>
        </p:blipFill>
        <p:spPr bwMode="auto">
          <a:xfrm>
            <a:off x="10144164" y="0"/>
            <a:ext cx="1239823" cy="123982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par>
                                <p:cTn id="45" presetID="0" presetClass="path" presetSubtype="0" accel="50000" decel="50000" fill="hold" nodeType="withEffect">
                                  <p:stCondLst>
                                    <p:cond delay="500"/>
                                  </p:stCondLst>
                                  <p:childTnLst>
                                    <p:animMotion origin="layout" path="M -0.08645 -0.00323 C -0.1059 0.00833 -0.125 0.02012 -0.15 0.01897 C -0.17552 0.01781 -0.22361 -0.00555 -0.23802 -0.01017 " pathEditMode="relative" rAng="0" ptsTypes="aaA">
                                      <p:cBhvr>
                                        <p:cTn id="46" dur="2000" fill="hold"/>
                                        <p:tgtEl>
                                          <p:spTgt spid="126"/>
                                        </p:tgtEl>
                                        <p:attrNameLst>
                                          <p:attrName>ppt_x</p:attrName>
                                          <p:attrName>ppt_y</p:attrName>
                                        </p:attrNameLst>
                                      </p:cBhvr>
                                      <p:rCtr x="-7600" y="800"/>
                                    </p:animMotion>
                                  </p:childTnLst>
                                </p:cTn>
                              </p:par>
                            </p:childTnLst>
                          </p:cTn>
                        </p:par>
                        <p:par>
                          <p:cTn id="47" fill="hold">
                            <p:stCondLst>
                              <p:cond delay="11800"/>
                            </p:stCondLst>
                            <p:childTnLst>
                              <p:par>
                                <p:cTn id="48" presetID="9" presetClass="entr" presetSubtype="0" fill="hold" grpId="0" nodeType="afterEffect">
                                  <p:stCondLst>
                                    <p:cond delay="0"/>
                                  </p:stCondLst>
                                  <p:childTnLst>
                                    <p:set>
                                      <p:cBhvr>
                                        <p:cTn id="49" dur="1" fill="hold">
                                          <p:stCondLst>
                                            <p:cond delay="0"/>
                                          </p:stCondLst>
                                        </p:cTn>
                                        <p:tgtEl>
                                          <p:spTgt spid="4098"/>
                                        </p:tgtEl>
                                        <p:attrNameLst>
                                          <p:attrName>style.visibility</p:attrName>
                                        </p:attrNameLst>
                                      </p:cBhvr>
                                      <p:to>
                                        <p:strVal val="visible"/>
                                      </p:to>
                                    </p:set>
                                    <p:animEffect transition="in" filter="dissolve">
                                      <p:cBhvr>
                                        <p:cTn id="5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EA476D78-B93E-4282-9294-C45F9E1B4BA1}" type="datetime1">
              <a:rPr lang="zh-CN" altLang="en-US" smtClean="0"/>
              <a:pPr/>
              <a:t>2021/6/17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3310C779-975D-40B0-AD2D-BD324CF79BE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EDA235A-3A36-4149-9825-0D745CFC78F2}" type="datetime1">
              <a:rPr lang="zh-CN" altLang="en-US" smtClean="0"/>
              <a:pPr/>
              <a:t>2021/6/17</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49AF926C-41E5-446B-93D0-C6FD872351D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229600" cy="5029200"/>
          </a:xfrm>
        </p:spPr>
        <p:txBody>
          <a:bodyPr/>
          <a:lstStyle/>
          <a:p>
            <a:r>
              <a:rPr lang="zh-CN" altLang="en-US"/>
              <a:t>单击图标添加表格</a:t>
            </a:r>
          </a:p>
        </p:txBody>
      </p:sp>
      <p:sp>
        <p:nvSpPr>
          <p:cNvPr id="4" name="日期占位符 3"/>
          <p:cNvSpPr>
            <a:spLocks noGrp="1"/>
          </p:cNvSpPr>
          <p:nvPr>
            <p:ph type="dt" sz="half" idx="10"/>
          </p:nvPr>
        </p:nvSpPr>
        <p:spPr>
          <a:xfrm>
            <a:off x="457200" y="6537325"/>
            <a:ext cx="2133600" cy="244475"/>
          </a:xfrm>
        </p:spPr>
        <p:txBody>
          <a:bodyPr/>
          <a:lstStyle>
            <a:lvl1pPr>
              <a:defRPr/>
            </a:lvl1pPr>
          </a:lstStyle>
          <a:p>
            <a:fld id="{9096ACC4-7312-4C0F-8CA3-5EAC902F7E95}" type="datetime1">
              <a:rPr lang="zh-CN" altLang="en-US" smtClean="0"/>
              <a:pPr/>
              <a:t>2021/6/17</a:t>
            </a:fld>
            <a:endParaRPr lang="en-US" altLang="zh-CN"/>
          </a:p>
        </p:txBody>
      </p:sp>
      <p:sp>
        <p:nvSpPr>
          <p:cNvPr id="5" name="页脚占位符 4"/>
          <p:cNvSpPr>
            <a:spLocks noGrp="1"/>
          </p:cNvSpPr>
          <p:nvPr>
            <p:ph type="ftr" sz="quarter" idx="11"/>
          </p:nvPr>
        </p:nvSpPr>
        <p:spPr>
          <a:xfrm>
            <a:off x="3124200" y="6537325"/>
            <a:ext cx="2895600" cy="244475"/>
          </a:xfrm>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a:xfrm>
            <a:off x="6553200" y="6537325"/>
            <a:ext cx="2133600" cy="244475"/>
          </a:xfrm>
        </p:spPr>
        <p:txBody>
          <a:bodyPr/>
          <a:lstStyle>
            <a:lvl1pPr>
              <a:defRPr/>
            </a:lvl1pPr>
          </a:lstStyle>
          <a:p>
            <a:fld id="{FDAD3747-D1C9-4B8C-849E-5131FEA01E7A}"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7DB2B-0490-4C14-957E-F34BE20DE8C9}"/>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B83546-980B-4DD9-BDF2-F5BE0B6F5552}"/>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3E41D3-9A08-4822-BD78-7589173C909B}"/>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037840A2-3B7D-440B-BE45-2944F9C279F8}"/>
              </a:ext>
            </a:extLst>
          </p:cNvPr>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3556B18D-4291-4D72-8796-31DC62DCEED3}"/>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9F7B41BF-887C-4C0B-9479-7CD3572F2FC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ACD95509-5B2B-4133-9E30-2209037FE80B}"/>
              </a:ext>
            </a:extLst>
          </p:cNvPr>
          <p:cNvSpPr>
            <a:spLocks noGrp="1"/>
          </p:cNvSpPr>
          <p:nvPr>
            <p:ph type="sldNum" sz="quarter" idx="12"/>
          </p:nvPr>
        </p:nvSpPr>
        <p:spPr>
          <a:xfrm>
            <a:off x="6553200" y="6245225"/>
            <a:ext cx="2133600" cy="476250"/>
          </a:xfrm>
        </p:spPr>
        <p:txBody>
          <a:bodyPr/>
          <a:lstStyle>
            <a:lvl1pPr>
              <a:defRPr/>
            </a:lvl1pPr>
          </a:lstStyle>
          <a:p>
            <a:fld id="{4364A0D3-A7F7-4B3C-BFA2-4E7C89F177B7}" type="slidenum">
              <a:rPr lang="en-US" altLang="zh-CN"/>
              <a:pPr/>
              <a:t>‹#›</a:t>
            </a:fld>
            <a:endParaRPr lang="en-US" altLang="zh-CN"/>
          </a:p>
        </p:txBody>
      </p:sp>
    </p:spTree>
    <p:extLst>
      <p:ext uri="{BB962C8B-B14F-4D97-AF65-F5344CB8AC3E}">
        <p14:creationId xmlns:p14="http://schemas.microsoft.com/office/powerpoint/2010/main" val="414612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E41FA-15A5-41BE-ABDD-2CC441F0CD0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9C79FB-378F-4239-8C72-7829C47E48B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0C7ACB-8EFA-4BDA-9034-39638D5701F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0A0C97F-A306-4C85-88A5-87751BA4D8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47443FF-5F1B-498A-BF5E-861CFD746702}"/>
              </a:ext>
            </a:extLst>
          </p:cNvPr>
          <p:cNvSpPr>
            <a:spLocks noGrp="1"/>
          </p:cNvSpPr>
          <p:nvPr>
            <p:ph type="sldNum" sz="quarter" idx="12"/>
          </p:nvPr>
        </p:nvSpPr>
        <p:spPr/>
        <p:txBody>
          <a:bodyPr/>
          <a:lstStyle>
            <a:lvl1pPr>
              <a:defRPr/>
            </a:lvl1pPr>
          </a:lstStyle>
          <a:p>
            <a:fld id="{C48A2A8E-256E-415D-A1BC-3342BBA7246F}" type="slidenum">
              <a:rPr lang="en-US" altLang="zh-CN"/>
              <a:pPr/>
              <a:t>‹#›</a:t>
            </a:fld>
            <a:endParaRPr lang="en-US" altLang="zh-CN"/>
          </a:p>
        </p:txBody>
      </p:sp>
    </p:spTree>
    <p:extLst>
      <p:ext uri="{BB962C8B-B14F-4D97-AF65-F5344CB8AC3E}">
        <p14:creationId xmlns:p14="http://schemas.microsoft.com/office/powerpoint/2010/main" val="3560442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EDCD9E6-FCAB-4038-81B2-80FF045F026F}"/>
              </a:ext>
            </a:extLst>
          </p:cNvPr>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0D4B121D-1D5E-44F7-A98E-9E68444492FB}"/>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CBD5B1A-CFDE-46E6-B98F-3414031D8B50}"/>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14B154F-A465-44A4-BC71-912B6614AE07}"/>
              </a:ext>
            </a:extLst>
          </p:cNvPr>
          <p:cNvSpPr>
            <a:spLocks noGrp="1"/>
          </p:cNvSpPr>
          <p:nvPr>
            <p:ph type="sldNum" sz="quarter" idx="12"/>
          </p:nvPr>
        </p:nvSpPr>
        <p:spPr>
          <a:xfrm>
            <a:off x="6553200" y="6245225"/>
            <a:ext cx="2133600" cy="476250"/>
          </a:xfrm>
        </p:spPr>
        <p:txBody>
          <a:bodyPr/>
          <a:lstStyle>
            <a:lvl1pPr>
              <a:defRPr/>
            </a:lvl1pPr>
          </a:lstStyle>
          <a:p>
            <a:fld id="{C95F5562-9401-43DA-9DBB-6C7FA2C24833}" type="slidenum">
              <a:rPr lang="en-US" altLang="zh-CN"/>
              <a:pPr/>
              <a:t>‹#›</a:t>
            </a:fld>
            <a:endParaRPr lang="en-US" altLang="zh-CN"/>
          </a:p>
        </p:txBody>
      </p:sp>
    </p:spTree>
    <p:extLst>
      <p:ext uri="{BB962C8B-B14F-4D97-AF65-F5344CB8AC3E}">
        <p14:creationId xmlns:p14="http://schemas.microsoft.com/office/powerpoint/2010/main" val="256617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0" indent="361950">
              <a:buNone/>
              <a:defRPr sz="2800">
                <a:latin typeface="微软雅黑" pitchFamily="34" charset="-122"/>
                <a:ea typeface="微软雅黑" pitchFamily="34" charset="-122"/>
              </a:defRPr>
            </a:lvl1pPr>
            <a:lvl2pPr marL="361950" indent="-361950">
              <a:defRPr sz="2400">
                <a:latin typeface="华文楷体" pitchFamily="2" charset="-122"/>
                <a:ea typeface="华文楷体" pitchFamily="2" charset="-122"/>
              </a:defRPr>
            </a:lvl2pPr>
            <a:lvl3pPr>
              <a:defRPr sz="20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solidFill>
                  <a:srgbClr val="FF0000"/>
                </a:solidFill>
              </a:defRPr>
            </a:lvl1pPr>
          </a:lstStyle>
          <a:p>
            <a:fld id="{438907E1-4424-42FA-98A5-1ABFD50814AA}" type="datetime1">
              <a:rPr lang="zh-CN" altLang="en-US" smtClean="0"/>
              <a:pPr/>
              <a:t>2021/6/17</a:t>
            </a:fld>
            <a:endParaRPr lang="en-US" altLang="zh-CN" dirty="0"/>
          </a:p>
        </p:txBody>
      </p:sp>
      <p:sp>
        <p:nvSpPr>
          <p:cNvPr id="5" name="页脚占位符 4"/>
          <p:cNvSpPr>
            <a:spLocks noGrp="1"/>
          </p:cNvSpPr>
          <p:nvPr>
            <p:ph type="ftr" sz="quarter" idx="11"/>
          </p:nvPr>
        </p:nvSpPr>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
        <p:nvSpPr>
          <p:cNvPr id="6" name="灯片编号占位符 5"/>
          <p:cNvSpPr>
            <a:spLocks noGrp="1"/>
          </p:cNvSpPr>
          <p:nvPr>
            <p:ph type="sldNum" sz="quarter" idx="12"/>
          </p:nvPr>
        </p:nvSpPr>
        <p:spPr/>
        <p:txBody>
          <a:bodyPr/>
          <a:lstStyle>
            <a:lvl1pPr>
              <a:defRPr>
                <a:solidFill>
                  <a:srgbClr val="FF0000"/>
                </a:solidFill>
              </a:defRPr>
            </a:lvl1pPr>
          </a:lstStyle>
          <a:p>
            <a:fld id="{4182CE6E-94EE-4D99-A591-09215A0FB12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57177F1-5E75-4018-AFC6-5DE06E7AA2BA}" type="datetime1">
              <a:rPr lang="zh-CN" altLang="en-US" smtClean="0"/>
              <a:pPr/>
              <a:t>2021/6/17</a:t>
            </a:fld>
            <a:endParaRPr lang="en-US" altLang="zh-CN"/>
          </a:p>
        </p:txBody>
      </p:sp>
      <p:sp>
        <p:nvSpPr>
          <p:cNvPr id="6" name="灯片编号占位符 5"/>
          <p:cNvSpPr>
            <a:spLocks noGrp="1"/>
          </p:cNvSpPr>
          <p:nvPr>
            <p:ph type="sldNum" sz="quarter" idx="12"/>
          </p:nvPr>
        </p:nvSpPr>
        <p:spPr/>
        <p:txBody>
          <a:bodyPr/>
          <a:lstStyle>
            <a:lvl1pPr>
              <a:defRPr/>
            </a:lvl1pPr>
          </a:lstStyle>
          <a:p>
            <a:fld id="{912DFE63-BC0B-478B-BB64-8F45B86769E3}" type="slidenum">
              <a:rPr lang="en-US" altLang="zh-CN"/>
              <a:pPr/>
              <a:t>‹#›</a:t>
            </a:fld>
            <a:endParaRPr lang="en-US" altLang="zh-CN"/>
          </a:p>
        </p:txBody>
      </p:sp>
      <p:sp>
        <p:nvSpPr>
          <p:cNvPr id="7" name="页脚占位符 4"/>
          <p:cNvSpPr>
            <a:spLocks noGrp="1"/>
          </p:cNvSpPr>
          <p:nvPr>
            <p:ph type="ftr" sz="quarter" idx="11"/>
          </p:nvPr>
        </p:nvSpPr>
        <p:spPr>
          <a:xfrm>
            <a:off x="3124200" y="6537325"/>
            <a:ext cx="2895600" cy="244475"/>
          </a:xfrm>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2A2A51D-8407-4FBF-90D8-9013B32AA6E5}" type="datetime1">
              <a:rPr lang="zh-CN" altLang="en-US" smtClean="0"/>
              <a:pPr/>
              <a:t>2021/6/17</a:t>
            </a:fld>
            <a:endParaRPr lang="en-US" altLang="zh-CN"/>
          </a:p>
        </p:txBody>
      </p:sp>
      <p:sp>
        <p:nvSpPr>
          <p:cNvPr id="7" name="灯片编号占位符 6"/>
          <p:cNvSpPr>
            <a:spLocks noGrp="1"/>
          </p:cNvSpPr>
          <p:nvPr>
            <p:ph type="sldNum" sz="quarter" idx="12"/>
          </p:nvPr>
        </p:nvSpPr>
        <p:spPr/>
        <p:txBody>
          <a:bodyPr/>
          <a:lstStyle>
            <a:lvl1pPr>
              <a:defRPr/>
            </a:lvl1pPr>
          </a:lstStyle>
          <a:p>
            <a:fld id="{AB83AFE9-E2C5-4262-977E-640DA726472E}" type="slidenum">
              <a:rPr lang="en-US" altLang="zh-CN"/>
              <a:pPr/>
              <a:t>‹#›</a:t>
            </a:fld>
            <a:endParaRPr lang="en-US" altLang="zh-CN"/>
          </a:p>
        </p:txBody>
      </p:sp>
      <p:sp>
        <p:nvSpPr>
          <p:cNvPr id="8" name="页脚占位符 4"/>
          <p:cNvSpPr>
            <a:spLocks noGrp="1"/>
          </p:cNvSpPr>
          <p:nvPr>
            <p:ph type="ftr" sz="quarter" idx="11"/>
          </p:nvPr>
        </p:nvSpPr>
        <p:spPr>
          <a:xfrm>
            <a:off x="3124200" y="6537325"/>
            <a:ext cx="2895600" cy="244475"/>
          </a:xfrm>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FFA2DA86-8235-4060-A524-76D0CCC57990}" type="datetime1">
              <a:rPr lang="zh-CN" altLang="en-US" smtClean="0"/>
              <a:pPr/>
              <a:t>2021/6/17</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9" name="灯片编号占位符 8"/>
          <p:cNvSpPr>
            <a:spLocks noGrp="1"/>
          </p:cNvSpPr>
          <p:nvPr>
            <p:ph type="sldNum" sz="quarter" idx="12"/>
          </p:nvPr>
        </p:nvSpPr>
        <p:spPr/>
        <p:txBody>
          <a:bodyPr/>
          <a:lstStyle>
            <a:lvl1pPr>
              <a:defRPr/>
            </a:lvl1pPr>
          </a:lstStyle>
          <a:p>
            <a:fld id="{DA4E6237-7738-4053-8E7D-9E7F9A89991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CB9650A-34B7-4366-9F8D-8459BDE1CB93}" type="datetime1">
              <a:rPr lang="zh-CN" altLang="en-US" smtClean="0"/>
              <a:pPr/>
              <a:t>2021/6/17</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5" name="灯片编号占位符 4"/>
          <p:cNvSpPr>
            <a:spLocks noGrp="1"/>
          </p:cNvSpPr>
          <p:nvPr>
            <p:ph type="sldNum" sz="quarter" idx="12"/>
          </p:nvPr>
        </p:nvSpPr>
        <p:spPr/>
        <p:txBody>
          <a:bodyPr/>
          <a:lstStyle>
            <a:lvl1pPr>
              <a:defRPr/>
            </a:lvl1pPr>
          </a:lstStyle>
          <a:p>
            <a:fld id="{2E8E4291-856A-49DB-A251-68DCAD77464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4357855-C127-4A50-96D0-0838A3856A09}" type="datetime1">
              <a:rPr lang="zh-CN" altLang="en-US" smtClean="0"/>
              <a:pPr/>
              <a:t>2021/6/17</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4" name="灯片编号占位符 3"/>
          <p:cNvSpPr>
            <a:spLocks noGrp="1"/>
          </p:cNvSpPr>
          <p:nvPr>
            <p:ph type="sldNum" sz="quarter" idx="12"/>
          </p:nvPr>
        </p:nvSpPr>
        <p:spPr/>
        <p:txBody>
          <a:bodyPr/>
          <a:lstStyle>
            <a:lvl1pPr>
              <a:defRPr/>
            </a:lvl1pPr>
          </a:lstStyle>
          <a:p>
            <a:fld id="{18735734-AC47-44B9-B2C4-D37988C493A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7B8FBAB-B3DA-4963-8C40-BDDA3A552D77}" type="datetime1">
              <a:rPr lang="zh-CN" altLang="en-US" smtClean="0"/>
              <a:pPr/>
              <a:t>2021/6/17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27E1A1CE-FECE-4F69-AFCC-4042AE3F281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613B1E3-10EA-4C1B-B902-26A76E6CD5A1}" type="datetime1">
              <a:rPr lang="zh-CN" altLang="en-US" smtClean="0"/>
              <a:pPr/>
              <a:t>2021/6/17</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4E263E0B-EC1D-4B12-8A66-335B749484B7}"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26"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5"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 Id="rId27"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7"/>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ea typeface="宋体" charset="-122"/>
              </a:defRPr>
            </a:lvl1pPr>
          </a:lstStyle>
          <a:p>
            <a:fld id="{74B1678D-69B6-41C6-A753-03C552E61CE0}" type="datetime1">
              <a:rPr lang="zh-CN" altLang="en-US" smtClean="0"/>
              <a:pPr/>
              <a:t>2021/6/17</a:t>
            </a:fld>
            <a:endParaRPr lang="en-US" altLang="zh-CN" dirty="0"/>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FF0000"/>
                </a:solidFill>
                <a:latin typeface="华文新魏" pitchFamily="2" charset="-122"/>
                <a:ea typeface="华文新魏" pitchFamily="2" charset="-122"/>
              </a:defRPr>
            </a:lvl1pPr>
          </a:lstStyle>
          <a:p>
            <a:r>
              <a:rPr lang="zh-CN" altLang="en-US" dirty="0"/>
              <a:t>计算机科学与技术学院</a:t>
            </a:r>
            <a:endParaRPr lang="en-US" altLang="zh-CN" dirty="0"/>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charset="-122"/>
              </a:defRPr>
            </a:lvl1pPr>
          </a:lstStyle>
          <a:p>
            <a:fld id="{7EB5137E-D047-4D4F-9093-CBFAA718CE8F}" type="slidenum">
              <a:rPr lang="en-US" altLang="zh-CN"/>
              <a:pPr/>
              <a:t>‹#›</a:t>
            </a:fld>
            <a:endParaRPr lang="en-US" altLang="zh-CN"/>
          </a:p>
        </p:txBody>
      </p:sp>
      <p:pic>
        <p:nvPicPr>
          <p:cNvPr id="1033" name="Picture 9" descr="artplus_nature_naturalcity42_a"/>
          <p:cNvPicPr>
            <a:picLocks noChangeAspect="1" noChangeArrowheads="1"/>
          </p:cNvPicPr>
          <p:nvPr/>
        </p:nvPicPr>
        <p:blipFill>
          <a:blip r:embed="rId18"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9"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20"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21"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22"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3"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4"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pic>
        <p:nvPicPr>
          <p:cNvPr id="1044" name="Picture 20" descr="a1"/>
          <p:cNvPicPr>
            <a:picLocks noChangeAspect="1" noChangeArrowheads="1"/>
          </p:cNvPicPr>
          <p:nvPr/>
        </p:nvPicPr>
        <p:blipFill>
          <a:blip r:embed="rId25"/>
          <a:srcRect/>
          <a:stretch>
            <a:fillRect/>
          </a:stretch>
        </p:blipFill>
        <p:spPr bwMode="auto">
          <a:xfrm>
            <a:off x="8201025" y="214290"/>
            <a:ext cx="942975" cy="1082675"/>
          </a:xfrm>
          <a:prstGeom prst="rect">
            <a:avLst/>
          </a:prstGeom>
          <a:noFill/>
        </p:spPr>
      </p:pic>
      <p:pic>
        <p:nvPicPr>
          <p:cNvPr id="1045" name="Picture 21" descr="b_1"/>
          <p:cNvPicPr>
            <a:picLocks noChangeAspect="1" noChangeArrowheads="1"/>
          </p:cNvPicPr>
          <p:nvPr/>
        </p:nvPicPr>
        <p:blipFill>
          <a:blip r:embed="rId26"/>
          <a:srcRect/>
          <a:stretch>
            <a:fillRect/>
          </a:stretch>
        </p:blipFill>
        <p:spPr bwMode="auto">
          <a:xfrm>
            <a:off x="7858148" y="214290"/>
            <a:ext cx="825500" cy="358775"/>
          </a:xfrm>
          <a:prstGeom prst="rect">
            <a:avLst/>
          </a:prstGeom>
          <a:noFill/>
        </p:spPr>
      </p:pic>
      <p:pic>
        <p:nvPicPr>
          <p:cNvPr id="18" name="Picture 17"/>
          <p:cNvPicPr>
            <a:picLocks noChangeAspect="1" noChangeArrowheads="1"/>
          </p:cNvPicPr>
          <p:nvPr userDrawn="1"/>
        </p:nvPicPr>
        <p:blipFill>
          <a:blip r:embed="rId27">
            <a:extLst>
              <a:ext uri="{28A0092B-C50C-407E-A947-70E740481C1C}">
                <a14:useLocalDpi xmlns:a14="http://schemas.microsoft.com/office/drawing/2010/main" val="0"/>
              </a:ext>
            </a:extLst>
          </a:blip>
          <a:stretch>
            <a:fillRect/>
          </a:stretch>
        </p:blipFill>
        <p:spPr bwMode="auto">
          <a:xfrm>
            <a:off x="0" y="0"/>
            <a:ext cx="1239823" cy="1239823"/>
          </a:xfrm>
          <a:prstGeom prst="rect">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1" fontAlgn="base" hangingPunct="1">
        <a:spcBef>
          <a:spcPct val="0"/>
        </a:spcBef>
        <a:spcAft>
          <a:spcPct val="0"/>
        </a:spcAft>
        <a:defRPr sz="4200" b="1" i="0">
          <a:solidFill>
            <a:srgbClr val="FF0000"/>
          </a:solidFill>
          <a:latin typeface="隶书" pitchFamily="49" charset="-122"/>
          <a:ea typeface="隶书" pitchFamily="49" charset="-122"/>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华文中宋" pitchFamily="2" charset="-122"/>
          <a:ea typeface="华文中宋" pitchFamily="2" charset="-122"/>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华文中宋" pitchFamily="2" charset="-122"/>
          <a:ea typeface="华文中宋" pitchFamily="2" charset="-122"/>
        </a:defRPr>
      </a:lvl2pPr>
      <a:lvl3pPr marL="1143000" indent="-228600" algn="l" rtl="0" eaLnBrk="1" fontAlgn="base" hangingPunct="1">
        <a:spcBef>
          <a:spcPct val="20000"/>
        </a:spcBef>
        <a:spcAft>
          <a:spcPct val="0"/>
        </a:spcAft>
        <a:buChar char="•"/>
        <a:defRPr sz="2400">
          <a:solidFill>
            <a:schemeClr val="tx1"/>
          </a:solidFill>
          <a:latin typeface="华文中宋" pitchFamily="2" charset="-122"/>
          <a:ea typeface="华文中宋" pitchFamily="2" charset="-122"/>
        </a:defRPr>
      </a:lvl3pPr>
      <a:lvl4pPr marL="1600200" indent="-228600" algn="l" rtl="0" eaLnBrk="1" fontAlgn="base" hangingPunct="1">
        <a:spcBef>
          <a:spcPct val="20000"/>
        </a:spcBef>
        <a:spcAft>
          <a:spcPct val="0"/>
        </a:spcAft>
        <a:buChar char="–"/>
        <a:defRPr sz="2000">
          <a:solidFill>
            <a:schemeClr val="tx1"/>
          </a:solidFill>
          <a:latin typeface="华文中宋" pitchFamily="2" charset="-122"/>
          <a:ea typeface="华文中宋" pitchFamily="2" charset="-122"/>
        </a:defRPr>
      </a:lvl4pPr>
      <a:lvl5pPr marL="2057400" indent="-228600" algn="l" rtl="0" eaLnBrk="1" fontAlgn="base" hangingPunct="1">
        <a:spcBef>
          <a:spcPct val="20000"/>
        </a:spcBef>
        <a:spcAft>
          <a:spcPct val="0"/>
        </a:spcAft>
        <a:buChar char="»"/>
        <a:defRPr sz="2000">
          <a:solidFill>
            <a:schemeClr val="tx1"/>
          </a:solidFill>
          <a:latin typeface="华文中宋" pitchFamily="2" charset="-122"/>
          <a:ea typeface="华文中宋"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39.bin"/><Relationship Id="rId1" Type="http://schemas.openxmlformats.org/officeDocument/2006/relationships/slideLayout" Target="../slideLayouts/slideLayout14.xml"/><Relationship Id="rId6" Type="http://schemas.openxmlformats.org/officeDocument/2006/relationships/oleObject" Target="../embeddings/oleObject41.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5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0.wmf"/><Relationship Id="rId12" Type="http://schemas.openxmlformats.org/officeDocument/2006/relationships/oleObject" Target="../embeddings/oleObject49.bin"/><Relationship Id="rId2" Type="http://schemas.openxmlformats.org/officeDocument/2006/relationships/oleObject" Target="../embeddings/oleObject44.bin"/><Relationship Id="rId1" Type="http://schemas.openxmlformats.org/officeDocument/2006/relationships/slideLayout" Target="../slideLayouts/slideLayout14.xml"/><Relationship Id="rId6" Type="http://schemas.openxmlformats.org/officeDocument/2006/relationships/oleObject" Target="../embeddings/oleObject46.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61.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6.wmf"/><Relationship Id="rId12" Type="http://schemas.openxmlformats.org/officeDocument/2006/relationships/oleObject" Target="../embeddings/oleObject55.bin"/><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7.wmf"/><Relationship Id="rId14"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74.wmf"/></Relationships>
</file>

<file path=ppt/slides/_rels/slide1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62.bin"/><Relationship Id="rId7" Type="http://schemas.openxmlformats.org/officeDocument/2006/relationships/image" Target="../media/image78.wmf"/><Relationship Id="rId12" Type="http://schemas.openxmlformats.org/officeDocument/2006/relationships/image" Target="../media/image81.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oleObject" Target="../embeddings/oleObject63.bin"/><Relationship Id="rId11" Type="http://schemas.openxmlformats.org/officeDocument/2006/relationships/oleObject" Target="../embeddings/oleObject65.bin"/><Relationship Id="rId5" Type="http://schemas.openxmlformats.org/officeDocument/2006/relationships/image" Target="../media/image77.png"/><Relationship Id="rId10" Type="http://schemas.openxmlformats.org/officeDocument/2006/relationships/image" Target="../media/image80.wmf"/><Relationship Id="rId4" Type="http://schemas.openxmlformats.org/officeDocument/2006/relationships/image" Target="../media/image76.wmf"/><Relationship Id="rId9"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73.bin"/><Relationship Id="rId5" Type="http://schemas.openxmlformats.org/officeDocument/2006/relationships/image" Target="../media/image88.wmf"/><Relationship Id="rId4" Type="http://schemas.openxmlformats.org/officeDocument/2006/relationships/oleObject" Target="../embeddings/oleObject72.bin"/><Relationship Id="rId9" Type="http://schemas.openxmlformats.org/officeDocument/2006/relationships/image" Target="../media/image90.wmf"/></Relationships>
</file>

<file path=ppt/slides/_rels/slide17.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7.bin"/><Relationship Id="rId5" Type="http://schemas.openxmlformats.org/officeDocument/2006/relationships/image" Target="../media/image92.wmf"/><Relationship Id="rId4" Type="http://schemas.openxmlformats.org/officeDocument/2006/relationships/oleObject" Target="../embeddings/oleObject7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9.wmf"/><Relationship Id="rId18" Type="http://schemas.openxmlformats.org/officeDocument/2006/relationships/oleObject" Target="../embeddings/oleObject86.bin"/><Relationship Id="rId3" Type="http://schemas.openxmlformats.org/officeDocument/2006/relationships/image" Target="../media/image94.wmf"/><Relationship Id="rId21" Type="http://schemas.openxmlformats.org/officeDocument/2006/relationships/image" Target="../media/image103.wmf"/><Relationship Id="rId7" Type="http://schemas.openxmlformats.org/officeDocument/2006/relationships/image" Target="../media/image96.wmf"/><Relationship Id="rId12" Type="http://schemas.openxmlformats.org/officeDocument/2006/relationships/oleObject" Target="../embeddings/oleObject83.bin"/><Relationship Id="rId17" Type="http://schemas.openxmlformats.org/officeDocument/2006/relationships/image" Target="../media/image101.wmf"/><Relationship Id="rId25" Type="http://schemas.openxmlformats.org/officeDocument/2006/relationships/image" Target="../media/image105.wmf"/><Relationship Id="rId2" Type="http://schemas.openxmlformats.org/officeDocument/2006/relationships/oleObject" Target="../embeddings/oleObject78.bin"/><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slideLayout" Target="../slideLayouts/slideLayout13.xml"/><Relationship Id="rId6" Type="http://schemas.openxmlformats.org/officeDocument/2006/relationships/oleObject" Target="../embeddings/oleObject80.bin"/><Relationship Id="rId11" Type="http://schemas.openxmlformats.org/officeDocument/2006/relationships/image" Target="../media/image98.wmf"/><Relationship Id="rId24" Type="http://schemas.openxmlformats.org/officeDocument/2006/relationships/oleObject" Target="../embeddings/oleObject89.bin"/><Relationship Id="rId5" Type="http://schemas.openxmlformats.org/officeDocument/2006/relationships/image" Target="../media/image95.wmf"/><Relationship Id="rId15" Type="http://schemas.openxmlformats.org/officeDocument/2006/relationships/image" Target="../media/image100.wmf"/><Relationship Id="rId23" Type="http://schemas.openxmlformats.org/officeDocument/2006/relationships/image" Target="../media/image104.wmf"/><Relationship Id="rId10" Type="http://schemas.openxmlformats.org/officeDocument/2006/relationships/oleObject" Target="../embeddings/oleObject82.bin"/><Relationship Id="rId19" Type="http://schemas.openxmlformats.org/officeDocument/2006/relationships/image" Target="../media/image102.wmf"/><Relationship Id="rId4" Type="http://schemas.openxmlformats.org/officeDocument/2006/relationships/oleObject" Target="../embeddings/oleObject79.bin"/><Relationship Id="rId9" Type="http://schemas.openxmlformats.org/officeDocument/2006/relationships/image" Target="../media/image97.wmf"/><Relationship Id="rId14" Type="http://schemas.openxmlformats.org/officeDocument/2006/relationships/oleObject" Target="../embeddings/oleObject84.bin"/><Relationship Id="rId22"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90.bin"/><Relationship Id="rId1" Type="http://schemas.openxmlformats.org/officeDocument/2006/relationships/slideLayout" Target="../slideLayouts/slideLayout4.xml"/><Relationship Id="rId6" Type="http://schemas.openxmlformats.org/officeDocument/2006/relationships/oleObject" Target="../embeddings/oleObject92.bin"/><Relationship Id="rId5" Type="http://schemas.openxmlformats.org/officeDocument/2006/relationships/image" Target="../media/image107.wmf"/><Relationship Id="rId4" Type="http://schemas.openxmlformats.org/officeDocument/2006/relationships/oleObject" Target="../embeddings/oleObject91.bin"/><Relationship Id="rId9" Type="http://schemas.openxmlformats.org/officeDocument/2006/relationships/image" Target="../media/image10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oleObject" Target="../embeddings/oleObject100.bin"/><Relationship Id="rId3" Type="http://schemas.openxmlformats.org/officeDocument/2006/relationships/image" Target="../media/image110.wmf"/><Relationship Id="rId7" Type="http://schemas.openxmlformats.org/officeDocument/2006/relationships/image" Target="../media/image112.wmf"/><Relationship Id="rId12" Type="http://schemas.openxmlformats.org/officeDocument/2006/relationships/oleObject" Target="../embeddings/oleObject99.bin"/><Relationship Id="rId2" Type="http://schemas.openxmlformats.org/officeDocument/2006/relationships/oleObject" Target="../embeddings/oleObject94.bin"/><Relationship Id="rId1" Type="http://schemas.openxmlformats.org/officeDocument/2006/relationships/slideLayout" Target="../slideLayouts/slideLayout13.xml"/><Relationship Id="rId6" Type="http://schemas.openxmlformats.org/officeDocument/2006/relationships/oleObject" Target="../embeddings/oleObject96.bin"/><Relationship Id="rId11" Type="http://schemas.openxmlformats.org/officeDocument/2006/relationships/image" Target="../media/image114.wmf"/><Relationship Id="rId5" Type="http://schemas.openxmlformats.org/officeDocument/2006/relationships/image" Target="../media/image111.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13.wmf"/><Relationship Id="rId14" Type="http://schemas.openxmlformats.org/officeDocument/2006/relationships/image" Target="../media/image11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18.wmf"/><Relationship Id="rId18" Type="http://schemas.openxmlformats.org/officeDocument/2006/relationships/oleObject" Target="../embeddings/oleObject109.bin"/><Relationship Id="rId3" Type="http://schemas.openxmlformats.org/officeDocument/2006/relationships/image" Target="../media/image116.wmf"/><Relationship Id="rId7" Type="http://schemas.openxmlformats.org/officeDocument/2006/relationships/image" Target="../media/image114.wmf"/><Relationship Id="rId12" Type="http://schemas.openxmlformats.org/officeDocument/2006/relationships/oleObject" Target="../embeddings/oleObject106.bin"/><Relationship Id="rId17" Type="http://schemas.openxmlformats.org/officeDocument/2006/relationships/image" Target="../media/image120.wmf"/><Relationship Id="rId2" Type="http://schemas.openxmlformats.org/officeDocument/2006/relationships/oleObject" Target="../embeddings/oleObject101.bin"/><Relationship Id="rId16" Type="http://schemas.openxmlformats.org/officeDocument/2006/relationships/oleObject" Target="../embeddings/oleObject108.bin"/><Relationship Id="rId1" Type="http://schemas.openxmlformats.org/officeDocument/2006/relationships/slideLayout" Target="../slideLayouts/slideLayout2.xml"/><Relationship Id="rId6" Type="http://schemas.openxmlformats.org/officeDocument/2006/relationships/oleObject" Target="../embeddings/oleObject103.bin"/><Relationship Id="rId11" Type="http://schemas.openxmlformats.org/officeDocument/2006/relationships/image" Target="../media/image115.wmf"/><Relationship Id="rId5" Type="http://schemas.openxmlformats.org/officeDocument/2006/relationships/image" Target="../media/image113.wmf"/><Relationship Id="rId15" Type="http://schemas.openxmlformats.org/officeDocument/2006/relationships/image" Target="../media/image119.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17.wmf"/><Relationship Id="rId14" Type="http://schemas.openxmlformats.org/officeDocument/2006/relationships/oleObject" Target="../embeddings/oleObject10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26.wmf"/><Relationship Id="rId18" Type="http://schemas.openxmlformats.org/officeDocument/2006/relationships/oleObject" Target="../embeddings/oleObject118.bin"/><Relationship Id="rId26" Type="http://schemas.openxmlformats.org/officeDocument/2006/relationships/image" Target="../media/image132.wmf"/><Relationship Id="rId3" Type="http://schemas.openxmlformats.org/officeDocument/2006/relationships/image" Target="../media/image121.wmf"/><Relationship Id="rId21" Type="http://schemas.openxmlformats.org/officeDocument/2006/relationships/oleObject" Target="../embeddings/oleObject120.bin"/><Relationship Id="rId7" Type="http://schemas.openxmlformats.org/officeDocument/2006/relationships/image" Target="../media/image123.wmf"/><Relationship Id="rId12" Type="http://schemas.openxmlformats.org/officeDocument/2006/relationships/oleObject" Target="../embeddings/oleObject115.bin"/><Relationship Id="rId17" Type="http://schemas.openxmlformats.org/officeDocument/2006/relationships/image" Target="../media/image128.wmf"/><Relationship Id="rId25" Type="http://schemas.openxmlformats.org/officeDocument/2006/relationships/oleObject" Target="../embeddings/oleObject122.bin"/><Relationship Id="rId2" Type="http://schemas.openxmlformats.org/officeDocument/2006/relationships/oleObject" Target="../embeddings/oleObject110.bin"/><Relationship Id="rId16" Type="http://schemas.openxmlformats.org/officeDocument/2006/relationships/oleObject" Target="../embeddings/oleObject117.bin"/><Relationship Id="rId20" Type="http://schemas.openxmlformats.org/officeDocument/2006/relationships/image" Target="../media/image129.wmf"/><Relationship Id="rId29" Type="http://schemas.openxmlformats.org/officeDocument/2006/relationships/oleObject" Target="../embeddings/oleObject124.bin"/><Relationship Id="rId1" Type="http://schemas.openxmlformats.org/officeDocument/2006/relationships/slideLayout" Target="../slideLayouts/slideLayout13.xml"/><Relationship Id="rId6" Type="http://schemas.openxmlformats.org/officeDocument/2006/relationships/oleObject" Target="../embeddings/oleObject112.bin"/><Relationship Id="rId11" Type="http://schemas.openxmlformats.org/officeDocument/2006/relationships/image" Target="../media/image125.wmf"/><Relationship Id="rId24" Type="http://schemas.openxmlformats.org/officeDocument/2006/relationships/image" Target="../media/image131.wmf"/><Relationship Id="rId5" Type="http://schemas.openxmlformats.org/officeDocument/2006/relationships/image" Target="../media/image122.wmf"/><Relationship Id="rId15" Type="http://schemas.openxmlformats.org/officeDocument/2006/relationships/image" Target="../media/image127.wmf"/><Relationship Id="rId23" Type="http://schemas.openxmlformats.org/officeDocument/2006/relationships/oleObject" Target="../embeddings/oleObject121.bin"/><Relationship Id="rId28" Type="http://schemas.openxmlformats.org/officeDocument/2006/relationships/image" Target="../media/image133.wmf"/><Relationship Id="rId10" Type="http://schemas.openxmlformats.org/officeDocument/2006/relationships/oleObject" Target="../embeddings/oleObject114.bin"/><Relationship Id="rId19" Type="http://schemas.openxmlformats.org/officeDocument/2006/relationships/oleObject" Target="../embeddings/oleObject119.bin"/><Relationship Id="rId4" Type="http://schemas.openxmlformats.org/officeDocument/2006/relationships/oleObject" Target="../embeddings/oleObject111.bin"/><Relationship Id="rId9" Type="http://schemas.openxmlformats.org/officeDocument/2006/relationships/image" Target="../media/image124.wmf"/><Relationship Id="rId14" Type="http://schemas.openxmlformats.org/officeDocument/2006/relationships/oleObject" Target="../embeddings/oleObject116.bin"/><Relationship Id="rId22" Type="http://schemas.openxmlformats.org/officeDocument/2006/relationships/image" Target="../media/image130.wmf"/><Relationship Id="rId27" Type="http://schemas.openxmlformats.org/officeDocument/2006/relationships/oleObject" Target="../embeddings/oleObject123.bin"/><Relationship Id="rId30" Type="http://schemas.openxmlformats.org/officeDocument/2006/relationships/image" Target="../media/image13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7.wmf"/><Relationship Id="rId12" Type="http://schemas.openxmlformats.org/officeDocument/2006/relationships/oleObject" Target="../embeddings/oleObject130.bin"/><Relationship Id="rId2" Type="http://schemas.openxmlformats.org/officeDocument/2006/relationships/oleObject" Target="../embeddings/oleObject125.bin"/><Relationship Id="rId1" Type="http://schemas.openxmlformats.org/officeDocument/2006/relationships/slideLayout" Target="../slideLayouts/slideLayout13.xml"/><Relationship Id="rId6" Type="http://schemas.openxmlformats.org/officeDocument/2006/relationships/oleObject" Target="../embeddings/oleObject127.bin"/><Relationship Id="rId11" Type="http://schemas.openxmlformats.org/officeDocument/2006/relationships/image" Target="../media/image139.wmf"/><Relationship Id="rId5" Type="http://schemas.openxmlformats.org/officeDocument/2006/relationships/image" Target="../media/image136.wmf"/><Relationship Id="rId15" Type="http://schemas.openxmlformats.org/officeDocument/2006/relationships/image" Target="../media/image141.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8.wmf"/><Relationship Id="rId14" Type="http://schemas.openxmlformats.org/officeDocument/2006/relationships/oleObject" Target="../embeddings/oleObject13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46.wmf"/><Relationship Id="rId18" Type="http://schemas.openxmlformats.org/officeDocument/2006/relationships/oleObject" Target="../embeddings/oleObject140.bin"/><Relationship Id="rId3" Type="http://schemas.openxmlformats.org/officeDocument/2006/relationships/image" Target="../media/image94.wmf"/><Relationship Id="rId21" Type="http://schemas.openxmlformats.org/officeDocument/2006/relationships/image" Target="../media/image150.wmf"/><Relationship Id="rId7" Type="http://schemas.openxmlformats.org/officeDocument/2006/relationships/image" Target="../media/image143.wmf"/><Relationship Id="rId12" Type="http://schemas.openxmlformats.org/officeDocument/2006/relationships/oleObject" Target="../embeddings/oleObject137.bin"/><Relationship Id="rId17" Type="http://schemas.openxmlformats.org/officeDocument/2006/relationships/image" Target="../media/image148.wmf"/><Relationship Id="rId2" Type="http://schemas.openxmlformats.org/officeDocument/2006/relationships/oleObject" Target="../embeddings/oleObject132.bin"/><Relationship Id="rId16" Type="http://schemas.openxmlformats.org/officeDocument/2006/relationships/oleObject" Target="../embeddings/oleObject139.bin"/><Relationship Id="rId20" Type="http://schemas.openxmlformats.org/officeDocument/2006/relationships/oleObject" Target="../embeddings/oleObject141.bin"/><Relationship Id="rId1" Type="http://schemas.openxmlformats.org/officeDocument/2006/relationships/slideLayout" Target="../slideLayouts/slideLayout13.xml"/><Relationship Id="rId6" Type="http://schemas.openxmlformats.org/officeDocument/2006/relationships/oleObject" Target="../embeddings/oleObject134.bin"/><Relationship Id="rId11" Type="http://schemas.openxmlformats.org/officeDocument/2006/relationships/image" Target="../media/image145.wmf"/><Relationship Id="rId5" Type="http://schemas.openxmlformats.org/officeDocument/2006/relationships/image" Target="../media/image142.wmf"/><Relationship Id="rId15" Type="http://schemas.openxmlformats.org/officeDocument/2006/relationships/image" Target="../media/image147.wmf"/><Relationship Id="rId23" Type="http://schemas.openxmlformats.org/officeDocument/2006/relationships/image" Target="../media/image151.wmf"/><Relationship Id="rId10" Type="http://schemas.openxmlformats.org/officeDocument/2006/relationships/oleObject" Target="../embeddings/oleObject136.bin"/><Relationship Id="rId19" Type="http://schemas.openxmlformats.org/officeDocument/2006/relationships/image" Target="../media/image149.wmf"/><Relationship Id="rId4" Type="http://schemas.openxmlformats.org/officeDocument/2006/relationships/oleObject" Target="../embeddings/oleObject133.bin"/><Relationship Id="rId9" Type="http://schemas.openxmlformats.org/officeDocument/2006/relationships/image" Target="../media/image144.wmf"/><Relationship Id="rId14" Type="http://schemas.openxmlformats.org/officeDocument/2006/relationships/oleObject" Target="../embeddings/oleObject138.bin"/><Relationship Id="rId22" Type="http://schemas.openxmlformats.org/officeDocument/2006/relationships/oleObject" Target="../embeddings/oleObject14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image" Target="../media/image152.wmf"/><Relationship Id="rId7" Type="http://schemas.openxmlformats.org/officeDocument/2006/relationships/image" Target="../media/image154.wmf"/><Relationship Id="rId2" Type="http://schemas.openxmlformats.org/officeDocument/2006/relationships/oleObject" Target="../embeddings/oleObject143.bin"/><Relationship Id="rId1" Type="http://schemas.openxmlformats.org/officeDocument/2006/relationships/slideLayout" Target="../slideLayouts/slideLayout2.xml"/><Relationship Id="rId6" Type="http://schemas.openxmlformats.org/officeDocument/2006/relationships/oleObject" Target="../embeddings/oleObject145.bin"/><Relationship Id="rId5" Type="http://schemas.openxmlformats.org/officeDocument/2006/relationships/image" Target="../media/image153.wmf"/><Relationship Id="rId4" Type="http://schemas.openxmlformats.org/officeDocument/2006/relationships/oleObject" Target="../embeddings/oleObject144.bin"/><Relationship Id="rId9" Type="http://schemas.openxmlformats.org/officeDocument/2006/relationships/image" Target="../media/image15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image" Target="../media/image156.wmf"/><Relationship Id="rId7" Type="http://schemas.openxmlformats.org/officeDocument/2006/relationships/image" Target="../media/image158.wmf"/><Relationship Id="rId2" Type="http://schemas.openxmlformats.org/officeDocument/2006/relationships/oleObject" Target="../embeddings/oleObject147.bin"/><Relationship Id="rId1" Type="http://schemas.openxmlformats.org/officeDocument/2006/relationships/slideLayout" Target="../slideLayouts/slideLayout15.xml"/><Relationship Id="rId6" Type="http://schemas.openxmlformats.org/officeDocument/2006/relationships/oleObject" Target="../embeddings/oleObject149.bin"/><Relationship Id="rId5" Type="http://schemas.openxmlformats.org/officeDocument/2006/relationships/image" Target="../media/image157.wmf"/><Relationship Id="rId4" Type="http://schemas.openxmlformats.org/officeDocument/2006/relationships/oleObject" Target="../embeddings/oleObject148.bin"/><Relationship Id="rId9" Type="http://schemas.openxmlformats.org/officeDocument/2006/relationships/image" Target="../media/image15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65.wmf"/><Relationship Id="rId3" Type="http://schemas.openxmlformats.org/officeDocument/2006/relationships/image" Target="../media/image160.wmf"/><Relationship Id="rId7" Type="http://schemas.openxmlformats.org/officeDocument/2006/relationships/image" Target="../media/image162.wmf"/><Relationship Id="rId12" Type="http://schemas.openxmlformats.org/officeDocument/2006/relationships/oleObject" Target="../embeddings/oleObject156.bin"/><Relationship Id="rId2" Type="http://schemas.openxmlformats.org/officeDocument/2006/relationships/oleObject" Target="../embeddings/oleObject151.bin"/><Relationship Id="rId1" Type="http://schemas.openxmlformats.org/officeDocument/2006/relationships/slideLayout" Target="../slideLayouts/slideLayout2.xml"/><Relationship Id="rId6" Type="http://schemas.openxmlformats.org/officeDocument/2006/relationships/oleObject" Target="../embeddings/oleObject153.bin"/><Relationship Id="rId11" Type="http://schemas.openxmlformats.org/officeDocument/2006/relationships/image" Target="../media/image164.wmf"/><Relationship Id="rId5" Type="http://schemas.openxmlformats.org/officeDocument/2006/relationships/image" Target="../media/image161.wmf"/><Relationship Id="rId15" Type="http://schemas.openxmlformats.org/officeDocument/2006/relationships/image" Target="../media/image166.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63.wmf"/><Relationship Id="rId14" Type="http://schemas.openxmlformats.org/officeDocument/2006/relationships/oleObject" Target="../embeddings/oleObject15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167.wmf"/><Relationship Id="rId7" Type="http://schemas.openxmlformats.org/officeDocument/2006/relationships/image" Target="../media/image169.wmf"/><Relationship Id="rId2" Type="http://schemas.openxmlformats.org/officeDocument/2006/relationships/oleObject" Target="../embeddings/oleObject158.bin"/><Relationship Id="rId1" Type="http://schemas.openxmlformats.org/officeDocument/2006/relationships/slideLayout" Target="../slideLayouts/slideLayout4.xml"/><Relationship Id="rId6" Type="http://schemas.openxmlformats.org/officeDocument/2006/relationships/oleObject" Target="../embeddings/oleObject160.bin"/><Relationship Id="rId5" Type="http://schemas.openxmlformats.org/officeDocument/2006/relationships/image" Target="../media/image168.wmf"/><Relationship Id="rId4" Type="http://schemas.openxmlformats.org/officeDocument/2006/relationships/oleObject" Target="../embeddings/oleObject159.bin"/><Relationship Id="rId9" Type="http://schemas.openxmlformats.org/officeDocument/2006/relationships/image" Target="../media/image170.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76.emf"/><Relationship Id="rId18" Type="http://schemas.openxmlformats.org/officeDocument/2006/relationships/oleObject" Target="../embeddings/oleObject170.bin"/><Relationship Id="rId3" Type="http://schemas.openxmlformats.org/officeDocument/2006/relationships/image" Target="../media/image171.emf"/><Relationship Id="rId7" Type="http://schemas.openxmlformats.org/officeDocument/2006/relationships/image" Target="../media/image173.emf"/><Relationship Id="rId12" Type="http://schemas.openxmlformats.org/officeDocument/2006/relationships/oleObject" Target="../embeddings/oleObject167.bin"/><Relationship Id="rId17" Type="http://schemas.openxmlformats.org/officeDocument/2006/relationships/image" Target="../media/image178.emf"/><Relationship Id="rId2" Type="http://schemas.openxmlformats.org/officeDocument/2006/relationships/oleObject" Target="../embeddings/oleObject162.bin"/><Relationship Id="rId16" Type="http://schemas.openxmlformats.org/officeDocument/2006/relationships/oleObject" Target="../embeddings/oleObject169.bin"/><Relationship Id="rId1" Type="http://schemas.openxmlformats.org/officeDocument/2006/relationships/slideLayout" Target="../slideLayouts/slideLayout14.xml"/><Relationship Id="rId6" Type="http://schemas.openxmlformats.org/officeDocument/2006/relationships/oleObject" Target="../embeddings/oleObject164.bin"/><Relationship Id="rId11" Type="http://schemas.openxmlformats.org/officeDocument/2006/relationships/image" Target="../media/image175.emf"/><Relationship Id="rId5" Type="http://schemas.openxmlformats.org/officeDocument/2006/relationships/image" Target="../media/image172.emf"/><Relationship Id="rId15" Type="http://schemas.openxmlformats.org/officeDocument/2006/relationships/image" Target="../media/image177.emf"/><Relationship Id="rId10" Type="http://schemas.openxmlformats.org/officeDocument/2006/relationships/oleObject" Target="../embeddings/oleObject166.bin"/><Relationship Id="rId19" Type="http://schemas.openxmlformats.org/officeDocument/2006/relationships/image" Target="../media/image179.emf"/><Relationship Id="rId4" Type="http://schemas.openxmlformats.org/officeDocument/2006/relationships/oleObject" Target="../embeddings/oleObject163.bin"/><Relationship Id="rId9" Type="http://schemas.openxmlformats.org/officeDocument/2006/relationships/image" Target="../media/image174.emf"/><Relationship Id="rId14" Type="http://schemas.openxmlformats.org/officeDocument/2006/relationships/oleObject" Target="../embeddings/oleObject16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2.wmf"/><Relationship Id="rId12" Type="http://schemas.openxmlformats.org/officeDocument/2006/relationships/oleObject" Target="../embeddings/oleObject176.bin"/><Relationship Id="rId2" Type="http://schemas.openxmlformats.org/officeDocument/2006/relationships/oleObject" Target="../embeddings/oleObject171.bin"/><Relationship Id="rId1" Type="http://schemas.openxmlformats.org/officeDocument/2006/relationships/slideLayout" Target="../slideLayouts/slideLayout2.xml"/><Relationship Id="rId6" Type="http://schemas.openxmlformats.org/officeDocument/2006/relationships/oleObject" Target="../embeddings/oleObject173.bin"/><Relationship Id="rId11" Type="http://schemas.openxmlformats.org/officeDocument/2006/relationships/image" Target="../media/image184.wmf"/><Relationship Id="rId5" Type="http://schemas.openxmlformats.org/officeDocument/2006/relationships/image" Target="../media/image181.wmf"/><Relationship Id="rId10" Type="http://schemas.openxmlformats.org/officeDocument/2006/relationships/oleObject" Target="../embeddings/oleObject175.bin"/><Relationship Id="rId4" Type="http://schemas.openxmlformats.org/officeDocument/2006/relationships/oleObject" Target="../embeddings/oleObject172.bin"/><Relationship Id="rId9" Type="http://schemas.openxmlformats.org/officeDocument/2006/relationships/image" Target="../media/image183.wmf"/></Relationships>
</file>

<file path=ppt/slides/_rels/slide31.x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oleObject" Target="../embeddings/oleObject177.bin"/><Relationship Id="rId1" Type="http://schemas.openxmlformats.org/officeDocument/2006/relationships/slideLayout" Target="../slideLayouts/slideLayout2.xml"/><Relationship Id="rId5" Type="http://schemas.openxmlformats.org/officeDocument/2006/relationships/image" Target="../media/image187.wmf"/><Relationship Id="rId4" Type="http://schemas.openxmlformats.org/officeDocument/2006/relationships/oleObject" Target="../embeddings/oleObject17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0.wmf"/><Relationship Id="rId12" Type="http://schemas.openxmlformats.org/officeDocument/2006/relationships/oleObject" Target="../embeddings/oleObject184.bin"/><Relationship Id="rId2" Type="http://schemas.openxmlformats.org/officeDocument/2006/relationships/oleObject" Target="../embeddings/oleObject179.bin"/><Relationship Id="rId1" Type="http://schemas.openxmlformats.org/officeDocument/2006/relationships/slideLayout" Target="../slideLayouts/slideLayout2.xml"/><Relationship Id="rId6" Type="http://schemas.openxmlformats.org/officeDocument/2006/relationships/oleObject" Target="../embeddings/oleObject181.bin"/><Relationship Id="rId11" Type="http://schemas.openxmlformats.org/officeDocument/2006/relationships/image" Target="../media/image192.wmf"/><Relationship Id="rId5" Type="http://schemas.openxmlformats.org/officeDocument/2006/relationships/image" Target="../media/image189.wmf"/><Relationship Id="rId15" Type="http://schemas.openxmlformats.org/officeDocument/2006/relationships/image" Target="../media/image194.w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91.wmf"/><Relationship Id="rId14" Type="http://schemas.openxmlformats.org/officeDocument/2006/relationships/oleObject" Target="../embeddings/oleObject185.bin"/></Relationships>
</file>

<file path=ppt/slides/_rels/slide33.x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oleObject" Target="../embeddings/oleObject186.bin"/><Relationship Id="rId1" Type="http://schemas.openxmlformats.org/officeDocument/2006/relationships/slideLayout" Target="../slideLayouts/slideLayout2.xml"/><Relationship Id="rId5" Type="http://schemas.openxmlformats.org/officeDocument/2006/relationships/image" Target="../media/image196.wmf"/><Relationship Id="rId4" Type="http://schemas.openxmlformats.org/officeDocument/2006/relationships/oleObject" Target="../embeddings/oleObject18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1.bin"/><Relationship Id="rId13" Type="http://schemas.openxmlformats.org/officeDocument/2006/relationships/image" Target="../media/image202.wmf"/><Relationship Id="rId18" Type="http://schemas.openxmlformats.org/officeDocument/2006/relationships/oleObject" Target="../embeddings/oleObject196.bin"/><Relationship Id="rId26" Type="http://schemas.openxmlformats.org/officeDocument/2006/relationships/oleObject" Target="../embeddings/oleObject200.bin"/><Relationship Id="rId3" Type="http://schemas.openxmlformats.org/officeDocument/2006/relationships/image" Target="../media/image197.wmf"/><Relationship Id="rId21" Type="http://schemas.openxmlformats.org/officeDocument/2006/relationships/image" Target="../media/image206.wmf"/><Relationship Id="rId7" Type="http://schemas.openxmlformats.org/officeDocument/2006/relationships/image" Target="../media/image199.wmf"/><Relationship Id="rId12" Type="http://schemas.openxmlformats.org/officeDocument/2006/relationships/oleObject" Target="../embeddings/oleObject193.bin"/><Relationship Id="rId17" Type="http://schemas.openxmlformats.org/officeDocument/2006/relationships/image" Target="../media/image204.wmf"/><Relationship Id="rId25" Type="http://schemas.openxmlformats.org/officeDocument/2006/relationships/image" Target="../media/image208.wmf"/><Relationship Id="rId2" Type="http://schemas.openxmlformats.org/officeDocument/2006/relationships/oleObject" Target="../embeddings/oleObject188.bin"/><Relationship Id="rId16" Type="http://schemas.openxmlformats.org/officeDocument/2006/relationships/oleObject" Target="../embeddings/oleObject195.bin"/><Relationship Id="rId20" Type="http://schemas.openxmlformats.org/officeDocument/2006/relationships/oleObject" Target="../embeddings/oleObject197.bin"/><Relationship Id="rId1" Type="http://schemas.openxmlformats.org/officeDocument/2006/relationships/slideLayout" Target="../slideLayouts/slideLayout2.xml"/><Relationship Id="rId6" Type="http://schemas.openxmlformats.org/officeDocument/2006/relationships/oleObject" Target="../embeddings/oleObject190.bin"/><Relationship Id="rId11" Type="http://schemas.openxmlformats.org/officeDocument/2006/relationships/image" Target="../media/image201.wmf"/><Relationship Id="rId24" Type="http://schemas.openxmlformats.org/officeDocument/2006/relationships/oleObject" Target="../embeddings/oleObject199.bin"/><Relationship Id="rId5" Type="http://schemas.openxmlformats.org/officeDocument/2006/relationships/image" Target="../media/image198.wmf"/><Relationship Id="rId15" Type="http://schemas.openxmlformats.org/officeDocument/2006/relationships/image" Target="../media/image203.wmf"/><Relationship Id="rId23" Type="http://schemas.openxmlformats.org/officeDocument/2006/relationships/image" Target="../media/image207.wmf"/><Relationship Id="rId10" Type="http://schemas.openxmlformats.org/officeDocument/2006/relationships/oleObject" Target="../embeddings/oleObject192.bin"/><Relationship Id="rId19" Type="http://schemas.openxmlformats.org/officeDocument/2006/relationships/image" Target="../media/image205.wmf"/><Relationship Id="rId4" Type="http://schemas.openxmlformats.org/officeDocument/2006/relationships/oleObject" Target="../embeddings/oleObject189.bin"/><Relationship Id="rId9" Type="http://schemas.openxmlformats.org/officeDocument/2006/relationships/image" Target="../media/image200.wmf"/><Relationship Id="rId14" Type="http://schemas.openxmlformats.org/officeDocument/2006/relationships/oleObject" Target="../embeddings/oleObject194.bin"/><Relationship Id="rId22" Type="http://schemas.openxmlformats.org/officeDocument/2006/relationships/oleObject" Target="../embeddings/oleObject198.bin"/><Relationship Id="rId27" Type="http://schemas.openxmlformats.org/officeDocument/2006/relationships/image" Target="../media/image20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oleObject" Target="../embeddings/oleObject207.bin"/><Relationship Id="rId3" Type="http://schemas.openxmlformats.org/officeDocument/2006/relationships/image" Target="../media/image210.wmf"/><Relationship Id="rId7" Type="http://schemas.openxmlformats.org/officeDocument/2006/relationships/image" Target="../media/image212.wmf"/><Relationship Id="rId12" Type="http://schemas.openxmlformats.org/officeDocument/2006/relationships/image" Target="../media/image214.wmf"/><Relationship Id="rId2" Type="http://schemas.openxmlformats.org/officeDocument/2006/relationships/oleObject" Target="../embeddings/oleObject201.bin"/><Relationship Id="rId16" Type="http://schemas.openxmlformats.org/officeDocument/2006/relationships/image" Target="../media/image216.wmf"/><Relationship Id="rId1" Type="http://schemas.openxmlformats.org/officeDocument/2006/relationships/slideLayout" Target="../slideLayouts/slideLayout13.xml"/><Relationship Id="rId6" Type="http://schemas.openxmlformats.org/officeDocument/2006/relationships/oleObject" Target="../embeddings/oleObject203.bin"/><Relationship Id="rId11" Type="http://schemas.openxmlformats.org/officeDocument/2006/relationships/oleObject" Target="../embeddings/oleObject206.bin"/><Relationship Id="rId5" Type="http://schemas.openxmlformats.org/officeDocument/2006/relationships/image" Target="../media/image211.wmf"/><Relationship Id="rId15" Type="http://schemas.openxmlformats.org/officeDocument/2006/relationships/oleObject" Target="../embeddings/oleObject208.bin"/><Relationship Id="rId10" Type="http://schemas.openxmlformats.org/officeDocument/2006/relationships/image" Target="../media/image213.wmf"/><Relationship Id="rId4" Type="http://schemas.openxmlformats.org/officeDocument/2006/relationships/oleObject" Target="../embeddings/oleObject202.bin"/><Relationship Id="rId9" Type="http://schemas.openxmlformats.org/officeDocument/2006/relationships/oleObject" Target="../embeddings/oleObject205.bin"/><Relationship Id="rId14" Type="http://schemas.openxmlformats.org/officeDocument/2006/relationships/image" Target="../media/image215.wmf"/></Relationships>
</file>

<file path=ppt/slides/_rels/slide37.xml.rels><?xml version="1.0" encoding="UTF-8" standalone="yes"?>
<Relationships xmlns="http://schemas.openxmlformats.org/package/2006/relationships"><Relationship Id="rId13" Type="http://schemas.openxmlformats.org/officeDocument/2006/relationships/oleObject" Target="../embeddings/oleObject214.bin"/><Relationship Id="rId18" Type="http://schemas.openxmlformats.org/officeDocument/2006/relationships/oleObject" Target="../embeddings/oleObject217.bin"/><Relationship Id="rId26" Type="http://schemas.openxmlformats.org/officeDocument/2006/relationships/oleObject" Target="../embeddings/oleObject223.bin"/><Relationship Id="rId39" Type="http://schemas.openxmlformats.org/officeDocument/2006/relationships/oleObject" Target="../embeddings/oleObject230.bin"/><Relationship Id="rId21" Type="http://schemas.openxmlformats.org/officeDocument/2006/relationships/oleObject" Target="../embeddings/oleObject220.bin"/><Relationship Id="rId34" Type="http://schemas.openxmlformats.org/officeDocument/2006/relationships/image" Target="../media/image226.wmf"/><Relationship Id="rId42" Type="http://schemas.openxmlformats.org/officeDocument/2006/relationships/oleObject" Target="../embeddings/oleObject232.bin"/><Relationship Id="rId47" Type="http://schemas.openxmlformats.org/officeDocument/2006/relationships/oleObject" Target="../embeddings/oleObject234.bin"/><Relationship Id="rId50" Type="http://schemas.openxmlformats.org/officeDocument/2006/relationships/oleObject" Target="../embeddings/oleObject237.bin"/><Relationship Id="rId55" Type="http://schemas.openxmlformats.org/officeDocument/2006/relationships/oleObject" Target="../embeddings/oleObject239.bin"/><Relationship Id="rId7" Type="http://schemas.openxmlformats.org/officeDocument/2006/relationships/oleObject" Target="../embeddings/oleObject211.bin"/><Relationship Id="rId2" Type="http://schemas.openxmlformats.org/officeDocument/2006/relationships/notesSlide" Target="../notesSlides/notesSlide2.xml"/><Relationship Id="rId16" Type="http://schemas.openxmlformats.org/officeDocument/2006/relationships/image" Target="../media/image222.wmf"/><Relationship Id="rId20" Type="http://schemas.openxmlformats.org/officeDocument/2006/relationships/oleObject" Target="../embeddings/oleObject219.bin"/><Relationship Id="rId29" Type="http://schemas.openxmlformats.org/officeDocument/2006/relationships/oleObject" Target="../embeddings/oleObject225.bin"/><Relationship Id="rId41" Type="http://schemas.openxmlformats.org/officeDocument/2006/relationships/image" Target="../media/image229.wmf"/><Relationship Id="rId54" Type="http://schemas.openxmlformats.org/officeDocument/2006/relationships/image" Target="../media/image235.png"/><Relationship Id="rId62" Type="http://schemas.openxmlformats.org/officeDocument/2006/relationships/oleObject" Target="../embeddings/oleObject245.bin"/><Relationship Id="rId1" Type="http://schemas.openxmlformats.org/officeDocument/2006/relationships/slideLayout" Target="../slideLayouts/slideLayout2.xml"/><Relationship Id="rId6" Type="http://schemas.openxmlformats.org/officeDocument/2006/relationships/image" Target="../media/image218.wmf"/><Relationship Id="rId11" Type="http://schemas.openxmlformats.org/officeDocument/2006/relationships/oleObject" Target="../embeddings/oleObject213.bin"/><Relationship Id="rId24" Type="http://schemas.openxmlformats.org/officeDocument/2006/relationships/image" Target="../media/image202.wmf"/><Relationship Id="rId32" Type="http://schemas.openxmlformats.org/officeDocument/2006/relationships/image" Target="../media/image225.wmf"/><Relationship Id="rId37" Type="http://schemas.openxmlformats.org/officeDocument/2006/relationships/oleObject" Target="../embeddings/oleObject229.bin"/><Relationship Id="rId40" Type="http://schemas.openxmlformats.org/officeDocument/2006/relationships/oleObject" Target="../embeddings/oleObject231.bin"/><Relationship Id="rId45" Type="http://schemas.openxmlformats.org/officeDocument/2006/relationships/image" Target="../media/image231.wmf"/><Relationship Id="rId53" Type="http://schemas.openxmlformats.org/officeDocument/2006/relationships/image" Target="../media/image234.wmf"/><Relationship Id="rId58" Type="http://schemas.openxmlformats.org/officeDocument/2006/relationships/oleObject" Target="../embeddings/oleObject241.bin"/><Relationship Id="rId5" Type="http://schemas.openxmlformats.org/officeDocument/2006/relationships/oleObject" Target="../embeddings/oleObject210.bin"/><Relationship Id="rId15" Type="http://schemas.openxmlformats.org/officeDocument/2006/relationships/oleObject" Target="../embeddings/oleObject215.bin"/><Relationship Id="rId23" Type="http://schemas.openxmlformats.org/officeDocument/2006/relationships/oleObject" Target="../embeddings/oleObject221.bin"/><Relationship Id="rId28" Type="http://schemas.openxmlformats.org/officeDocument/2006/relationships/image" Target="../media/image223.wmf"/><Relationship Id="rId36" Type="http://schemas.openxmlformats.org/officeDocument/2006/relationships/image" Target="../media/image227.wmf"/><Relationship Id="rId49" Type="http://schemas.openxmlformats.org/officeDocument/2006/relationships/oleObject" Target="../embeddings/oleObject236.bin"/><Relationship Id="rId57" Type="http://schemas.openxmlformats.org/officeDocument/2006/relationships/oleObject" Target="../embeddings/oleObject240.bin"/><Relationship Id="rId61" Type="http://schemas.openxmlformats.org/officeDocument/2006/relationships/oleObject" Target="../embeddings/oleObject244.bin"/><Relationship Id="rId10" Type="http://schemas.openxmlformats.org/officeDocument/2006/relationships/image" Target="../media/image220.wmf"/><Relationship Id="rId19" Type="http://schemas.openxmlformats.org/officeDocument/2006/relationships/oleObject" Target="../embeddings/oleObject218.bin"/><Relationship Id="rId31" Type="http://schemas.openxmlformats.org/officeDocument/2006/relationships/oleObject" Target="../embeddings/oleObject226.bin"/><Relationship Id="rId44" Type="http://schemas.openxmlformats.org/officeDocument/2006/relationships/oleObject" Target="../embeddings/oleObject233.bin"/><Relationship Id="rId52" Type="http://schemas.openxmlformats.org/officeDocument/2006/relationships/oleObject" Target="../embeddings/oleObject238.bin"/><Relationship Id="rId60" Type="http://schemas.openxmlformats.org/officeDocument/2006/relationships/oleObject" Target="../embeddings/oleObject243.bin"/><Relationship Id="rId4" Type="http://schemas.openxmlformats.org/officeDocument/2006/relationships/image" Target="../media/image217.wmf"/><Relationship Id="rId9" Type="http://schemas.openxmlformats.org/officeDocument/2006/relationships/oleObject" Target="../embeddings/oleObject212.bin"/><Relationship Id="rId14" Type="http://schemas.openxmlformats.org/officeDocument/2006/relationships/image" Target="../media/image203.wmf"/><Relationship Id="rId22" Type="http://schemas.openxmlformats.org/officeDocument/2006/relationships/image" Target="../media/image201.wmf"/><Relationship Id="rId27" Type="http://schemas.openxmlformats.org/officeDocument/2006/relationships/oleObject" Target="../embeddings/oleObject224.bin"/><Relationship Id="rId30" Type="http://schemas.openxmlformats.org/officeDocument/2006/relationships/image" Target="../media/image224.wmf"/><Relationship Id="rId35" Type="http://schemas.openxmlformats.org/officeDocument/2006/relationships/oleObject" Target="../embeddings/oleObject228.bin"/><Relationship Id="rId43" Type="http://schemas.openxmlformats.org/officeDocument/2006/relationships/image" Target="../media/image230.wmf"/><Relationship Id="rId48" Type="http://schemas.openxmlformats.org/officeDocument/2006/relationships/oleObject" Target="../embeddings/oleObject235.bin"/><Relationship Id="rId56" Type="http://schemas.openxmlformats.org/officeDocument/2006/relationships/image" Target="../media/image236.wmf"/><Relationship Id="rId8" Type="http://schemas.openxmlformats.org/officeDocument/2006/relationships/image" Target="../media/image219.wmf"/><Relationship Id="rId51" Type="http://schemas.openxmlformats.org/officeDocument/2006/relationships/image" Target="../media/image233.wmf"/><Relationship Id="rId3" Type="http://schemas.openxmlformats.org/officeDocument/2006/relationships/oleObject" Target="../embeddings/oleObject209.bin"/><Relationship Id="rId12" Type="http://schemas.openxmlformats.org/officeDocument/2006/relationships/image" Target="../media/image221.wmf"/><Relationship Id="rId17" Type="http://schemas.openxmlformats.org/officeDocument/2006/relationships/oleObject" Target="../embeddings/oleObject216.bin"/><Relationship Id="rId25" Type="http://schemas.openxmlformats.org/officeDocument/2006/relationships/oleObject" Target="../embeddings/oleObject222.bin"/><Relationship Id="rId33" Type="http://schemas.openxmlformats.org/officeDocument/2006/relationships/oleObject" Target="../embeddings/oleObject227.bin"/><Relationship Id="rId38" Type="http://schemas.openxmlformats.org/officeDocument/2006/relationships/image" Target="../media/image228.wmf"/><Relationship Id="rId46" Type="http://schemas.openxmlformats.org/officeDocument/2006/relationships/image" Target="../media/image232.png"/><Relationship Id="rId59" Type="http://schemas.openxmlformats.org/officeDocument/2006/relationships/oleObject" Target="../embeddings/oleObject24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9.bin"/><Relationship Id="rId13" Type="http://schemas.openxmlformats.org/officeDocument/2006/relationships/oleObject" Target="../embeddings/oleObject252.bin"/><Relationship Id="rId18" Type="http://schemas.openxmlformats.org/officeDocument/2006/relationships/image" Target="../media/image239.wmf"/><Relationship Id="rId26" Type="http://schemas.openxmlformats.org/officeDocument/2006/relationships/image" Target="../media/image242.wmf"/><Relationship Id="rId3" Type="http://schemas.openxmlformats.org/officeDocument/2006/relationships/image" Target="../media/image237.wmf"/><Relationship Id="rId21" Type="http://schemas.openxmlformats.org/officeDocument/2006/relationships/oleObject" Target="../embeddings/oleObject257.bin"/><Relationship Id="rId34" Type="http://schemas.openxmlformats.org/officeDocument/2006/relationships/oleObject" Target="../embeddings/oleObject267.bin"/><Relationship Id="rId7" Type="http://schemas.openxmlformats.org/officeDocument/2006/relationships/image" Target="../media/image201.wmf"/><Relationship Id="rId12" Type="http://schemas.openxmlformats.org/officeDocument/2006/relationships/image" Target="../media/image238.wmf"/><Relationship Id="rId17" Type="http://schemas.openxmlformats.org/officeDocument/2006/relationships/oleObject" Target="../embeddings/oleObject255.bin"/><Relationship Id="rId25" Type="http://schemas.openxmlformats.org/officeDocument/2006/relationships/oleObject" Target="../embeddings/oleObject260.bin"/><Relationship Id="rId33" Type="http://schemas.openxmlformats.org/officeDocument/2006/relationships/oleObject" Target="../embeddings/oleObject266.bin"/><Relationship Id="rId2" Type="http://schemas.openxmlformats.org/officeDocument/2006/relationships/oleObject" Target="../embeddings/oleObject246.bin"/><Relationship Id="rId16" Type="http://schemas.openxmlformats.org/officeDocument/2006/relationships/image" Target="../media/image202.wmf"/><Relationship Id="rId20" Type="http://schemas.openxmlformats.org/officeDocument/2006/relationships/image" Target="../media/image240.wmf"/><Relationship Id="rId29" Type="http://schemas.openxmlformats.org/officeDocument/2006/relationships/oleObject" Target="../embeddings/oleObject263.bin"/><Relationship Id="rId1" Type="http://schemas.openxmlformats.org/officeDocument/2006/relationships/slideLayout" Target="../slideLayouts/slideLayout2.xml"/><Relationship Id="rId6" Type="http://schemas.openxmlformats.org/officeDocument/2006/relationships/oleObject" Target="../embeddings/oleObject248.bin"/><Relationship Id="rId11" Type="http://schemas.openxmlformats.org/officeDocument/2006/relationships/oleObject" Target="../embeddings/oleObject251.bin"/><Relationship Id="rId24" Type="http://schemas.openxmlformats.org/officeDocument/2006/relationships/oleObject" Target="../embeddings/oleObject259.bin"/><Relationship Id="rId32" Type="http://schemas.openxmlformats.org/officeDocument/2006/relationships/image" Target="../media/image243.wmf"/><Relationship Id="rId5" Type="http://schemas.openxmlformats.org/officeDocument/2006/relationships/image" Target="../media/image203.wmf"/><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oleObject" Target="../embeddings/oleObject262.bin"/><Relationship Id="rId10" Type="http://schemas.openxmlformats.org/officeDocument/2006/relationships/image" Target="../media/image222.wmf"/><Relationship Id="rId19" Type="http://schemas.openxmlformats.org/officeDocument/2006/relationships/oleObject" Target="../embeddings/oleObject256.bin"/><Relationship Id="rId31" Type="http://schemas.openxmlformats.org/officeDocument/2006/relationships/oleObject" Target="../embeddings/oleObject265.bin"/><Relationship Id="rId4" Type="http://schemas.openxmlformats.org/officeDocument/2006/relationships/oleObject" Target="../embeddings/oleObject247.bin"/><Relationship Id="rId9" Type="http://schemas.openxmlformats.org/officeDocument/2006/relationships/oleObject" Target="../embeddings/oleObject250.bin"/><Relationship Id="rId14" Type="http://schemas.openxmlformats.org/officeDocument/2006/relationships/oleObject" Target="../embeddings/oleObject253.bin"/><Relationship Id="rId22" Type="http://schemas.openxmlformats.org/officeDocument/2006/relationships/image" Target="../media/image241.wmf"/><Relationship Id="rId27" Type="http://schemas.openxmlformats.org/officeDocument/2006/relationships/oleObject" Target="../embeddings/oleObject261.bin"/><Relationship Id="rId30" Type="http://schemas.openxmlformats.org/officeDocument/2006/relationships/oleObject" Target="../embeddings/oleObject264.bin"/><Relationship Id="rId35" Type="http://schemas.openxmlformats.org/officeDocument/2006/relationships/image" Target="../media/image244.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image" Target="../media/image243.wmf"/><Relationship Id="rId18" Type="http://schemas.openxmlformats.org/officeDocument/2006/relationships/image" Target="../media/image249.wmf"/><Relationship Id="rId26" Type="http://schemas.openxmlformats.org/officeDocument/2006/relationships/image" Target="../media/image253.wmf"/><Relationship Id="rId3" Type="http://schemas.openxmlformats.org/officeDocument/2006/relationships/image" Target="../media/image245.wmf"/><Relationship Id="rId21" Type="http://schemas.openxmlformats.org/officeDocument/2006/relationships/oleObject" Target="../embeddings/oleObject278.bin"/><Relationship Id="rId34" Type="http://schemas.openxmlformats.org/officeDocument/2006/relationships/image" Target="../media/image257.wmf"/><Relationship Id="rId7" Type="http://schemas.openxmlformats.org/officeDocument/2006/relationships/image" Target="../media/image247.wmf"/><Relationship Id="rId12" Type="http://schemas.openxmlformats.org/officeDocument/2006/relationships/oleObject" Target="../embeddings/oleObject273.bin"/><Relationship Id="rId17" Type="http://schemas.openxmlformats.org/officeDocument/2006/relationships/oleObject" Target="../embeddings/oleObject276.bin"/><Relationship Id="rId25" Type="http://schemas.openxmlformats.org/officeDocument/2006/relationships/oleObject" Target="../embeddings/oleObject280.bin"/><Relationship Id="rId33" Type="http://schemas.openxmlformats.org/officeDocument/2006/relationships/oleObject" Target="../embeddings/oleObject284.bin"/><Relationship Id="rId2" Type="http://schemas.openxmlformats.org/officeDocument/2006/relationships/oleObject" Target="../embeddings/oleObject268.bin"/><Relationship Id="rId16" Type="http://schemas.openxmlformats.org/officeDocument/2006/relationships/image" Target="../media/image248.wmf"/><Relationship Id="rId20" Type="http://schemas.openxmlformats.org/officeDocument/2006/relationships/image" Target="../media/image250.wmf"/><Relationship Id="rId29" Type="http://schemas.openxmlformats.org/officeDocument/2006/relationships/oleObject" Target="../embeddings/oleObject282.bin"/><Relationship Id="rId1" Type="http://schemas.openxmlformats.org/officeDocument/2006/relationships/slideLayout" Target="../slideLayouts/slideLayout2.xml"/><Relationship Id="rId6" Type="http://schemas.openxmlformats.org/officeDocument/2006/relationships/oleObject" Target="../embeddings/oleObject270.bin"/><Relationship Id="rId11" Type="http://schemas.openxmlformats.org/officeDocument/2006/relationships/image" Target="../media/image244.wmf"/><Relationship Id="rId24" Type="http://schemas.openxmlformats.org/officeDocument/2006/relationships/image" Target="../media/image252.wmf"/><Relationship Id="rId32" Type="http://schemas.openxmlformats.org/officeDocument/2006/relationships/image" Target="../media/image256.wmf"/><Relationship Id="rId5" Type="http://schemas.openxmlformats.org/officeDocument/2006/relationships/image" Target="../media/image246.wmf"/><Relationship Id="rId15" Type="http://schemas.openxmlformats.org/officeDocument/2006/relationships/oleObject" Target="../embeddings/oleObject275.bin"/><Relationship Id="rId23" Type="http://schemas.openxmlformats.org/officeDocument/2006/relationships/oleObject" Target="../embeddings/oleObject279.bin"/><Relationship Id="rId28" Type="http://schemas.openxmlformats.org/officeDocument/2006/relationships/image" Target="../media/image254.wmf"/><Relationship Id="rId10" Type="http://schemas.openxmlformats.org/officeDocument/2006/relationships/oleObject" Target="../embeddings/oleObject272.bin"/><Relationship Id="rId19" Type="http://schemas.openxmlformats.org/officeDocument/2006/relationships/oleObject" Target="../embeddings/oleObject277.bin"/><Relationship Id="rId31" Type="http://schemas.openxmlformats.org/officeDocument/2006/relationships/oleObject" Target="../embeddings/oleObject283.bin"/><Relationship Id="rId4" Type="http://schemas.openxmlformats.org/officeDocument/2006/relationships/oleObject" Target="../embeddings/oleObject269.bin"/><Relationship Id="rId9" Type="http://schemas.openxmlformats.org/officeDocument/2006/relationships/image" Target="../media/image203.wmf"/><Relationship Id="rId14" Type="http://schemas.openxmlformats.org/officeDocument/2006/relationships/oleObject" Target="../embeddings/oleObject274.bin"/><Relationship Id="rId22" Type="http://schemas.openxmlformats.org/officeDocument/2006/relationships/image" Target="../media/image251.wmf"/><Relationship Id="rId27" Type="http://schemas.openxmlformats.org/officeDocument/2006/relationships/oleObject" Target="../embeddings/oleObject281.bin"/><Relationship Id="rId30" Type="http://schemas.openxmlformats.org/officeDocument/2006/relationships/image" Target="../media/image25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3.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88.bin"/><Relationship Id="rId13" Type="http://schemas.openxmlformats.org/officeDocument/2006/relationships/oleObject" Target="../embeddings/oleObject292.bin"/><Relationship Id="rId18" Type="http://schemas.openxmlformats.org/officeDocument/2006/relationships/oleObject" Target="../embeddings/oleObject295.bin"/><Relationship Id="rId3" Type="http://schemas.openxmlformats.org/officeDocument/2006/relationships/image" Target="../media/image258.wmf"/><Relationship Id="rId21" Type="http://schemas.openxmlformats.org/officeDocument/2006/relationships/oleObject" Target="../embeddings/oleObject297.bin"/><Relationship Id="rId7" Type="http://schemas.openxmlformats.org/officeDocument/2006/relationships/image" Target="../media/image260.wmf"/><Relationship Id="rId12" Type="http://schemas.openxmlformats.org/officeDocument/2006/relationships/oleObject" Target="../embeddings/oleObject291.bin"/><Relationship Id="rId17" Type="http://schemas.openxmlformats.org/officeDocument/2006/relationships/image" Target="../media/image262.wmf"/><Relationship Id="rId2" Type="http://schemas.openxmlformats.org/officeDocument/2006/relationships/oleObject" Target="../embeddings/oleObject285.bin"/><Relationship Id="rId16" Type="http://schemas.openxmlformats.org/officeDocument/2006/relationships/oleObject" Target="../embeddings/oleObject294.bin"/><Relationship Id="rId20" Type="http://schemas.openxmlformats.org/officeDocument/2006/relationships/oleObject" Target="../embeddings/oleObject296.bin"/><Relationship Id="rId1" Type="http://schemas.openxmlformats.org/officeDocument/2006/relationships/slideLayout" Target="../slideLayouts/slideLayout2.xml"/><Relationship Id="rId6" Type="http://schemas.openxmlformats.org/officeDocument/2006/relationships/oleObject" Target="../embeddings/oleObject287.bin"/><Relationship Id="rId11" Type="http://schemas.openxmlformats.org/officeDocument/2006/relationships/image" Target="../media/image222.wmf"/><Relationship Id="rId5" Type="http://schemas.openxmlformats.org/officeDocument/2006/relationships/image" Target="../media/image259.wmf"/><Relationship Id="rId15" Type="http://schemas.openxmlformats.org/officeDocument/2006/relationships/image" Target="../media/image261.wmf"/><Relationship Id="rId23" Type="http://schemas.openxmlformats.org/officeDocument/2006/relationships/oleObject" Target="../embeddings/oleObject299.bin"/><Relationship Id="rId10" Type="http://schemas.openxmlformats.org/officeDocument/2006/relationships/oleObject" Target="../embeddings/oleObject290.bin"/><Relationship Id="rId19" Type="http://schemas.openxmlformats.org/officeDocument/2006/relationships/image" Target="../media/image263.wmf"/><Relationship Id="rId4" Type="http://schemas.openxmlformats.org/officeDocument/2006/relationships/oleObject" Target="../embeddings/oleObject286.bin"/><Relationship Id="rId9" Type="http://schemas.openxmlformats.org/officeDocument/2006/relationships/oleObject" Target="../embeddings/oleObject289.bin"/><Relationship Id="rId14" Type="http://schemas.openxmlformats.org/officeDocument/2006/relationships/oleObject" Target="../embeddings/oleObject293.bin"/><Relationship Id="rId22" Type="http://schemas.openxmlformats.org/officeDocument/2006/relationships/oleObject" Target="../embeddings/oleObject298.bin"/></Relationships>
</file>

<file path=ppt/slides/_rels/slide41.xml.rels><?xml version="1.0" encoding="UTF-8" standalone="yes"?>
<Relationships xmlns="http://schemas.openxmlformats.org/package/2006/relationships"><Relationship Id="rId3" Type="http://schemas.openxmlformats.org/officeDocument/2006/relationships/image" Target="../media/image264.wmf"/><Relationship Id="rId7" Type="http://schemas.openxmlformats.org/officeDocument/2006/relationships/image" Target="../media/image266.wmf"/><Relationship Id="rId2" Type="http://schemas.openxmlformats.org/officeDocument/2006/relationships/oleObject" Target="../embeddings/oleObject300.bin"/><Relationship Id="rId1" Type="http://schemas.openxmlformats.org/officeDocument/2006/relationships/slideLayout" Target="../slideLayouts/slideLayout2.xml"/><Relationship Id="rId6" Type="http://schemas.openxmlformats.org/officeDocument/2006/relationships/oleObject" Target="../embeddings/oleObject302.bin"/><Relationship Id="rId5" Type="http://schemas.openxmlformats.org/officeDocument/2006/relationships/image" Target="../media/image265.wmf"/><Relationship Id="rId4" Type="http://schemas.openxmlformats.org/officeDocument/2006/relationships/oleObject" Target="../embeddings/oleObject30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06.bin"/><Relationship Id="rId13" Type="http://schemas.openxmlformats.org/officeDocument/2006/relationships/image" Target="../media/image272.wmf"/><Relationship Id="rId3" Type="http://schemas.openxmlformats.org/officeDocument/2006/relationships/image" Target="../media/image267.wmf"/><Relationship Id="rId7" Type="http://schemas.openxmlformats.org/officeDocument/2006/relationships/image" Target="../media/image269.wmf"/><Relationship Id="rId12" Type="http://schemas.openxmlformats.org/officeDocument/2006/relationships/oleObject" Target="../embeddings/oleObject308.bin"/><Relationship Id="rId2" Type="http://schemas.openxmlformats.org/officeDocument/2006/relationships/oleObject" Target="../embeddings/oleObject303.bin"/><Relationship Id="rId1" Type="http://schemas.openxmlformats.org/officeDocument/2006/relationships/slideLayout" Target="../slideLayouts/slideLayout2.xml"/><Relationship Id="rId6" Type="http://schemas.openxmlformats.org/officeDocument/2006/relationships/oleObject" Target="../embeddings/oleObject305.bin"/><Relationship Id="rId11" Type="http://schemas.openxmlformats.org/officeDocument/2006/relationships/image" Target="../media/image271.wmf"/><Relationship Id="rId5" Type="http://schemas.openxmlformats.org/officeDocument/2006/relationships/image" Target="../media/image268.wmf"/><Relationship Id="rId10" Type="http://schemas.openxmlformats.org/officeDocument/2006/relationships/oleObject" Target="../embeddings/oleObject307.bin"/><Relationship Id="rId4" Type="http://schemas.openxmlformats.org/officeDocument/2006/relationships/oleObject" Target="../embeddings/oleObject304.bin"/><Relationship Id="rId9" Type="http://schemas.openxmlformats.org/officeDocument/2006/relationships/image" Target="../media/image27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2.bin"/><Relationship Id="rId3" Type="http://schemas.openxmlformats.org/officeDocument/2006/relationships/image" Target="../media/image273.wmf"/><Relationship Id="rId7" Type="http://schemas.openxmlformats.org/officeDocument/2006/relationships/image" Target="../media/image275.wmf"/><Relationship Id="rId2" Type="http://schemas.openxmlformats.org/officeDocument/2006/relationships/oleObject" Target="../embeddings/oleObject309.bin"/><Relationship Id="rId1" Type="http://schemas.openxmlformats.org/officeDocument/2006/relationships/slideLayout" Target="../slideLayouts/slideLayout2.xml"/><Relationship Id="rId6" Type="http://schemas.openxmlformats.org/officeDocument/2006/relationships/oleObject" Target="../embeddings/oleObject311.bin"/><Relationship Id="rId5" Type="http://schemas.openxmlformats.org/officeDocument/2006/relationships/image" Target="../media/image274.wmf"/><Relationship Id="rId4" Type="http://schemas.openxmlformats.org/officeDocument/2006/relationships/oleObject" Target="../embeddings/oleObject310.bin"/><Relationship Id="rId9" Type="http://schemas.openxmlformats.org/officeDocument/2006/relationships/image" Target="../media/image27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282.wmf"/><Relationship Id="rId18" Type="http://schemas.openxmlformats.org/officeDocument/2006/relationships/oleObject" Target="../embeddings/oleObject322.bin"/><Relationship Id="rId26" Type="http://schemas.openxmlformats.org/officeDocument/2006/relationships/oleObject" Target="../embeddings/oleObject326.bin"/><Relationship Id="rId3" Type="http://schemas.openxmlformats.org/officeDocument/2006/relationships/image" Target="../media/image277.wmf"/><Relationship Id="rId21" Type="http://schemas.openxmlformats.org/officeDocument/2006/relationships/image" Target="../media/image285.wmf"/><Relationship Id="rId7" Type="http://schemas.openxmlformats.org/officeDocument/2006/relationships/image" Target="../media/image279.wmf"/><Relationship Id="rId12" Type="http://schemas.openxmlformats.org/officeDocument/2006/relationships/oleObject" Target="../embeddings/oleObject318.bin"/><Relationship Id="rId17" Type="http://schemas.openxmlformats.org/officeDocument/2006/relationships/image" Target="../media/image283.wmf"/><Relationship Id="rId25" Type="http://schemas.openxmlformats.org/officeDocument/2006/relationships/image" Target="../media/image287.wmf"/><Relationship Id="rId2" Type="http://schemas.openxmlformats.org/officeDocument/2006/relationships/oleObject" Target="../embeddings/oleObject313.bin"/><Relationship Id="rId16" Type="http://schemas.openxmlformats.org/officeDocument/2006/relationships/oleObject" Target="../embeddings/oleObject321.bin"/><Relationship Id="rId20" Type="http://schemas.openxmlformats.org/officeDocument/2006/relationships/oleObject" Target="../embeddings/oleObject323.bin"/><Relationship Id="rId1" Type="http://schemas.openxmlformats.org/officeDocument/2006/relationships/slideLayout" Target="../slideLayouts/slideLayout7.xml"/><Relationship Id="rId6" Type="http://schemas.openxmlformats.org/officeDocument/2006/relationships/oleObject" Target="../embeddings/oleObject315.bin"/><Relationship Id="rId11" Type="http://schemas.openxmlformats.org/officeDocument/2006/relationships/image" Target="../media/image281.wmf"/><Relationship Id="rId24" Type="http://schemas.openxmlformats.org/officeDocument/2006/relationships/oleObject" Target="../embeddings/oleObject325.bin"/><Relationship Id="rId5" Type="http://schemas.openxmlformats.org/officeDocument/2006/relationships/image" Target="../media/image278.wmf"/><Relationship Id="rId15" Type="http://schemas.openxmlformats.org/officeDocument/2006/relationships/oleObject" Target="../embeddings/oleObject320.bin"/><Relationship Id="rId23" Type="http://schemas.openxmlformats.org/officeDocument/2006/relationships/image" Target="../media/image286.wmf"/><Relationship Id="rId10" Type="http://schemas.openxmlformats.org/officeDocument/2006/relationships/oleObject" Target="../embeddings/oleObject317.bin"/><Relationship Id="rId19" Type="http://schemas.openxmlformats.org/officeDocument/2006/relationships/image" Target="../media/image284.wmf"/><Relationship Id="rId4" Type="http://schemas.openxmlformats.org/officeDocument/2006/relationships/oleObject" Target="../embeddings/oleObject314.bin"/><Relationship Id="rId9" Type="http://schemas.openxmlformats.org/officeDocument/2006/relationships/image" Target="../media/image280.wmf"/><Relationship Id="rId14" Type="http://schemas.openxmlformats.org/officeDocument/2006/relationships/oleObject" Target="../embeddings/oleObject319.bin"/><Relationship Id="rId22" Type="http://schemas.openxmlformats.org/officeDocument/2006/relationships/oleObject" Target="../embeddings/oleObject324.bin"/><Relationship Id="rId27" Type="http://schemas.openxmlformats.org/officeDocument/2006/relationships/image" Target="../media/image288.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30.bin"/><Relationship Id="rId13"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1.wmf"/><Relationship Id="rId12" Type="http://schemas.openxmlformats.org/officeDocument/2006/relationships/oleObject" Target="../embeddings/oleObject332.bin"/><Relationship Id="rId2" Type="http://schemas.openxmlformats.org/officeDocument/2006/relationships/oleObject" Target="../embeddings/oleObject327.bin"/><Relationship Id="rId1" Type="http://schemas.openxmlformats.org/officeDocument/2006/relationships/slideLayout" Target="../slideLayouts/slideLayout2.xml"/><Relationship Id="rId6" Type="http://schemas.openxmlformats.org/officeDocument/2006/relationships/oleObject" Target="../embeddings/oleObject329.bin"/><Relationship Id="rId11" Type="http://schemas.openxmlformats.org/officeDocument/2006/relationships/image" Target="../media/image293.wmf"/><Relationship Id="rId5" Type="http://schemas.openxmlformats.org/officeDocument/2006/relationships/image" Target="../media/image290.wmf"/><Relationship Id="rId15" Type="http://schemas.openxmlformats.org/officeDocument/2006/relationships/image" Target="../media/image295.wmf"/><Relationship Id="rId10" Type="http://schemas.openxmlformats.org/officeDocument/2006/relationships/oleObject" Target="../embeddings/oleObject331.bin"/><Relationship Id="rId4" Type="http://schemas.openxmlformats.org/officeDocument/2006/relationships/oleObject" Target="../embeddings/oleObject328.bin"/><Relationship Id="rId9" Type="http://schemas.openxmlformats.org/officeDocument/2006/relationships/image" Target="../media/image292.wmf"/><Relationship Id="rId14" Type="http://schemas.openxmlformats.org/officeDocument/2006/relationships/oleObject" Target="../embeddings/oleObject33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37.bin"/><Relationship Id="rId13" Type="http://schemas.openxmlformats.org/officeDocument/2006/relationships/image" Target="../media/image299.wmf"/><Relationship Id="rId3" Type="http://schemas.openxmlformats.org/officeDocument/2006/relationships/image" Target="../media/image296.wmf"/><Relationship Id="rId7" Type="http://schemas.openxmlformats.org/officeDocument/2006/relationships/image" Target="../media/image298.wmf"/><Relationship Id="rId12" Type="http://schemas.openxmlformats.org/officeDocument/2006/relationships/oleObject" Target="../embeddings/oleObject341.bin"/><Relationship Id="rId2" Type="http://schemas.openxmlformats.org/officeDocument/2006/relationships/oleObject" Target="../embeddings/oleObject334.bin"/><Relationship Id="rId1" Type="http://schemas.openxmlformats.org/officeDocument/2006/relationships/slideLayout" Target="../slideLayouts/slideLayout7.xml"/><Relationship Id="rId6" Type="http://schemas.openxmlformats.org/officeDocument/2006/relationships/oleObject" Target="../embeddings/oleObject336.bin"/><Relationship Id="rId11" Type="http://schemas.openxmlformats.org/officeDocument/2006/relationships/oleObject" Target="../embeddings/oleObject340.bin"/><Relationship Id="rId5" Type="http://schemas.openxmlformats.org/officeDocument/2006/relationships/image" Target="../media/image297.wmf"/><Relationship Id="rId15" Type="http://schemas.openxmlformats.org/officeDocument/2006/relationships/image" Target="../media/image300.wmf"/><Relationship Id="rId10" Type="http://schemas.openxmlformats.org/officeDocument/2006/relationships/oleObject" Target="../embeddings/oleObject339.bin"/><Relationship Id="rId4" Type="http://schemas.openxmlformats.org/officeDocument/2006/relationships/oleObject" Target="../embeddings/oleObject335.bin"/><Relationship Id="rId9" Type="http://schemas.openxmlformats.org/officeDocument/2006/relationships/oleObject" Target="../embeddings/oleObject338.bin"/><Relationship Id="rId14" Type="http://schemas.openxmlformats.org/officeDocument/2006/relationships/oleObject" Target="../embeddings/oleObject342.bin"/></Relationships>
</file>

<file path=ppt/slides/_rels/slide47.xml.rels><?xml version="1.0" encoding="UTF-8" standalone="yes"?>
<Relationships xmlns="http://schemas.openxmlformats.org/package/2006/relationships"><Relationship Id="rId3" Type="http://schemas.openxmlformats.org/officeDocument/2006/relationships/image" Target="../media/image301.wmf"/><Relationship Id="rId7" Type="http://schemas.openxmlformats.org/officeDocument/2006/relationships/image" Target="../media/image303.wmf"/><Relationship Id="rId2" Type="http://schemas.openxmlformats.org/officeDocument/2006/relationships/oleObject" Target="../embeddings/oleObject343.bin"/><Relationship Id="rId1" Type="http://schemas.openxmlformats.org/officeDocument/2006/relationships/slideLayout" Target="../slideLayouts/slideLayout2.xml"/><Relationship Id="rId6" Type="http://schemas.openxmlformats.org/officeDocument/2006/relationships/oleObject" Target="../embeddings/oleObject345.bin"/><Relationship Id="rId5" Type="http://schemas.openxmlformats.org/officeDocument/2006/relationships/image" Target="../media/image302.wmf"/><Relationship Id="rId4" Type="http://schemas.openxmlformats.org/officeDocument/2006/relationships/oleObject" Target="../embeddings/oleObject34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49.bin"/><Relationship Id="rId13" Type="http://schemas.openxmlformats.org/officeDocument/2006/relationships/image" Target="../media/image309.wmf"/><Relationship Id="rId18" Type="http://schemas.openxmlformats.org/officeDocument/2006/relationships/oleObject" Target="../embeddings/oleObject354.bin"/><Relationship Id="rId3" Type="http://schemas.openxmlformats.org/officeDocument/2006/relationships/image" Target="../media/image304.wmf"/><Relationship Id="rId7" Type="http://schemas.openxmlformats.org/officeDocument/2006/relationships/image" Target="../media/image306.wmf"/><Relationship Id="rId12" Type="http://schemas.openxmlformats.org/officeDocument/2006/relationships/oleObject" Target="../embeddings/oleObject351.bin"/><Relationship Id="rId17" Type="http://schemas.openxmlformats.org/officeDocument/2006/relationships/image" Target="../media/image311.wmf"/><Relationship Id="rId2" Type="http://schemas.openxmlformats.org/officeDocument/2006/relationships/oleObject" Target="../embeddings/oleObject346.bin"/><Relationship Id="rId16" Type="http://schemas.openxmlformats.org/officeDocument/2006/relationships/oleObject" Target="../embeddings/oleObject353.bin"/><Relationship Id="rId1" Type="http://schemas.openxmlformats.org/officeDocument/2006/relationships/slideLayout" Target="../slideLayouts/slideLayout2.xml"/><Relationship Id="rId6" Type="http://schemas.openxmlformats.org/officeDocument/2006/relationships/oleObject" Target="../embeddings/oleObject348.bin"/><Relationship Id="rId11" Type="http://schemas.openxmlformats.org/officeDocument/2006/relationships/image" Target="../media/image308.wmf"/><Relationship Id="rId5" Type="http://schemas.openxmlformats.org/officeDocument/2006/relationships/image" Target="../media/image305.wmf"/><Relationship Id="rId15" Type="http://schemas.openxmlformats.org/officeDocument/2006/relationships/image" Target="../media/image310.wmf"/><Relationship Id="rId10" Type="http://schemas.openxmlformats.org/officeDocument/2006/relationships/oleObject" Target="../embeddings/oleObject350.bin"/><Relationship Id="rId19" Type="http://schemas.openxmlformats.org/officeDocument/2006/relationships/image" Target="../media/image312.wmf"/><Relationship Id="rId4" Type="http://schemas.openxmlformats.org/officeDocument/2006/relationships/oleObject" Target="../embeddings/oleObject347.bin"/><Relationship Id="rId9" Type="http://schemas.openxmlformats.org/officeDocument/2006/relationships/image" Target="../media/image307.wmf"/><Relationship Id="rId14" Type="http://schemas.openxmlformats.org/officeDocument/2006/relationships/oleObject" Target="../embeddings/oleObject352.bin"/></Relationships>
</file>

<file path=ppt/slides/_rels/slide49.x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oleObject" Target="../embeddings/oleObject355.bin"/><Relationship Id="rId1" Type="http://schemas.openxmlformats.org/officeDocument/2006/relationships/slideLayout" Target="../slideLayouts/slideLayout2.xml"/><Relationship Id="rId5" Type="http://schemas.openxmlformats.org/officeDocument/2006/relationships/image" Target="../media/image314.wmf"/><Relationship Id="rId4" Type="http://schemas.openxmlformats.org/officeDocument/2006/relationships/oleObject" Target="../embeddings/oleObject35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7.w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8.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60.bin"/><Relationship Id="rId3" Type="http://schemas.openxmlformats.org/officeDocument/2006/relationships/image" Target="../media/image315.wmf"/><Relationship Id="rId7" Type="http://schemas.openxmlformats.org/officeDocument/2006/relationships/image" Target="../media/image317.wmf"/><Relationship Id="rId2" Type="http://schemas.openxmlformats.org/officeDocument/2006/relationships/oleObject" Target="../embeddings/oleObject357.bin"/><Relationship Id="rId1" Type="http://schemas.openxmlformats.org/officeDocument/2006/relationships/slideLayout" Target="../slideLayouts/slideLayout2.xml"/><Relationship Id="rId6" Type="http://schemas.openxmlformats.org/officeDocument/2006/relationships/oleObject" Target="../embeddings/oleObject359.bin"/><Relationship Id="rId5" Type="http://schemas.openxmlformats.org/officeDocument/2006/relationships/image" Target="../media/image316.wmf"/><Relationship Id="rId4" Type="http://schemas.openxmlformats.org/officeDocument/2006/relationships/oleObject" Target="../embeddings/oleObject358.bin"/><Relationship Id="rId9" Type="http://schemas.openxmlformats.org/officeDocument/2006/relationships/image" Target="../media/image318.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64.bin"/><Relationship Id="rId13" Type="http://schemas.openxmlformats.org/officeDocument/2006/relationships/image" Target="../media/image324.wmf"/><Relationship Id="rId3" Type="http://schemas.openxmlformats.org/officeDocument/2006/relationships/image" Target="../media/image319.wmf"/><Relationship Id="rId7" Type="http://schemas.openxmlformats.org/officeDocument/2006/relationships/image" Target="../media/image321.wmf"/><Relationship Id="rId12" Type="http://schemas.openxmlformats.org/officeDocument/2006/relationships/oleObject" Target="../embeddings/oleObject366.bin"/><Relationship Id="rId2" Type="http://schemas.openxmlformats.org/officeDocument/2006/relationships/oleObject" Target="../embeddings/oleObject361.bin"/><Relationship Id="rId1" Type="http://schemas.openxmlformats.org/officeDocument/2006/relationships/slideLayout" Target="../slideLayouts/slideLayout2.xml"/><Relationship Id="rId6" Type="http://schemas.openxmlformats.org/officeDocument/2006/relationships/oleObject" Target="../embeddings/oleObject363.bin"/><Relationship Id="rId11" Type="http://schemas.openxmlformats.org/officeDocument/2006/relationships/image" Target="../media/image323.wmf"/><Relationship Id="rId5" Type="http://schemas.openxmlformats.org/officeDocument/2006/relationships/image" Target="../media/image320.wmf"/><Relationship Id="rId10" Type="http://schemas.openxmlformats.org/officeDocument/2006/relationships/oleObject" Target="../embeddings/oleObject365.bin"/><Relationship Id="rId4" Type="http://schemas.openxmlformats.org/officeDocument/2006/relationships/oleObject" Target="../embeddings/oleObject362.bin"/><Relationship Id="rId9" Type="http://schemas.openxmlformats.org/officeDocument/2006/relationships/image" Target="../media/image322.wmf"/></Relationships>
</file>

<file path=ppt/slides/_rels/slide53.xml.rels><?xml version="1.0" encoding="UTF-8" standalone="yes"?>
<Relationships xmlns="http://schemas.openxmlformats.org/package/2006/relationships"><Relationship Id="rId3" Type="http://schemas.openxmlformats.org/officeDocument/2006/relationships/image" Target="../media/image325.wmf"/><Relationship Id="rId7" Type="http://schemas.openxmlformats.org/officeDocument/2006/relationships/image" Target="../media/image327.wmf"/><Relationship Id="rId2" Type="http://schemas.openxmlformats.org/officeDocument/2006/relationships/oleObject" Target="../embeddings/oleObject367.bin"/><Relationship Id="rId1" Type="http://schemas.openxmlformats.org/officeDocument/2006/relationships/slideLayout" Target="../slideLayouts/slideLayout2.xml"/><Relationship Id="rId6" Type="http://schemas.openxmlformats.org/officeDocument/2006/relationships/oleObject" Target="../embeddings/oleObject369.bin"/><Relationship Id="rId5" Type="http://schemas.openxmlformats.org/officeDocument/2006/relationships/image" Target="../media/image326.wmf"/><Relationship Id="rId4" Type="http://schemas.openxmlformats.org/officeDocument/2006/relationships/oleObject" Target="../embeddings/oleObject368.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73.bin"/><Relationship Id="rId3" Type="http://schemas.openxmlformats.org/officeDocument/2006/relationships/image" Target="../media/image328.wmf"/><Relationship Id="rId7" Type="http://schemas.openxmlformats.org/officeDocument/2006/relationships/image" Target="../media/image330.wmf"/><Relationship Id="rId2" Type="http://schemas.openxmlformats.org/officeDocument/2006/relationships/oleObject" Target="../embeddings/oleObject370.bin"/><Relationship Id="rId1" Type="http://schemas.openxmlformats.org/officeDocument/2006/relationships/slideLayout" Target="../slideLayouts/slideLayout2.xml"/><Relationship Id="rId6" Type="http://schemas.openxmlformats.org/officeDocument/2006/relationships/oleObject" Target="../embeddings/oleObject372.bin"/><Relationship Id="rId11" Type="http://schemas.openxmlformats.org/officeDocument/2006/relationships/image" Target="../media/image332.wmf"/><Relationship Id="rId5" Type="http://schemas.openxmlformats.org/officeDocument/2006/relationships/image" Target="../media/image329.wmf"/><Relationship Id="rId10" Type="http://schemas.openxmlformats.org/officeDocument/2006/relationships/oleObject" Target="../embeddings/oleObject374.bin"/><Relationship Id="rId4" Type="http://schemas.openxmlformats.org/officeDocument/2006/relationships/oleObject" Target="../embeddings/oleObject371.bin"/><Relationship Id="rId9" Type="http://schemas.openxmlformats.org/officeDocument/2006/relationships/image" Target="../media/image331.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9.bin"/><Relationship Id="rId1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18.bin"/><Relationship Id="rId17" Type="http://schemas.openxmlformats.org/officeDocument/2006/relationships/oleObject" Target="../embeddings/oleObject22.bin"/><Relationship Id="rId2" Type="http://schemas.openxmlformats.org/officeDocument/2006/relationships/oleObject" Target="../embeddings/oleObject12.bin"/><Relationship Id="rId16" Type="http://schemas.openxmlformats.org/officeDocument/2006/relationships/image" Target="../media/image35.wmf"/><Relationship Id="rId20" Type="http://schemas.openxmlformats.org/officeDocument/2006/relationships/image" Target="../media/image37.wmf"/><Relationship Id="rId1" Type="http://schemas.openxmlformats.org/officeDocument/2006/relationships/slideLayout" Target="../slideLayouts/slideLayout14.xml"/><Relationship Id="rId6" Type="http://schemas.openxmlformats.org/officeDocument/2006/relationships/oleObject" Target="../embeddings/oleObject14.bin"/><Relationship Id="rId11" Type="http://schemas.openxmlformats.org/officeDocument/2006/relationships/oleObject" Target="../embeddings/oleObject17.bin"/><Relationship Id="rId5" Type="http://schemas.openxmlformats.org/officeDocument/2006/relationships/image" Target="../media/image32.wmf"/><Relationship Id="rId15" Type="http://schemas.openxmlformats.org/officeDocument/2006/relationships/oleObject" Target="../embeddings/oleObject21.bin"/><Relationship Id="rId10" Type="http://schemas.openxmlformats.org/officeDocument/2006/relationships/oleObject" Target="../embeddings/oleObject16.bin"/><Relationship Id="rId19" Type="http://schemas.openxmlformats.org/officeDocument/2006/relationships/oleObject" Target="../embeddings/oleObject23.bin"/><Relationship Id="rId4" Type="http://schemas.openxmlformats.org/officeDocument/2006/relationships/oleObject" Target="../embeddings/oleObject13.bin"/><Relationship Id="rId9" Type="http://schemas.openxmlformats.org/officeDocument/2006/relationships/image" Target="../media/image34.wmf"/><Relationship Id="rId1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24.bin"/><Relationship Id="rId1" Type="http://schemas.openxmlformats.org/officeDocument/2006/relationships/slideLayout" Target="../slideLayouts/slideLayout14.xml"/><Relationship Id="rId6" Type="http://schemas.openxmlformats.org/officeDocument/2006/relationships/oleObject" Target="../embeddings/oleObject26.bin"/><Relationship Id="rId5" Type="http://schemas.openxmlformats.org/officeDocument/2006/relationships/image" Target="../media/image39.wmf"/><Relationship Id="rId4" Type="http://schemas.openxmlformats.org/officeDocument/2006/relationships/oleObject" Target="../embeddings/oleObject25.bin"/><Relationship Id="rId9" Type="http://schemas.openxmlformats.org/officeDocument/2006/relationships/image" Target="../media/image4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7.emf"/><Relationship Id="rId18" Type="http://schemas.openxmlformats.org/officeDocument/2006/relationships/oleObject" Target="../embeddings/oleObject36.bin"/><Relationship Id="rId3" Type="http://schemas.openxmlformats.org/officeDocument/2006/relationships/image" Target="../media/image42.emf"/><Relationship Id="rId21" Type="http://schemas.openxmlformats.org/officeDocument/2006/relationships/image" Target="../media/image51.emf"/><Relationship Id="rId7" Type="http://schemas.openxmlformats.org/officeDocument/2006/relationships/image" Target="../media/image44.emf"/><Relationship Id="rId12" Type="http://schemas.openxmlformats.org/officeDocument/2006/relationships/oleObject" Target="../embeddings/oleObject33.bin"/><Relationship Id="rId17" Type="http://schemas.openxmlformats.org/officeDocument/2006/relationships/image" Target="../media/image49.emf"/><Relationship Id="rId2" Type="http://schemas.openxmlformats.org/officeDocument/2006/relationships/oleObject" Target="../embeddings/oleObject28.bin"/><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6.emf"/><Relationship Id="rId5" Type="http://schemas.openxmlformats.org/officeDocument/2006/relationships/image" Target="../media/image43.emf"/><Relationship Id="rId15" Type="http://schemas.openxmlformats.org/officeDocument/2006/relationships/image" Target="../media/image48.emf"/><Relationship Id="rId23" Type="http://schemas.openxmlformats.org/officeDocument/2006/relationships/image" Target="../media/image52.emf"/><Relationship Id="rId10" Type="http://schemas.openxmlformats.org/officeDocument/2006/relationships/oleObject" Target="../embeddings/oleObject32.bin"/><Relationship Id="rId19" Type="http://schemas.openxmlformats.org/officeDocument/2006/relationships/image" Target="../media/image50.emf"/><Relationship Id="rId4" Type="http://schemas.openxmlformats.org/officeDocument/2006/relationships/oleObject" Target="../embeddings/oleObject29.bin"/><Relationship Id="rId9" Type="http://schemas.openxmlformats.org/officeDocument/2006/relationships/image" Target="../media/image45.emf"/><Relationship Id="rId14" Type="http://schemas.openxmlformats.org/officeDocument/2006/relationships/oleObject" Target="../embeddings/oleObject34.bin"/><Relationship Id="rId22"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30B69D4-AEC4-41D5-ADA3-D549FD5FCE27}"/>
              </a:ext>
            </a:extLst>
          </p:cNvPr>
          <p:cNvSpPr>
            <a:spLocks noGrp="1"/>
          </p:cNvSpPr>
          <p:nvPr>
            <p:ph type="sldNum" sz="quarter" idx="12"/>
          </p:nvPr>
        </p:nvSpPr>
        <p:spPr/>
        <p:txBody>
          <a:bodyPr/>
          <a:lstStyle/>
          <a:p>
            <a:fld id="{149402A8-1F82-4C41-9E3D-E4EDA2ECE28E}" type="slidenum">
              <a:rPr lang="en-US" altLang="zh-CN"/>
              <a:pPr/>
              <a:t>1</a:t>
            </a:fld>
            <a:endParaRPr lang="en-US" altLang="zh-CN"/>
          </a:p>
        </p:txBody>
      </p:sp>
      <p:sp>
        <p:nvSpPr>
          <p:cNvPr id="1477634" name="Rectangle 2">
            <a:extLst>
              <a:ext uri="{FF2B5EF4-FFF2-40B4-BE49-F238E27FC236}">
                <a16:creationId xmlns:a16="http://schemas.microsoft.com/office/drawing/2014/main" id="{727FD33B-31BC-4CED-BE0A-0A9255C87253}"/>
              </a:ext>
            </a:extLst>
          </p:cNvPr>
          <p:cNvSpPr>
            <a:spLocks noGrp="1" noChangeArrowheads="1"/>
          </p:cNvSpPr>
          <p:nvPr>
            <p:ph type="ctrTitle"/>
          </p:nvPr>
        </p:nvSpPr>
        <p:spPr>
          <a:xfrm>
            <a:off x="611188" y="2205038"/>
            <a:ext cx="7772400" cy="2736850"/>
          </a:xfrm>
        </p:spPr>
        <p:txBody>
          <a:bodyPr anchor="ctr"/>
          <a:lstStyle/>
          <a:p>
            <a:br>
              <a:rPr lang="en-US" altLang="zh-CN" sz="6600">
                <a:solidFill>
                  <a:schemeClr val="hlink"/>
                </a:solidFill>
                <a:latin typeface="宋体" panose="02010600030101010101" pitchFamily="2" charset="-122"/>
              </a:rPr>
            </a:br>
            <a:r>
              <a:rPr lang="en-US" altLang="zh-CN" sz="6600">
                <a:solidFill>
                  <a:schemeClr val="hlink"/>
                </a:solidFill>
                <a:latin typeface="宋体" panose="02010600030101010101" pitchFamily="2" charset="-122"/>
              </a:rPr>
              <a:t> </a:t>
            </a:r>
            <a:br>
              <a:rPr lang="en-US" altLang="zh-CN" sz="9600">
                <a:solidFill>
                  <a:schemeClr val="hlink"/>
                </a:solidFill>
                <a:latin typeface="隶书" panose="02010509060101010101" pitchFamily="49" charset="-122"/>
                <a:ea typeface="隶书" panose="02010509060101010101" pitchFamily="49" charset="-122"/>
              </a:rPr>
            </a:br>
            <a:endParaRPr lang="en-US" altLang="zh-CN" sz="9600">
              <a:solidFill>
                <a:schemeClr val="hlink"/>
              </a:solidFill>
              <a:latin typeface="隶书" panose="02010509060101010101" pitchFamily="49" charset="-122"/>
              <a:ea typeface="隶书" panose="02010509060101010101" pitchFamily="49" charset="-122"/>
            </a:endParaRPr>
          </a:p>
        </p:txBody>
      </p:sp>
      <p:sp>
        <p:nvSpPr>
          <p:cNvPr id="1477635" name="Rectangle 3">
            <a:extLst>
              <a:ext uri="{FF2B5EF4-FFF2-40B4-BE49-F238E27FC236}">
                <a16:creationId xmlns:a16="http://schemas.microsoft.com/office/drawing/2014/main" id="{47FAD167-3784-4A38-9AE9-58BF8D3E65E3}"/>
              </a:ext>
            </a:extLst>
          </p:cNvPr>
          <p:cNvSpPr>
            <a:spLocks noChangeArrowheads="1"/>
          </p:cNvSpPr>
          <p:nvPr/>
        </p:nvSpPr>
        <p:spPr bwMode="auto">
          <a:xfrm>
            <a:off x="684213" y="2349500"/>
            <a:ext cx="8280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6000" b="1" dirty="0">
                <a:solidFill>
                  <a:srgbClr val="FF0000"/>
                </a:solidFill>
                <a:effectLst>
                  <a:outerShdw blurRad="38100" dist="38100" dir="2700000" algn="tl">
                    <a:srgbClr val="C0C0C0"/>
                  </a:outerShdw>
                </a:effectLst>
                <a:latin typeface="隶书" pitchFamily="49" charset="-122"/>
                <a:ea typeface="隶书" pitchFamily="49" charset="-122"/>
                <a:cs typeface="+mj-cs"/>
              </a:rPr>
              <a:t>第二章  </a:t>
            </a:r>
            <a:r>
              <a:rPr lang="zh-CN" altLang="en-US" sz="6000" b="1" dirty="0">
                <a:solidFill>
                  <a:srgbClr val="7030A0"/>
                </a:solidFill>
                <a:effectLst>
                  <a:outerShdw blurRad="38100" dist="38100" dir="2700000" algn="tl">
                    <a:srgbClr val="C0C0C0"/>
                  </a:outerShdw>
                </a:effectLst>
                <a:latin typeface="隶书" pitchFamily="49" charset="-122"/>
                <a:ea typeface="隶书" pitchFamily="49" charset="-122"/>
                <a:cs typeface="+mj-cs"/>
              </a:rPr>
              <a:t>基本概念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7635"/>
                                        </p:tgtEl>
                                        <p:attrNameLst>
                                          <p:attrName>style.visibility</p:attrName>
                                        </p:attrNameLst>
                                      </p:cBhvr>
                                      <p:to>
                                        <p:strVal val="visible"/>
                                      </p:to>
                                    </p:set>
                                    <p:animEffect transition="in" filter="blinds(horizontal)">
                                      <p:cBhvr>
                                        <p:cTn id="7" dur="2000"/>
                                        <p:tgtEl>
                                          <p:spTgt spid="1477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7634"/>
                                        </p:tgtEl>
                                        <p:attrNameLst>
                                          <p:attrName>style.visibility</p:attrName>
                                        </p:attrNameLst>
                                      </p:cBhvr>
                                      <p:to>
                                        <p:strVal val="visible"/>
                                      </p:to>
                                    </p:set>
                                    <p:animEffect transition="in" filter="blinds(horizontal)">
                                      <p:cBhvr>
                                        <p:cTn id="12" dur="2000"/>
                                        <p:tgtEl>
                                          <p:spTgt spid="147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4" grpId="0"/>
      <p:bldP spid="14776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0">
            <a:extLst>
              <a:ext uri="{FF2B5EF4-FFF2-40B4-BE49-F238E27FC236}">
                <a16:creationId xmlns:a16="http://schemas.microsoft.com/office/drawing/2014/main" id="{445654DF-20FB-49B0-A869-ACC4E339A629}"/>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z="2400" smtClean="0">
                <a:latin typeface="宋体" panose="02010600030101010101" pitchFamily="2" charset="-122"/>
              </a:rPr>
              <a:pPr/>
              <a:t>2021/6/17</a:t>
            </a:fld>
            <a:endParaRPr lang="en-US" altLang="zh-CN" sz="2400">
              <a:latin typeface="宋体" panose="02010600030101010101" pitchFamily="2" charset="-122"/>
            </a:endParaRPr>
          </a:p>
        </p:txBody>
      </p:sp>
      <p:sp>
        <p:nvSpPr>
          <p:cNvPr id="113666" name="Rectangle 2">
            <a:extLst>
              <a:ext uri="{FF2B5EF4-FFF2-40B4-BE49-F238E27FC236}">
                <a16:creationId xmlns:a16="http://schemas.microsoft.com/office/drawing/2014/main" id="{BA1C0A0A-738B-4A92-A982-2B126B1E0E7C}"/>
              </a:ext>
            </a:extLst>
          </p:cNvPr>
          <p:cNvSpPr>
            <a:spLocks noChangeArrowheads="1"/>
          </p:cNvSpPr>
          <p:nvPr/>
        </p:nvSpPr>
        <p:spPr bwMode="auto">
          <a:xfrm>
            <a:off x="91440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7" name="Rectangle 3">
            <a:extLst>
              <a:ext uri="{FF2B5EF4-FFF2-40B4-BE49-F238E27FC236}">
                <a16:creationId xmlns:a16="http://schemas.microsoft.com/office/drawing/2014/main" id="{E42CC655-130E-44FD-8A2A-5963A6D52D1D}"/>
              </a:ext>
            </a:extLst>
          </p:cNvPr>
          <p:cNvSpPr>
            <a:spLocks noChangeArrowheads="1"/>
          </p:cNvSpPr>
          <p:nvPr/>
        </p:nvSpPr>
        <p:spPr bwMode="auto">
          <a:xfrm>
            <a:off x="91440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8" name="Rectangle 4">
            <a:extLst>
              <a:ext uri="{FF2B5EF4-FFF2-40B4-BE49-F238E27FC236}">
                <a16:creationId xmlns:a16="http://schemas.microsoft.com/office/drawing/2014/main" id="{4FB07BC3-3C63-45AF-8736-33F3938FA619}"/>
              </a:ext>
            </a:extLst>
          </p:cNvPr>
          <p:cNvSpPr>
            <a:spLocks noChangeArrowheads="1"/>
          </p:cNvSpPr>
          <p:nvPr/>
        </p:nvSpPr>
        <p:spPr bwMode="auto">
          <a:xfrm>
            <a:off x="914400" y="132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69" name="Rectangle 5">
            <a:extLst>
              <a:ext uri="{FF2B5EF4-FFF2-40B4-BE49-F238E27FC236}">
                <a16:creationId xmlns:a16="http://schemas.microsoft.com/office/drawing/2014/main" id="{983E87F0-4645-483C-96B5-5A54B20B8C02}"/>
              </a:ext>
            </a:extLst>
          </p:cNvPr>
          <p:cNvSpPr>
            <a:spLocks noChangeArrowheads="1"/>
          </p:cNvSpPr>
          <p:nvPr/>
        </p:nvSpPr>
        <p:spPr bwMode="auto">
          <a:xfrm>
            <a:off x="914400" y="1300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0" name="Rectangle 6">
            <a:extLst>
              <a:ext uri="{FF2B5EF4-FFF2-40B4-BE49-F238E27FC236}">
                <a16:creationId xmlns:a16="http://schemas.microsoft.com/office/drawing/2014/main" id="{7E99F115-E932-45D2-AF21-8C36117BFAA6}"/>
              </a:ext>
            </a:extLst>
          </p:cNvPr>
          <p:cNvSpPr>
            <a:spLocks noChangeArrowheads="1"/>
          </p:cNvSpPr>
          <p:nvPr/>
        </p:nvSpPr>
        <p:spPr bwMode="auto">
          <a:xfrm>
            <a:off x="914400" y="1300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1" name="Rectangle 7">
            <a:extLst>
              <a:ext uri="{FF2B5EF4-FFF2-40B4-BE49-F238E27FC236}">
                <a16:creationId xmlns:a16="http://schemas.microsoft.com/office/drawing/2014/main" id="{B2F29E78-71F6-47C6-8A96-E004CBEAD1F6}"/>
              </a:ext>
            </a:extLst>
          </p:cNvPr>
          <p:cNvSpPr>
            <a:spLocks noChangeArrowheads="1"/>
          </p:cNvSpPr>
          <p:nvPr/>
        </p:nvSpPr>
        <p:spPr bwMode="auto">
          <a:xfrm>
            <a:off x="91440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2" name="Rectangle 8">
            <a:extLst>
              <a:ext uri="{FF2B5EF4-FFF2-40B4-BE49-F238E27FC236}">
                <a16:creationId xmlns:a16="http://schemas.microsoft.com/office/drawing/2014/main" id="{A1B570E4-6EBA-4A68-81A0-8A10F429BE17}"/>
              </a:ext>
            </a:extLst>
          </p:cNvPr>
          <p:cNvSpPr>
            <a:spLocks noChangeArrowheads="1"/>
          </p:cNvSpPr>
          <p:nvPr/>
        </p:nvSpPr>
        <p:spPr bwMode="auto">
          <a:xfrm>
            <a:off x="91440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4" name="Text Box 10">
            <a:extLst>
              <a:ext uri="{FF2B5EF4-FFF2-40B4-BE49-F238E27FC236}">
                <a16:creationId xmlns:a16="http://schemas.microsoft.com/office/drawing/2014/main" id="{591DF3E7-0814-4AB6-A8FE-B3877933BF60}"/>
              </a:ext>
            </a:extLst>
          </p:cNvPr>
          <p:cNvSpPr txBox="1">
            <a:spLocks noChangeArrowheads="1"/>
          </p:cNvSpPr>
          <p:nvPr/>
        </p:nvSpPr>
        <p:spPr bwMode="auto">
          <a:xfrm>
            <a:off x="828675" y="2349500"/>
            <a:ext cx="1655763"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en-US" altLang="zh-CN" sz="2400" dirty="0">
                <a:latin typeface="宋体" panose="02010600030101010101" pitchFamily="2" charset="-122"/>
                <a:ea typeface="宋体" panose="02010600030101010101" pitchFamily="2" charset="-122"/>
              </a:rPr>
              <a:t>  </a:t>
            </a:r>
            <a:r>
              <a:rPr lang="zh-CN" altLang="en-US" sz="2400" b="1" dirty="0">
                <a:solidFill>
                  <a:srgbClr val="7030A0"/>
                </a:solidFill>
                <a:latin typeface="宋体" panose="02010600030101010101" pitchFamily="2" charset="-122"/>
                <a:ea typeface="宋体" panose="02010600030101010101" pitchFamily="2" charset="-122"/>
              </a:rPr>
              <a:t>例</a:t>
            </a:r>
            <a:r>
              <a:rPr lang="en-US" altLang="zh-CN" sz="2400" b="1" dirty="0">
                <a:solidFill>
                  <a:srgbClr val="7030A0"/>
                </a:solidFill>
                <a:latin typeface="宋体" panose="02010600030101010101" pitchFamily="2" charset="-122"/>
                <a:ea typeface="宋体" panose="02010600030101010101" pitchFamily="2" charset="-122"/>
              </a:rPr>
              <a:t>1</a:t>
            </a:r>
            <a:r>
              <a:rPr lang="zh-CN" altLang="en-US" sz="2400" b="1" dirty="0">
                <a:solidFill>
                  <a:srgbClr val="7030A0"/>
                </a:solidFill>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ea typeface="宋体" panose="02010600030101010101" pitchFamily="2" charset="-122"/>
              </a:rPr>
              <a:t>设 </a:t>
            </a:r>
          </a:p>
        </p:txBody>
      </p:sp>
      <p:graphicFrame>
        <p:nvGraphicFramePr>
          <p:cNvPr id="113675" name="Object 11">
            <a:extLst>
              <a:ext uri="{FF2B5EF4-FFF2-40B4-BE49-F238E27FC236}">
                <a16:creationId xmlns:a16="http://schemas.microsoft.com/office/drawing/2014/main" id="{87C69F4D-4BAF-43F0-A8A0-10906DE1F59D}"/>
              </a:ext>
            </a:extLst>
          </p:cNvPr>
          <p:cNvGraphicFramePr>
            <a:graphicFrameLocks noChangeAspect="1"/>
          </p:cNvGraphicFramePr>
          <p:nvPr>
            <p:extLst>
              <p:ext uri="{D42A27DB-BD31-4B8C-83A1-F6EECF244321}">
                <p14:modId xmlns:p14="http://schemas.microsoft.com/office/powerpoint/2010/main" val="713969389"/>
              </p:ext>
            </p:extLst>
          </p:nvPr>
        </p:nvGraphicFramePr>
        <p:xfrm>
          <a:off x="2195513" y="2459038"/>
          <a:ext cx="2232025" cy="417512"/>
        </p:xfrm>
        <a:graphic>
          <a:graphicData uri="http://schemas.openxmlformats.org/presentationml/2006/ole">
            <mc:AlternateContent xmlns:mc="http://schemas.openxmlformats.org/markup-compatibility/2006">
              <mc:Choice xmlns:v="urn:schemas-microsoft-com:vml" Requires="v">
                <p:oleObj r:id="rId2" imgW="1072702" imgH="204581" progId="Equation.DSMT4">
                  <p:embed/>
                </p:oleObj>
              </mc:Choice>
              <mc:Fallback>
                <p:oleObj r:id="rId2" imgW="1072702" imgH="204581" progId="Equation.DSMT4">
                  <p:embed/>
                  <p:pic>
                    <p:nvPicPr>
                      <p:cNvPr id="113675" name="Object 11">
                        <a:extLst>
                          <a:ext uri="{FF2B5EF4-FFF2-40B4-BE49-F238E27FC236}">
                            <a16:creationId xmlns:a16="http://schemas.microsoft.com/office/drawing/2014/main" id="{87C69F4D-4BAF-43F0-A8A0-10906DE1F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459038"/>
                        <a:ext cx="223202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6" name="Object 12">
            <a:extLst>
              <a:ext uri="{FF2B5EF4-FFF2-40B4-BE49-F238E27FC236}">
                <a16:creationId xmlns:a16="http://schemas.microsoft.com/office/drawing/2014/main" id="{1E723164-2A16-4901-81B7-F79341DED8A3}"/>
              </a:ext>
            </a:extLst>
          </p:cNvPr>
          <p:cNvGraphicFramePr>
            <a:graphicFrameLocks noChangeAspect="1"/>
          </p:cNvGraphicFramePr>
          <p:nvPr>
            <p:extLst>
              <p:ext uri="{D42A27DB-BD31-4B8C-83A1-F6EECF244321}">
                <p14:modId xmlns:p14="http://schemas.microsoft.com/office/powerpoint/2010/main" val="1188422957"/>
              </p:ext>
            </p:extLst>
          </p:nvPr>
        </p:nvGraphicFramePr>
        <p:xfrm>
          <a:off x="2124075" y="2997200"/>
          <a:ext cx="4248150" cy="466725"/>
        </p:xfrm>
        <a:graphic>
          <a:graphicData uri="http://schemas.openxmlformats.org/presentationml/2006/ole">
            <mc:AlternateContent xmlns:mc="http://schemas.openxmlformats.org/markup-compatibility/2006">
              <mc:Choice xmlns:v="urn:schemas-microsoft-com:vml" Requires="v">
                <p:oleObj r:id="rId4" imgW="1816417" imgH="203517" progId="Equation.DSMT4">
                  <p:embed/>
                </p:oleObj>
              </mc:Choice>
              <mc:Fallback>
                <p:oleObj r:id="rId4" imgW="1816417" imgH="203517" progId="Equation.DSMT4">
                  <p:embed/>
                  <p:pic>
                    <p:nvPicPr>
                      <p:cNvPr id="113676" name="Object 12">
                        <a:extLst>
                          <a:ext uri="{FF2B5EF4-FFF2-40B4-BE49-F238E27FC236}">
                            <a16:creationId xmlns:a16="http://schemas.microsoft.com/office/drawing/2014/main" id="{1E723164-2A16-4901-81B7-F79341DED8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997200"/>
                        <a:ext cx="42481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7" name="Rectangle 13">
            <a:extLst>
              <a:ext uri="{FF2B5EF4-FFF2-40B4-BE49-F238E27FC236}">
                <a16:creationId xmlns:a16="http://schemas.microsoft.com/office/drawing/2014/main" id="{D121846E-491F-448E-B47B-D1D8BFB8BF31}"/>
              </a:ext>
            </a:extLst>
          </p:cNvPr>
          <p:cNvSpPr>
            <a:spLocks noChangeArrowheads="1"/>
          </p:cNvSpPr>
          <p:nvPr/>
        </p:nvSpPr>
        <p:spPr bwMode="auto">
          <a:xfrm>
            <a:off x="914400" y="132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8" name="Rectangle 14">
            <a:extLst>
              <a:ext uri="{FF2B5EF4-FFF2-40B4-BE49-F238E27FC236}">
                <a16:creationId xmlns:a16="http://schemas.microsoft.com/office/drawing/2014/main" id="{E15D4461-D0CA-4E1F-9636-6425AA065900}"/>
              </a:ext>
            </a:extLst>
          </p:cNvPr>
          <p:cNvSpPr>
            <a:spLocks noChangeArrowheads="1"/>
          </p:cNvSpPr>
          <p:nvPr/>
        </p:nvSpPr>
        <p:spPr bwMode="auto">
          <a:xfrm>
            <a:off x="914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79" name="Rectangle 15">
            <a:extLst>
              <a:ext uri="{FF2B5EF4-FFF2-40B4-BE49-F238E27FC236}">
                <a16:creationId xmlns:a16="http://schemas.microsoft.com/office/drawing/2014/main" id="{6E7D7BA3-09D4-4973-99D5-832788E06929}"/>
              </a:ext>
            </a:extLst>
          </p:cNvPr>
          <p:cNvSpPr>
            <a:spLocks noChangeArrowheads="1"/>
          </p:cNvSpPr>
          <p:nvPr/>
        </p:nvSpPr>
        <p:spPr bwMode="auto">
          <a:xfrm>
            <a:off x="914400" y="132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680" name="Rectangle 16">
            <a:extLst>
              <a:ext uri="{FF2B5EF4-FFF2-40B4-BE49-F238E27FC236}">
                <a16:creationId xmlns:a16="http://schemas.microsoft.com/office/drawing/2014/main" id="{7DC707AB-8DA2-4752-8E52-2AE64AF441BC}"/>
              </a:ext>
            </a:extLst>
          </p:cNvPr>
          <p:cNvSpPr>
            <a:spLocks noChangeArrowheads="1"/>
          </p:cNvSpPr>
          <p:nvPr/>
        </p:nvSpPr>
        <p:spPr bwMode="auto">
          <a:xfrm>
            <a:off x="228600" y="10645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latin typeface="宋体" panose="02010600030101010101" pitchFamily="2" charset="-122"/>
              <a:ea typeface="宋体" panose="02010600030101010101" pitchFamily="2" charset="-122"/>
            </a:endParaRPr>
          </a:p>
        </p:txBody>
      </p:sp>
      <p:sp>
        <p:nvSpPr>
          <p:cNvPr id="113682" name="Text Box 18">
            <a:extLst>
              <a:ext uri="{FF2B5EF4-FFF2-40B4-BE49-F238E27FC236}">
                <a16:creationId xmlns:a16="http://schemas.microsoft.com/office/drawing/2014/main" id="{DF840496-1CB3-4903-8E71-3A525BD1F6BA}"/>
              </a:ext>
            </a:extLst>
          </p:cNvPr>
          <p:cNvSpPr txBox="1">
            <a:spLocks noChangeArrowheads="1"/>
          </p:cNvSpPr>
          <p:nvPr/>
        </p:nvSpPr>
        <p:spPr bwMode="auto">
          <a:xfrm>
            <a:off x="646113" y="4005263"/>
            <a:ext cx="6950075"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en-US" altLang="zh-CN" sz="2400" dirty="0">
                <a:latin typeface="宋体" panose="02010600030101010101" pitchFamily="2" charset="-122"/>
                <a:ea typeface="宋体" panose="02010600030101010101" pitchFamily="2" charset="-122"/>
              </a:rPr>
              <a:t>    </a:t>
            </a:r>
            <a:r>
              <a:rPr kumimoji="0" lang="zh-CN" altLang="en-US" sz="2400" b="1" dirty="0">
                <a:solidFill>
                  <a:srgbClr val="7030A0"/>
                </a:solidFill>
                <a:latin typeface="宋体" panose="02010600030101010101" pitchFamily="2" charset="-122"/>
                <a:ea typeface="宋体" panose="02010600030101010101" pitchFamily="2" charset="-122"/>
              </a:rPr>
              <a:t>例</a:t>
            </a:r>
            <a:r>
              <a:rPr kumimoji="0" lang="en-US" altLang="zh-CN" sz="2400" b="1" dirty="0">
                <a:solidFill>
                  <a:srgbClr val="7030A0"/>
                </a:solidFill>
                <a:latin typeface="宋体" panose="02010600030101010101" pitchFamily="2" charset="-122"/>
                <a:ea typeface="宋体" panose="02010600030101010101" pitchFamily="2" charset="-122"/>
              </a:rPr>
              <a:t>2</a:t>
            </a:r>
            <a:r>
              <a:rPr kumimoji="0" lang="zh-CN" altLang="en-US" sz="2400" b="1" dirty="0">
                <a:solidFill>
                  <a:srgbClr val="7030A0"/>
                </a:solidFill>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ea typeface="宋体" panose="02010600030101010101" pitchFamily="2" charset="-122"/>
              </a:rPr>
              <a:t>设</a:t>
            </a:r>
            <a:r>
              <a:rPr kumimoji="0" lang="zh-CN" altLang="en-US" sz="2400" i="1" dirty="0">
                <a:latin typeface="宋体" panose="02010600030101010101" pitchFamily="2" charset="-122"/>
                <a:ea typeface="宋体" panose="02010600030101010101" pitchFamily="2" charset="-122"/>
              </a:rPr>
              <a:t>A</a:t>
            </a:r>
            <a:r>
              <a:rPr kumimoji="0" lang="zh-CN" altLang="en-US" sz="2400" dirty="0">
                <a:latin typeface="宋体" panose="02010600030101010101" pitchFamily="2" charset="-122"/>
                <a:ea typeface="宋体" panose="02010600030101010101" pitchFamily="2" charset="-122"/>
              </a:rPr>
              <a:t>是非零有理</a:t>
            </a:r>
            <a:r>
              <a:rPr kumimoji="0" lang="en-US" altLang="zh-CN" sz="2400" dirty="0" err="1">
                <a:latin typeface="宋体" panose="02010600030101010101" pitchFamily="2" charset="-122"/>
                <a:ea typeface="宋体" panose="02010600030101010101" pitchFamily="2" charset="-122"/>
              </a:rPr>
              <a:t>数集</a:t>
            </a:r>
            <a:r>
              <a:rPr kumimoji="0" lang="en-US" altLang="zh-CN" sz="2400" dirty="0">
                <a:latin typeface="宋体" panose="02010600030101010101" pitchFamily="2" charset="-122"/>
                <a:ea typeface="宋体" panose="02010600030101010101" pitchFamily="2" charset="-122"/>
              </a:rPr>
              <a:t>，</a:t>
            </a:r>
            <a:r>
              <a:rPr kumimoji="0" lang="zh-CN" altLang="en-US" sz="2400" i="1" dirty="0">
                <a:latin typeface="宋体" panose="02010600030101010101" pitchFamily="2" charset="-122"/>
                <a:ea typeface="宋体" panose="02010600030101010101" pitchFamily="2" charset="-122"/>
              </a:rPr>
              <a:t>B</a:t>
            </a:r>
            <a:r>
              <a:rPr kumimoji="0" lang="zh-CN" altLang="en-US" sz="2400" dirty="0">
                <a:latin typeface="宋体" panose="02010600030101010101" pitchFamily="2" charset="-122"/>
                <a:ea typeface="宋体" panose="02010600030101010101" pitchFamily="2" charset="-122"/>
              </a:rPr>
              <a:t>是整数</a:t>
            </a:r>
            <a:r>
              <a:rPr kumimoji="0" lang="en-US" altLang="zh-CN" sz="2400" dirty="0">
                <a:latin typeface="宋体" panose="02010600030101010101" pitchFamily="2" charset="-122"/>
                <a:ea typeface="宋体" panose="02010600030101010101" pitchFamily="2" charset="-122"/>
              </a:rPr>
              <a:t>集</a:t>
            </a:r>
            <a:r>
              <a:rPr kumimoji="0" lang="zh-CN" altLang="en-US" sz="2400" dirty="0">
                <a:latin typeface="宋体" panose="02010600030101010101" pitchFamily="2" charset="-122"/>
                <a:ea typeface="宋体" panose="02010600030101010101" pitchFamily="2" charset="-122"/>
              </a:rPr>
              <a:t>.令</a:t>
            </a:r>
          </a:p>
        </p:txBody>
      </p:sp>
      <p:graphicFrame>
        <p:nvGraphicFramePr>
          <p:cNvPr id="113684" name="Object 20">
            <a:extLst>
              <a:ext uri="{FF2B5EF4-FFF2-40B4-BE49-F238E27FC236}">
                <a16:creationId xmlns:a16="http://schemas.microsoft.com/office/drawing/2014/main" id="{3587B179-6BF0-40C0-AD1D-C17624CEB7E6}"/>
              </a:ext>
            </a:extLst>
          </p:cNvPr>
          <p:cNvGraphicFramePr>
            <a:graphicFrameLocks noChangeAspect="1"/>
          </p:cNvGraphicFramePr>
          <p:nvPr>
            <p:extLst>
              <p:ext uri="{D42A27DB-BD31-4B8C-83A1-F6EECF244321}">
                <p14:modId xmlns:p14="http://schemas.microsoft.com/office/powerpoint/2010/main" val="3077995488"/>
              </p:ext>
            </p:extLst>
          </p:nvPr>
        </p:nvGraphicFramePr>
        <p:xfrm>
          <a:off x="3011488" y="4425950"/>
          <a:ext cx="1455737" cy="762000"/>
        </p:xfrm>
        <a:graphic>
          <a:graphicData uri="http://schemas.openxmlformats.org/presentationml/2006/ole">
            <mc:AlternateContent xmlns:mc="http://schemas.openxmlformats.org/markup-compatibility/2006">
              <mc:Choice xmlns:v="urn:schemas-microsoft-com:vml" Requires="v">
                <p:oleObj name="Equation" r:id="rId6" imgW="761760" imgH="406080" progId="Equation.DSMT4">
                  <p:embed/>
                </p:oleObj>
              </mc:Choice>
              <mc:Fallback>
                <p:oleObj name="Equation" r:id="rId6" imgW="761760" imgH="406080" progId="Equation.DSMT4">
                  <p:embed/>
                  <p:pic>
                    <p:nvPicPr>
                      <p:cNvPr id="113684" name="Object 20">
                        <a:extLst>
                          <a:ext uri="{FF2B5EF4-FFF2-40B4-BE49-F238E27FC236}">
                            <a16:creationId xmlns:a16="http://schemas.microsoft.com/office/drawing/2014/main" id="{3587B179-6BF0-40C0-AD1D-C17624CEB7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1488" y="4425950"/>
                        <a:ext cx="14557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7" name="Text Box 23">
            <a:extLst>
              <a:ext uri="{FF2B5EF4-FFF2-40B4-BE49-F238E27FC236}">
                <a16:creationId xmlns:a16="http://schemas.microsoft.com/office/drawing/2014/main" id="{0F58A6CF-FD53-44F1-96AD-D8DAC57D7562}"/>
              </a:ext>
            </a:extLst>
          </p:cNvPr>
          <p:cNvSpPr txBox="1">
            <a:spLocks noChangeArrowheads="1"/>
          </p:cNvSpPr>
          <p:nvPr/>
        </p:nvSpPr>
        <p:spPr bwMode="auto">
          <a:xfrm>
            <a:off x="2362200" y="152400"/>
            <a:ext cx="4033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§2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映射</a:t>
            </a:r>
          </a:p>
        </p:txBody>
      </p:sp>
      <p:sp>
        <p:nvSpPr>
          <p:cNvPr id="243736" name="Text Box 24">
            <a:extLst>
              <a:ext uri="{FF2B5EF4-FFF2-40B4-BE49-F238E27FC236}">
                <a16:creationId xmlns:a16="http://schemas.microsoft.com/office/drawing/2014/main" id="{94BABD24-C8A4-433F-AC98-B7B22BCFE27A}"/>
              </a:ext>
            </a:extLst>
          </p:cNvPr>
          <p:cNvSpPr txBox="1">
            <a:spLocks noChangeArrowheads="1"/>
          </p:cNvSpPr>
          <p:nvPr/>
        </p:nvSpPr>
        <p:spPr bwMode="auto">
          <a:xfrm>
            <a:off x="703271" y="1268413"/>
            <a:ext cx="11144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dirty="0">
                <a:solidFill>
                  <a:schemeClr val="hlink"/>
                </a:solidFill>
                <a:effectLst>
                  <a:outerShdw blurRad="38100" dist="38100" dir="2700000" algn="tl">
                    <a:srgbClr val="000000">
                      <a:alpha val="43137"/>
                    </a:srgbClr>
                  </a:outerShdw>
                </a:effectLst>
                <a:latin typeface="宋体" panose="02010600030101010101" pitchFamily="2" charset="-122"/>
              </a:rPr>
              <a:t>注意</a:t>
            </a:r>
            <a:r>
              <a:rPr lang="en-US" altLang="zh-CN" sz="2400" b="1" dirty="0">
                <a:solidFill>
                  <a:schemeClr val="hlink"/>
                </a:solidFill>
                <a:effectLst>
                  <a:outerShdw blurRad="38100" dist="38100" dir="2700000" algn="tl">
                    <a:srgbClr val="000000">
                      <a:alpha val="43137"/>
                    </a:srgbClr>
                  </a:outerShdw>
                </a:effectLst>
                <a:latin typeface="宋体" panose="02010600030101010101" pitchFamily="2" charset="-122"/>
              </a:rPr>
              <a:t>:</a:t>
            </a:r>
            <a:r>
              <a:rPr lang="en-US" altLang="zh-CN" sz="2400" dirty="0">
                <a:solidFill>
                  <a:schemeClr val="tx2"/>
                </a:solidFill>
                <a:latin typeface="宋体" panose="02010600030101010101" pitchFamily="2" charset="-122"/>
              </a:rPr>
              <a:t> </a:t>
            </a:r>
          </a:p>
        </p:txBody>
      </p:sp>
      <p:sp>
        <p:nvSpPr>
          <p:cNvPr id="243737" name="Text Box 25">
            <a:extLst>
              <a:ext uri="{FF2B5EF4-FFF2-40B4-BE49-F238E27FC236}">
                <a16:creationId xmlns:a16="http://schemas.microsoft.com/office/drawing/2014/main" id="{3A135AAD-82CE-47A2-9C3F-86205CD97E81}"/>
              </a:ext>
            </a:extLst>
          </p:cNvPr>
          <p:cNvSpPr txBox="1">
            <a:spLocks noChangeArrowheads="1"/>
          </p:cNvSpPr>
          <p:nvPr/>
        </p:nvSpPr>
        <p:spPr bwMode="auto">
          <a:xfrm>
            <a:off x="1458194" y="1282700"/>
            <a:ext cx="7002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en-US" altLang="zh-CN" sz="2400" dirty="0">
                <a:latin typeface="宋体" panose="02010600030101010101" pitchFamily="2" charset="-122"/>
              </a:rPr>
              <a:t>1)  </a:t>
            </a:r>
            <a:r>
              <a:rPr lang="zh-CN" altLang="en-US" sz="2400" dirty="0">
                <a:latin typeface="宋体" panose="02010600030101010101" pitchFamily="2" charset="-122"/>
              </a:rPr>
              <a:t>映射三要素</a:t>
            </a:r>
            <a:r>
              <a:rPr lang="en-US" altLang="zh-CN" sz="2400" dirty="0">
                <a:latin typeface="宋体" panose="02010600030101010101" pitchFamily="2" charset="-122"/>
              </a:rPr>
              <a:t>— </a:t>
            </a:r>
            <a:r>
              <a:rPr lang="zh-CN" altLang="en-US" sz="2400" dirty="0">
                <a:latin typeface="宋体" panose="02010600030101010101" pitchFamily="2" charset="-122"/>
              </a:rPr>
              <a:t>定义域</a:t>
            </a:r>
            <a:r>
              <a:rPr lang="en-US" altLang="zh-CN" sz="2400" dirty="0">
                <a:latin typeface="宋体" panose="02010600030101010101" pitchFamily="2" charset="-122"/>
              </a:rPr>
              <a:t>, </a:t>
            </a:r>
            <a:r>
              <a:rPr lang="zh-CN" altLang="en-US" sz="2400" dirty="0">
                <a:latin typeface="宋体" panose="02010600030101010101" pitchFamily="2" charset="-122"/>
              </a:rPr>
              <a:t>对应规则</a:t>
            </a:r>
            <a:r>
              <a:rPr lang="en-US" altLang="zh-CN" sz="2400" dirty="0">
                <a:latin typeface="宋体" panose="02010600030101010101" pitchFamily="2" charset="-122"/>
              </a:rPr>
              <a:t>, </a:t>
            </a:r>
            <a:r>
              <a:rPr lang="zh-CN" altLang="en-US" sz="2400" dirty="0">
                <a:latin typeface="宋体" panose="02010600030101010101" pitchFamily="2" charset="-122"/>
              </a:rPr>
              <a:t>值域</a:t>
            </a:r>
            <a:r>
              <a:rPr lang="en-US" altLang="zh-CN" sz="2400" dirty="0">
                <a:latin typeface="宋体" panose="02010600030101010101" pitchFamily="2" charset="-122"/>
              </a:rPr>
              <a:t>.   </a:t>
            </a:r>
          </a:p>
        </p:txBody>
      </p:sp>
      <p:sp>
        <p:nvSpPr>
          <p:cNvPr id="243738" name="Text Box 26">
            <a:extLst>
              <a:ext uri="{FF2B5EF4-FFF2-40B4-BE49-F238E27FC236}">
                <a16:creationId xmlns:a16="http://schemas.microsoft.com/office/drawing/2014/main" id="{1450092F-F6C1-49DA-8888-A02C4DF23520}"/>
              </a:ext>
            </a:extLst>
          </p:cNvPr>
          <p:cNvSpPr txBox="1">
            <a:spLocks noChangeArrowheads="1"/>
          </p:cNvSpPr>
          <p:nvPr/>
        </p:nvSpPr>
        <p:spPr bwMode="auto">
          <a:xfrm>
            <a:off x="721526" y="1772816"/>
            <a:ext cx="8242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en-US" altLang="zh-CN" sz="2400" dirty="0">
                <a:latin typeface="宋体" panose="02010600030101010101" pitchFamily="2" charset="-122"/>
              </a:rPr>
              <a:t>2)  </a:t>
            </a:r>
            <a:r>
              <a:rPr lang="zh-CN" altLang="en-US" sz="2400" dirty="0">
                <a:latin typeface="宋体" panose="02010600030101010101" pitchFamily="2" charset="-122"/>
              </a:rPr>
              <a:t>元素 </a:t>
            </a:r>
            <a:r>
              <a:rPr lang="en-US" altLang="zh-CN" sz="2400" i="1" dirty="0">
                <a:latin typeface="宋体" panose="02010600030101010101" pitchFamily="2" charset="-122"/>
              </a:rPr>
              <a:t>x</a:t>
            </a:r>
            <a:r>
              <a:rPr lang="en-US" altLang="zh-CN" sz="2400" dirty="0">
                <a:latin typeface="宋体" panose="02010600030101010101" pitchFamily="2" charset="-122"/>
              </a:rPr>
              <a:t> </a:t>
            </a:r>
            <a:r>
              <a:rPr lang="zh-CN" altLang="en-US" sz="2400" dirty="0">
                <a:latin typeface="宋体" panose="02010600030101010101" pitchFamily="2" charset="-122"/>
              </a:rPr>
              <a:t>的像 </a:t>
            </a:r>
            <a:r>
              <a:rPr lang="en-US" altLang="zh-CN" sz="2400" i="1" dirty="0">
                <a:latin typeface="宋体" panose="02010600030101010101" pitchFamily="2" charset="-122"/>
              </a:rPr>
              <a:t>y</a:t>
            </a:r>
            <a:r>
              <a:rPr lang="en-US" altLang="zh-CN" sz="2400" dirty="0">
                <a:latin typeface="宋体" panose="02010600030101010101" pitchFamily="2" charset="-122"/>
              </a:rPr>
              <a:t> </a:t>
            </a:r>
            <a:r>
              <a:rPr lang="zh-CN" altLang="en-US" sz="2400" dirty="0">
                <a:latin typeface="宋体" panose="02010600030101010101" pitchFamily="2" charset="-122"/>
              </a:rPr>
              <a:t>是唯一的</a:t>
            </a:r>
            <a:r>
              <a:rPr lang="en-US" altLang="zh-CN" sz="2400" dirty="0">
                <a:latin typeface="宋体" panose="02010600030101010101" pitchFamily="2" charset="-122"/>
              </a:rPr>
              <a:t>, </a:t>
            </a:r>
            <a:r>
              <a:rPr lang="zh-CN" altLang="en-US" sz="2400" dirty="0">
                <a:latin typeface="宋体" panose="02010600030101010101" pitchFamily="2" charset="-122"/>
              </a:rPr>
              <a:t>但 </a:t>
            </a:r>
            <a:r>
              <a:rPr lang="en-US" altLang="zh-CN" sz="2400" i="1" dirty="0">
                <a:latin typeface="宋体" panose="02010600030101010101" pitchFamily="2" charset="-122"/>
              </a:rPr>
              <a:t>y</a:t>
            </a:r>
            <a:r>
              <a:rPr lang="en-US" altLang="zh-CN" sz="2400" dirty="0">
                <a:latin typeface="宋体" panose="02010600030101010101" pitchFamily="2" charset="-122"/>
              </a:rPr>
              <a:t> </a:t>
            </a:r>
            <a:r>
              <a:rPr lang="zh-CN" altLang="en-US" sz="2400" dirty="0">
                <a:latin typeface="宋体" panose="02010600030101010101" pitchFamily="2" charset="-122"/>
              </a:rPr>
              <a:t>的原像不一定唯一</a:t>
            </a:r>
            <a:r>
              <a:rPr lang="en-US" altLang="zh-CN" sz="2400" dirty="0">
                <a:latin typeface="宋体" panose="02010600030101010101" pitchFamily="2" charset="-122"/>
              </a:rPr>
              <a:t>.  </a:t>
            </a:r>
          </a:p>
        </p:txBody>
      </p:sp>
      <p:sp>
        <p:nvSpPr>
          <p:cNvPr id="113691" name="Text Box 27">
            <a:extLst>
              <a:ext uri="{FF2B5EF4-FFF2-40B4-BE49-F238E27FC236}">
                <a16:creationId xmlns:a16="http://schemas.microsoft.com/office/drawing/2014/main" id="{FCD6D6B4-8297-4A47-BE94-A38DDEF0586C}"/>
              </a:ext>
            </a:extLst>
          </p:cNvPr>
          <p:cNvSpPr txBox="1">
            <a:spLocks noChangeArrowheads="1"/>
          </p:cNvSpPr>
          <p:nvPr/>
        </p:nvSpPr>
        <p:spPr bwMode="auto">
          <a:xfrm>
            <a:off x="611188" y="3429000"/>
            <a:ext cx="5040312"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zh-CN" altLang="en-US" sz="2400">
                <a:latin typeface="宋体" panose="02010600030101010101" pitchFamily="2" charset="-122"/>
                <a:ea typeface="宋体" panose="02010600030101010101" pitchFamily="2" charset="-122"/>
              </a:rPr>
              <a:t>则 </a:t>
            </a:r>
            <a:r>
              <a:rPr lang="en-US" altLang="zh-CN" sz="2400" i="1">
                <a:latin typeface="宋体" panose="02010600030101010101" pitchFamily="2" charset="-122"/>
                <a:ea typeface="宋体" panose="02010600030101010101" pitchFamily="2" charset="-122"/>
              </a:rPr>
              <a:t>f </a:t>
            </a:r>
            <a:r>
              <a:rPr kumimoji="0" lang="en-US" altLang="zh-CN" sz="2400">
                <a:latin typeface="宋体" panose="02010600030101010101" pitchFamily="2" charset="-122"/>
                <a:ea typeface="宋体" panose="02010600030101010101" pitchFamily="2" charset="-122"/>
              </a:rPr>
              <a:t>是</a:t>
            </a:r>
            <a:r>
              <a:rPr kumimoji="0" lang="zh-CN" altLang="en-US" sz="2400" i="1">
                <a:latin typeface="宋体" panose="02010600030101010101" pitchFamily="2" charset="-122"/>
                <a:ea typeface="宋体" panose="02010600030101010101" pitchFamily="2" charset="-122"/>
              </a:rPr>
              <a:t>A</a:t>
            </a:r>
            <a:r>
              <a:rPr kumimoji="0" lang="zh-CN" altLang="en-US" sz="2400">
                <a:latin typeface="宋体" panose="02010600030101010101" pitchFamily="2" charset="-122"/>
                <a:ea typeface="宋体" panose="02010600030101010101" pitchFamily="2" charset="-122"/>
              </a:rPr>
              <a:t>到</a:t>
            </a:r>
            <a:r>
              <a:rPr kumimoji="0" lang="zh-CN" altLang="en-US" sz="2400" i="1">
                <a:latin typeface="宋体" panose="02010600030101010101" pitchFamily="2" charset="-122"/>
                <a:ea typeface="宋体" panose="02010600030101010101" pitchFamily="2" charset="-122"/>
              </a:rPr>
              <a:t>B</a:t>
            </a:r>
            <a:r>
              <a:rPr kumimoji="0" lang="zh-CN" altLang="en-US" sz="2400">
                <a:latin typeface="宋体" panose="02010600030101010101" pitchFamily="2" charset="-122"/>
                <a:ea typeface="宋体" panose="02010600030101010101" pitchFamily="2" charset="-122"/>
              </a:rPr>
              <a:t>的一个映射. </a:t>
            </a:r>
          </a:p>
        </p:txBody>
      </p:sp>
      <p:sp>
        <p:nvSpPr>
          <p:cNvPr id="113693" name="Text Box 29">
            <a:extLst>
              <a:ext uri="{FF2B5EF4-FFF2-40B4-BE49-F238E27FC236}">
                <a16:creationId xmlns:a16="http://schemas.microsoft.com/office/drawing/2014/main" id="{F09ECACF-1711-4BA8-84D6-25D4A9C7CBCE}"/>
              </a:ext>
            </a:extLst>
          </p:cNvPr>
          <p:cNvSpPr txBox="1">
            <a:spLocks noChangeArrowheads="1"/>
          </p:cNvSpPr>
          <p:nvPr/>
        </p:nvSpPr>
        <p:spPr bwMode="auto">
          <a:xfrm>
            <a:off x="611188" y="5172075"/>
            <a:ext cx="5040312"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0" lang="zh-CN" altLang="en-US" sz="2400">
                <a:latin typeface="宋体" panose="02010600030101010101" pitchFamily="2" charset="-122"/>
                <a:ea typeface="宋体" panose="02010600030101010101" pitchFamily="2" charset="-122"/>
              </a:rPr>
              <a:t>则 </a:t>
            </a:r>
            <a:r>
              <a:rPr lang="en-US" altLang="zh-CN" sz="2400" i="1">
                <a:latin typeface="宋体" panose="02010600030101010101" pitchFamily="2" charset="-122"/>
                <a:ea typeface="宋体" panose="02010600030101010101" pitchFamily="2" charset="-122"/>
              </a:rPr>
              <a:t>f </a:t>
            </a:r>
            <a:r>
              <a:rPr lang="zh-CN" altLang="en-US" sz="2400">
                <a:latin typeface="宋体" panose="02010600030101010101" pitchFamily="2" charset="-122"/>
                <a:ea typeface="宋体" panose="02010600030101010101" pitchFamily="2" charset="-122"/>
              </a:rPr>
              <a:t>不</a:t>
            </a:r>
            <a:r>
              <a:rPr kumimoji="0" lang="zh-CN" altLang="en-US" sz="2400">
                <a:latin typeface="宋体" panose="02010600030101010101" pitchFamily="2" charset="-122"/>
                <a:ea typeface="宋体" panose="02010600030101010101" pitchFamily="2" charset="-122"/>
              </a:rPr>
              <a:t>是</a:t>
            </a:r>
            <a:r>
              <a:rPr kumimoji="0" lang="zh-CN" altLang="en-US" sz="2400" i="1">
                <a:latin typeface="宋体" panose="02010600030101010101" pitchFamily="2" charset="-122"/>
                <a:ea typeface="宋体" panose="02010600030101010101" pitchFamily="2" charset="-122"/>
              </a:rPr>
              <a:t>A</a:t>
            </a:r>
            <a:r>
              <a:rPr kumimoji="0" lang="zh-CN" altLang="en-US" sz="2400">
                <a:latin typeface="宋体" panose="02010600030101010101" pitchFamily="2" charset="-122"/>
                <a:ea typeface="宋体" panose="02010600030101010101" pitchFamily="2" charset="-122"/>
              </a:rPr>
              <a:t>到</a:t>
            </a:r>
            <a:r>
              <a:rPr kumimoji="0" lang="zh-CN" altLang="en-US" sz="2400" i="1">
                <a:latin typeface="宋体" panose="02010600030101010101" pitchFamily="2" charset="-122"/>
                <a:ea typeface="宋体" panose="02010600030101010101" pitchFamily="2" charset="-122"/>
              </a:rPr>
              <a:t>B</a:t>
            </a:r>
            <a:r>
              <a:rPr kumimoji="0" lang="zh-CN" altLang="en-US" sz="2400">
                <a:latin typeface="宋体" panose="02010600030101010101" pitchFamily="2" charset="-122"/>
                <a:ea typeface="宋体" panose="02010600030101010101" pitchFamily="2" charset="-122"/>
              </a:rPr>
              <a:t>的一个映射. </a:t>
            </a:r>
            <a:r>
              <a:rPr kumimoji="0" lang="en-US" altLang="zh-CN" sz="2400">
                <a:latin typeface="宋体" panose="02010600030101010101" pitchFamily="2" charset="-122"/>
                <a:ea typeface="宋体" panose="02010600030101010101" pitchFamily="2" charset="-122"/>
              </a:rPr>
              <a:t> </a:t>
            </a:r>
            <a:r>
              <a:rPr kumimoji="0" lang="zh-CN" altLang="en-US" sz="2400">
                <a:latin typeface="宋体" panose="02010600030101010101" pitchFamily="2" charset="-122"/>
                <a:ea typeface="宋体" panose="02010600030101010101" pitchFamily="2" charset="-122"/>
              </a:rPr>
              <a:t>因为</a:t>
            </a:r>
            <a:endParaRPr kumimoji="0" lang="en-US" altLang="zh-CN" sz="2400">
              <a:latin typeface="宋体" panose="02010600030101010101" pitchFamily="2" charset="-122"/>
              <a:ea typeface="宋体" panose="02010600030101010101" pitchFamily="2" charset="-122"/>
            </a:endParaRPr>
          </a:p>
        </p:txBody>
      </p:sp>
      <p:graphicFrame>
        <p:nvGraphicFramePr>
          <p:cNvPr id="113694" name="Object 30">
            <a:extLst>
              <a:ext uri="{FF2B5EF4-FFF2-40B4-BE49-F238E27FC236}">
                <a16:creationId xmlns:a16="http://schemas.microsoft.com/office/drawing/2014/main" id="{260821FB-2437-4ECC-BC60-E1EC4DB52164}"/>
              </a:ext>
            </a:extLst>
          </p:cNvPr>
          <p:cNvGraphicFramePr>
            <a:graphicFrameLocks noChangeAspect="1"/>
          </p:cNvGraphicFramePr>
          <p:nvPr>
            <p:extLst>
              <p:ext uri="{D42A27DB-BD31-4B8C-83A1-F6EECF244321}">
                <p14:modId xmlns:p14="http://schemas.microsoft.com/office/powerpoint/2010/main" val="3004930290"/>
              </p:ext>
            </p:extLst>
          </p:nvPr>
        </p:nvGraphicFramePr>
        <p:xfrm>
          <a:off x="2195513" y="5589588"/>
          <a:ext cx="873125" cy="762000"/>
        </p:xfrm>
        <a:graphic>
          <a:graphicData uri="http://schemas.openxmlformats.org/presentationml/2006/ole">
            <mc:AlternateContent xmlns:mc="http://schemas.openxmlformats.org/markup-compatibility/2006">
              <mc:Choice xmlns:v="urn:schemas-microsoft-com:vml" Requires="v">
                <p:oleObj name="Equation" r:id="rId8" imgW="457200" imgH="406080" progId="Equation.DSMT4">
                  <p:embed/>
                </p:oleObj>
              </mc:Choice>
              <mc:Fallback>
                <p:oleObj name="Equation" r:id="rId8" imgW="457200" imgH="406080" progId="Equation.DSMT4">
                  <p:embed/>
                  <p:pic>
                    <p:nvPicPr>
                      <p:cNvPr id="113694" name="Object 30">
                        <a:extLst>
                          <a:ext uri="{FF2B5EF4-FFF2-40B4-BE49-F238E27FC236}">
                            <a16:creationId xmlns:a16="http://schemas.microsoft.com/office/drawing/2014/main" id="{260821FB-2437-4ECC-BC60-E1EC4DB521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5589588"/>
                        <a:ext cx="8731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95" name="Object 31">
            <a:extLst>
              <a:ext uri="{FF2B5EF4-FFF2-40B4-BE49-F238E27FC236}">
                <a16:creationId xmlns:a16="http://schemas.microsoft.com/office/drawing/2014/main" id="{84143AF5-F7F0-4AD7-886C-5FDE12761C65}"/>
              </a:ext>
            </a:extLst>
          </p:cNvPr>
          <p:cNvGraphicFramePr>
            <a:graphicFrameLocks noChangeAspect="1"/>
          </p:cNvGraphicFramePr>
          <p:nvPr>
            <p:extLst>
              <p:ext uri="{D42A27DB-BD31-4B8C-83A1-F6EECF244321}">
                <p14:modId xmlns:p14="http://schemas.microsoft.com/office/powerpoint/2010/main" val="3691442657"/>
              </p:ext>
            </p:extLst>
          </p:nvPr>
        </p:nvGraphicFramePr>
        <p:xfrm>
          <a:off x="3348038" y="5734050"/>
          <a:ext cx="2305050" cy="476250"/>
        </p:xfrm>
        <a:graphic>
          <a:graphicData uri="http://schemas.openxmlformats.org/presentationml/2006/ole">
            <mc:AlternateContent xmlns:mc="http://schemas.openxmlformats.org/markup-compatibility/2006">
              <mc:Choice xmlns:v="urn:schemas-microsoft-com:vml" Requires="v">
                <p:oleObj name="Equation" r:id="rId10" imgW="1206360" imgH="253800" progId="Equation.DSMT4">
                  <p:embed/>
                </p:oleObj>
              </mc:Choice>
              <mc:Fallback>
                <p:oleObj name="Equation" r:id="rId10" imgW="1206360" imgH="253800" progId="Equation.DSMT4">
                  <p:embed/>
                  <p:pic>
                    <p:nvPicPr>
                      <p:cNvPr id="113695" name="Object 31">
                        <a:extLst>
                          <a:ext uri="{FF2B5EF4-FFF2-40B4-BE49-F238E27FC236}">
                            <a16:creationId xmlns:a16="http://schemas.microsoft.com/office/drawing/2014/main" id="{84143AF5-F7F0-4AD7-886C-5FDE12761C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8038" y="5734050"/>
                        <a:ext cx="23050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3736">
                                            <p:txEl>
                                              <p:pRg st="0" end="0"/>
                                            </p:txEl>
                                          </p:spTgt>
                                        </p:tgtEl>
                                        <p:attrNameLst>
                                          <p:attrName>style.visibility</p:attrName>
                                        </p:attrNameLst>
                                      </p:cBhvr>
                                      <p:to>
                                        <p:strVal val="visible"/>
                                      </p:to>
                                    </p:set>
                                    <p:animEffect transition="in" filter="wipe(left)">
                                      <p:cBhvr>
                                        <p:cTn id="7" dur="500"/>
                                        <p:tgtEl>
                                          <p:spTgt spid="2437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37">
                                            <p:txEl>
                                              <p:pRg st="0" end="0"/>
                                            </p:txEl>
                                          </p:spTgt>
                                        </p:tgtEl>
                                        <p:attrNameLst>
                                          <p:attrName>style.visibility</p:attrName>
                                        </p:attrNameLst>
                                      </p:cBhvr>
                                      <p:to>
                                        <p:strVal val="visible"/>
                                      </p:to>
                                    </p:set>
                                    <p:animEffect transition="in" filter="wipe(left)">
                                      <p:cBhvr>
                                        <p:cTn id="12" dur="500"/>
                                        <p:tgtEl>
                                          <p:spTgt spid="2437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38">
                                            <p:txEl>
                                              <p:pRg st="0" end="0"/>
                                            </p:txEl>
                                          </p:spTgt>
                                        </p:tgtEl>
                                        <p:attrNameLst>
                                          <p:attrName>style.visibility</p:attrName>
                                        </p:attrNameLst>
                                      </p:cBhvr>
                                      <p:to>
                                        <p:strVal val="visible"/>
                                      </p:to>
                                    </p:set>
                                    <p:animEffect transition="in" filter="wipe(left)">
                                      <p:cBhvr>
                                        <p:cTn id="17" dur="500"/>
                                        <p:tgtEl>
                                          <p:spTgt spid="2437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74"/>
                                        </p:tgtEl>
                                        <p:attrNameLst>
                                          <p:attrName>style.visibility</p:attrName>
                                        </p:attrNameLst>
                                      </p:cBhvr>
                                      <p:to>
                                        <p:strVal val="visible"/>
                                      </p:to>
                                    </p:set>
                                    <p:animEffect transition="in" filter="wipe(left)">
                                      <p:cBhvr>
                                        <p:cTn id="22" dur="500"/>
                                        <p:tgtEl>
                                          <p:spTgt spid="1136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3675"/>
                                        </p:tgtEl>
                                        <p:attrNameLst>
                                          <p:attrName>style.visibility</p:attrName>
                                        </p:attrNameLst>
                                      </p:cBhvr>
                                      <p:to>
                                        <p:strVal val="visible"/>
                                      </p:to>
                                    </p:set>
                                    <p:animEffect transition="in" filter="wipe(left)">
                                      <p:cBhvr>
                                        <p:cTn id="27" dur="500"/>
                                        <p:tgtEl>
                                          <p:spTgt spid="113675"/>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13676"/>
                                        </p:tgtEl>
                                        <p:attrNameLst>
                                          <p:attrName>style.visibility</p:attrName>
                                        </p:attrNameLst>
                                      </p:cBhvr>
                                      <p:to>
                                        <p:strVal val="visible"/>
                                      </p:to>
                                    </p:set>
                                    <p:animEffect transition="in" filter="wipe(left)">
                                      <p:cBhvr>
                                        <p:cTn id="31" dur="500"/>
                                        <p:tgtEl>
                                          <p:spTgt spid="1136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3691"/>
                                        </p:tgtEl>
                                        <p:attrNameLst>
                                          <p:attrName>style.visibility</p:attrName>
                                        </p:attrNameLst>
                                      </p:cBhvr>
                                      <p:to>
                                        <p:strVal val="visible"/>
                                      </p:to>
                                    </p:set>
                                    <p:animEffect transition="in" filter="wipe(left)">
                                      <p:cBhvr>
                                        <p:cTn id="36" dur="500"/>
                                        <p:tgtEl>
                                          <p:spTgt spid="1136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3682"/>
                                        </p:tgtEl>
                                        <p:attrNameLst>
                                          <p:attrName>style.visibility</p:attrName>
                                        </p:attrNameLst>
                                      </p:cBhvr>
                                      <p:to>
                                        <p:strVal val="visible"/>
                                      </p:to>
                                    </p:set>
                                    <p:animEffect transition="in" filter="wipe(left)">
                                      <p:cBhvr>
                                        <p:cTn id="41" dur="500"/>
                                        <p:tgtEl>
                                          <p:spTgt spid="1136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13684"/>
                                        </p:tgtEl>
                                        <p:attrNameLst>
                                          <p:attrName>style.visibility</p:attrName>
                                        </p:attrNameLst>
                                      </p:cBhvr>
                                      <p:to>
                                        <p:strVal val="visible"/>
                                      </p:to>
                                    </p:set>
                                    <p:animEffect transition="in" filter="wipe(left)">
                                      <p:cBhvr>
                                        <p:cTn id="46" dur="500"/>
                                        <p:tgtEl>
                                          <p:spTgt spid="1136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3693"/>
                                        </p:tgtEl>
                                        <p:attrNameLst>
                                          <p:attrName>style.visibility</p:attrName>
                                        </p:attrNameLst>
                                      </p:cBhvr>
                                      <p:to>
                                        <p:strVal val="visible"/>
                                      </p:to>
                                    </p:set>
                                    <p:animEffect transition="in" filter="wipe(left)">
                                      <p:cBhvr>
                                        <p:cTn id="51" dur="500"/>
                                        <p:tgtEl>
                                          <p:spTgt spid="11369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13694"/>
                                        </p:tgtEl>
                                        <p:attrNameLst>
                                          <p:attrName>style.visibility</p:attrName>
                                        </p:attrNameLst>
                                      </p:cBhvr>
                                      <p:to>
                                        <p:strVal val="visible"/>
                                      </p:to>
                                    </p:set>
                                    <p:animEffect transition="in" filter="wipe(left)">
                                      <p:cBhvr>
                                        <p:cTn id="56" dur="500"/>
                                        <p:tgtEl>
                                          <p:spTgt spid="113694"/>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113695"/>
                                        </p:tgtEl>
                                        <p:attrNameLst>
                                          <p:attrName>style.visibility</p:attrName>
                                        </p:attrNameLst>
                                      </p:cBhvr>
                                      <p:to>
                                        <p:strVal val="visible"/>
                                      </p:to>
                                    </p:set>
                                    <p:animEffect transition="in" filter="wipe(left)">
                                      <p:cBhvr>
                                        <p:cTn id="60" dur="500"/>
                                        <p:tgtEl>
                                          <p:spTgt spid="113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82" grpId="0"/>
      <p:bldP spid="243736" grpId="0" build="p" autoUpdateAnimBg="0"/>
      <p:bldP spid="243737" grpId="0" build="p" autoUpdateAnimBg="0"/>
      <p:bldP spid="243738" grpId="0" build="p" autoUpdateAnimBg="0"/>
      <p:bldP spid="113691" grpId="0"/>
      <p:bldP spid="1136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C31FEB3F-27CA-4C4E-811B-4C59FA552E06}"/>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153618" name="Text Box 18">
            <a:extLst>
              <a:ext uri="{FF2B5EF4-FFF2-40B4-BE49-F238E27FC236}">
                <a16:creationId xmlns:a16="http://schemas.microsoft.com/office/drawing/2014/main" id="{F9D6B1A2-C7ED-46A0-BAAE-82C8B8BC0608}"/>
              </a:ext>
            </a:extLst>
          </p:cNvPr>
          <p:cNvSpPr txBox="1">
            <a:spLocks noChangeArrowheads="1"/>
          </p:cNvSpPr>
          <p:nvPr/>
        </p:nvSpPr>
        <p:spPr bwMode="auto">
          <a:xfrm>
            <a:off x="2362200" y="152400"/>
            <a:ext cx="4033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§2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映射</a:t>
            </a:r>
          </a:p>
        </p:txBody>
      </p:sp>
      <p:sp>
        <p:nvSpPr>
          <p:cNvPr id="153626" name="Text Box 26">
            <a:extLst>
              <a:ext uri="{FF2B5EF4-FFF2-40B4-BE49-F238E27FC236}">
                <a16:creationId xmlns:a16="http://schemas.microsoft.com/office/drawing/2014/main" id="{1E8F22E4-8BC9-4AA8-B67D-D465BC64D2BF}"/>
              </a:ext>
            </a:extLst>
          </p:cNvPr>
          <p:cNvSpPr txBox="1">
            <a:spLocks noChangeArrowheads="1"/>
          </p:cNvSpPr>
          <p:nvPr/>
        </p:nvSpPr>
        <p:spPr bwMode="auto">
          <a:xfrm>
            <a:off x="1044575" y="1196975"/>
            <a:ext cx="295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a:solidFill>
                  <a:schemeClr val="hlink"/>
                </a:solidFill>
                <a:effectLst>
                  <a:outerShdw blurRad="38100" dist="38100" dir="2700000" algn="tl">
                    <a:srgbClr val="C0C0C0"/>
                  </a:outerShdw>
                </a:effectLst>
                <a:latin typeface="Arial" panose="020B0604020202020204" pitchFamily="34" charset="0"/>
              </a:rPr>
              <a:t>多元映射</a:t>
            </a:r>
            <a:r>
              <a:rPr kumimoji="0" lang="en-US" altLang="zh-CN" sz="2400" b="1">
                <a:solidFill>
                  <a:schemeClr val="hlink"/>
                </a:solidFill>
                <a:effectLst>
                  <a:outerShdw blurRad="38100" dist="38100" dir="2700000" algn="tl">
                    <a:srgbClr val="C0C0C0"/>
                  </a:outerShdw>
                </a:effectLst>
                <a:latin typeface="Arial" panose="020B0604020202020204" pitchFamily="34" charset="0"/>
              </a:rPr>
              <a:t>:</a:t>
            </a:r>
          </a:p>
        </p:txBody>
      </p:sp>
      <p:graphicFrame>
        <p:nvGraphicFramePr>
          <p:cNvPr id="153627" name="Object 27">
            <a:extLst>
              <a:ext uri="{FF2B5EF4-FFF2-40B4-BE49-F238E27FC236}">
                <a16:creationId xmlns:a16="http://schemas.microsoft.com/office/drawing/2014/main" id="{B696DB84-74E1-470D-965C-AED927F8EF54}"/>
              </a:ext>
            </a:extLst>
          </p:cNvPr>
          <p:cNvGraphicFramePr>
            <a:graphicFrameLocks noChangeAspect="1"/>
          </p:cNvGraphicFramePr>
          <p:nvPr>
            <p:extLst>
              <p:ext uri="{D42A27DB-BD31-4B8C-83A1-F6EECF244321}">
                <p14:modId xmlns:p14="http://schemas.microsoft.com/office/powerpoint/2010/main" val="840634064"/>
              </p:ext>
            </p:extLst>
          </p:nvPr>
        </p:nvGraphicFramePr>
        <p:xfrm>
          <a:off x="374650" y="1773238"/>
          <a:ext cx="7292975" cy="490537"/>
        </p:xfrm>
        <a:graphic>
          <a:graphicData uri="http://schemas.openxmlformats.org/presentationml/2006/ole">
            <mc:AlternateContent xmlns:mc="http://schemas.openxmlformats.org/markup-compatibility/2006">
              <mc:Choice xmlns:v="urn:schemas-microsoft-com:vml" Requires="v">
                <p:oleObj name="Equation" r:id="rId2" imgW="3314520" imgH="228600" progId="Equation.DSMT4">
                  <p:embed/>
                </p:oleObj>
              </mc:Choice>
              <mc:Fallback>
                <p:oleObj name="Equation" r:id="rId2" imgW="3314520" imgH="228600" progId="Equation.DSMT4">
                  <p:embed/>
                  <p:pic>
                    <p:nvPicPr>
                      <p:cNvPr id="153627" name="Object 27">
                        <a:extLst>
                          <a:ext uri="{FF2B5EF4-FFF2-40B4-BE49-F238E27FC236}">
                            <a16:creationId xmlns:a16="http://schemas.microsoft.com/office/drawing/2014/main" id="{B696DB84-74E1-470D-965C-AED927F8E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1773238"/>
                        <a:ext cx="729297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8" name="Object 28">
            <a:extLst>
              <a:ext uri="{FF2B5EF4-FFF2-40B4-BE49-F238E27FC236}">
                <a16:creationId xmlns:a16="http://schemas.microsoft.com/office/drawing/2014/main" id="{9125C245-B5FE-4F28-BED6-652151D46BCD}"/>
              </a:ext>
            </a:extLst>
          </p:cNvPr>
          <p:cNvGraphicFramePr>
            <a:graphicFrameLocks noChangeAspect="1"/>
          </p:cNvGraphicFramePr>
          <p:nvPr>
            <p:extLst>
              <p:ext uri="{D42A27DB-BD31-4B8C-83A1-F6EECF244321}">
                <p14:modId xmlns:p14="http://schemas.microsoft.com/office/powerpoint/2010/main" val="1408203378"/>
              </p:ext>
            </p:extLst>
          </p:nvPr>
        </p:nvGraphicFramePr>
        <p:xfrm>
          <a:off x="539750" y="2276475"/>
          <a:ext cx="8021638" cy="490538"/>
        </p:xfrm>
        <a:graphic>
          <a:graphicData uri="http://schemas.openxmlformats.org/presentationml/2006/ole">
            <mc:AlternateContent xmlns:mc="http://schemas.openxmlformats.org/markup-compatibility/2006">
              <mc:Choice xmlns:v="urn:schemas-microsoft-com:vml" Requires="v">
                <p:oleObj name="Equation" r:id="rId4" imgW="3644640" imgH="228600" progId="Equation.DSMT4">
                  <p:embed/>
                </p:oleObj>
              </mc:Choice>
              <mc:Fallback>
                <p:oleObj name="Equation" r:id="rId4" imgW="3644640" imgH="228600" progId="Equation.DSMT4">
                  <p:embed/>
                  <p:pic>
                    <p:nvPicPr>
                      <p:cNvPr id="153628" name="Object 28">
                        <a:extLst>
                          <a:ext uri="{FF2B5EF4-FFF2-40B4-BE49-F238E27FC236}">
                            <a16:creationId xmlns:a16="http://schemas.microsoft.com/office/drawing/2014/main" id="{9125C245-B5FE-4F28-BED6-652151D46B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276475"/>
                        <a:ext cx="802163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9" name="Object 29">
            <a:extLst>
              <a:ext uri="{FF2B5EF4-FFF2-40B4-BE49-F238E27FC236}">
                <a16:creationId xmlns:a16="http://schemas.microsoft.com/office/drawing/2014/main" id="{8AD15E9D-7007-4491-AD43-BF8256C140EE}"/>
              </a:ext>
            </a:extLst>
          </p:cNvPr>
          <p:cNvGraphicFramePr>
            <a:graphicFrameLocks noChangeAspect="1"/>
          </p:cNvGraphicFramePr>
          <p:nvPr>
            <p:extLst>
              <p:ext uri="{D42A27DB-BD31-4B8C-83A1-F6EECF244321}">
                <p14:modId xmlns:p14="http://schemas.microsoft.com/office/powerpoint/2010/main" val="4043963903"/>
              </p:ext>
            </p:extLst>
          </p:nvPr>
        </p:nvGraphicFramePr>
        <p:xfrm>
          <a:off x="684213" y="2852738"/>
          <a:ext cx="7769225" cy="488950"/>
        </p:xfrm>
        <a:graphic>
          <a:graphicData uri="http://schemas.openxmlformats.org/presentationml/2006/ole">
            <mc:AlternateContent xmlns:mc="http://schemas.openxmlformats.org/markup-compatibility/2006">
              <mc:Choice xmlns:v="urn:schemas-microsoft-com:vml" Requires="v">
                <p:oleObj name="Equation" r:id="rId6" imgW="3530520" imgH="228600" progId="Equation.DSMT4">
                  <p:embed/>
                </p:oleObj>
              </mc:Choice>
              <mc:Fallback>
                <p:oleObj name="Equation" r:id="rId6" imgW="3530520" imgH="228600" progId="Equation.DSMT4">
                  <p:embed/>
                  <p:pic>
                    <p:nvPicPr>
                      <p:cNvPr id="153629" name="Object 29">
                        <a:extLst>
                          <a:ext uri="{FF2B5EF4-FFF2-40B4-BE49-F238E27FC236}">
                            <a16:creationId xmlns:a16="http://schemas.microsoft.com/office/drawing/2014/main" id="{8AD15E9D-7007-4491-AD43-BF8256C140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852738"/>
                        <a:ext cx="77692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0" name="Object 30">
            <a:extLst>
              <a:ext uri="{FF2B5EF4-FFF2-40B4-BE49-F238E27FC236}">
                <a16:creationId xmlns:a16="http://schemas.microsoft.com/office/drawing/2014/main" id="{DFA89688-8F36-4CCD-8C36-FDCF68FA4D9D}"/>
              </a:ext>
            </a:extLst>
          </p:cNvPr>
          <p:cNvGraphicFramePr>
            <a:graphicFrameLocks noChangeAspect="1"/>
          </p:cNvGraphicFramePr>
          <p:nvPr>
            <p:extLst>
              <p:ext uri="{D42A27DB-BD31-4B8C-83A1-F6EECF244321}">
                <p14:modId xmlns:p14="http://schemas.microsoft.com/office/powerpoint/2010/main" val="2267328368"/>
              </p:ext>
            </p:extLst>
          </p:nvPr>
        </p:nvGraphicFramePr>
        <p:xfrm>
          <a:off x="611188" y="3429000"/>
          <a:ext cx="7797800" cy="490538"/>
        </p:xfrm>
        <a:graphic>
          <a:graphicData uri="http://schemas.openxmlformats.org/presentationml/2006/ole">
            <mc:AlternateContent xmlns:mc="http://schemas.openxmlformats.org/markup-compatibility/2006">
              <mc:Choice xmlns:v="urn:schemas-microsoft-com:vml" Requires="v">
                <p:oleObj name="Equation" r:id="rId8" imgW="3543120" imgH="228600" progId="Equation.DSMT4">
                  <p:embed/>
                </p:oleObj>
              </mc:Choice>
              <mc:Fallback>
                <p:oleObj name="Equation" r:id="rId8" imgW="3543120" imgH="228600" progId="Equation.DSMT4">
                  <p:embed/>
                  <p:pic>
                    <p:nvPicPr>
                      <p:cNvPr id="153630" name="Object 30">
                        <a:extLst>
                          <a:ext uri="{FF2B5EF4-FFF2-40B4-BE49-F238E27FC236}">
                            <a16:creationId xmlns:a16="http://schemas.microsoft.com/office/drawing/2014/main" id="{DFA89688-8F36-4CCD-8C36-FDCF68FA4D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429000"/>
                        <a:ext cx="77978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1" name="Object 31">
            <a:extLst>
              <a:ext uri="{FF2B5EF4-FFF2-40B4-BE49-F238E27FC236}">
                <a16:creationId xmlns:a16="http://schemas.microsoft.com/office/drawing/2014/main" id="{DC2B420A-129F-4893-BB7A-1B8392E0737C}"/>
              </a:ext>
            </a:extLst>
          </p:cNvPr>
          <p:cNvGraphicFramePr>
            <a:graphicFrameLocks noChangeAspect="1"/>
          </p:cNvGraphicFramePr>
          <p:nvPr>
            <p:extLst>
              <p:ext uri="{D42A27DB-BD31-4B8C-83A1-F6EECF244321}">
                <p14:modId xmlns:p14="http://schemas.microsoft.com/office/powerpoint/2010/main" val="3433583922"/>
              </p:ext>
            </p:extLst>
          </p:nvPr>
        </p:nvGraphicFramePr>
        <p:xfrm>
          <a:off x="611188" y="4005263"/>
          <a:ext cx="4751387" cy="461962"/>
        </p:xfrm>
        <a:graphic>
          <a:graphicData uri="http://schemas.openxmlformats.org/presentationml/2006/ole">
            <mc:AlternateContent xmlns:mc="http://schemas.openxmlformats.org/markup-compatibility/2006">
              <mc:Choice xmlns:v="urn:schemas-microsoft-com:vml" Requires="v">
                <p:oleObj name="Equation" r:id="rId10" imgW="2158920" imgH="215640" progId="Equation.DSMT4">
                  <p:embed/>
                </p:oleObj>
              </mc:Choice>
              <mc:Fallback>
                <p:oleObj name="Equation" r:id="rId10" imgW="2158920" imgH="215640" progId="Equation.DSMT4">
                  <p:embed/>
                  <p:pic>
                    <p:nvPicPr>
                      <p:cNvPr id="153631" name="Object 31">
                        <a:extLst>
                          <a:ext uri="{FF2B5EF4-FFF2-40B4-BE49-F238E27FC236}">
                            <a16:creationId xmlns:a16="http://schemas.microsoft.com/office/drawing/2014/main" id="{DC2B420A-129F-4893-BB7A-1B8392E073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4005263"/>
                        <a:ext cx="47513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2" name="Object 32">
            <a:extLst>
              <a:ext uri="{FF2B5EF4-FFF2-40B4-BE49-F238E27FC236}">
                <a16:creationId xmlns:a16="http://schemas.microsoft.com/office/drawing/2014/main" id="{1183306E-7CAD-4726-89DD-04694D6CC39A}"/>
              </a:ext>
            </a:extLst>
          </p:cNvPr>
          <p:cNvGraphicFramePr>
            <a:graphicFrameLocks noChangeAspect="1"/>
          </p:cNvGraphicFramePr>
          <p:nvPr>
            <p:extLst>
              <p:ext uri="{D42A27DB-BD31-4B8C-83A1-F6EECF244321}">
                <p14:modId xmlns:p14="http://schemas.microsoft.com/office/powerpoint/2010/main" val="1277256752"/>
              </p:ext>
            </p:extLst>
          </p:nvPr>
        </p:nvGraphicFramePr>
        <p:xfrm>
          <a:off x="1692275" y="4524375"/>
          <a:ext cx="5505450" cy="488950"/>
        </p:xfrm>
        <a:graphic>
          <a:graphicData uri="http://schemas.openxmlformats.org/presentationml/2006/ole">
            <mc:AlternateContent xmlns:mc="http://schemas.openxmlformats.org/markup-compatibility/2006">
              <mc:Choice xmlns:v="urn:schemas-microsoft-com:vml" Requires="v">
                <p:oleObj name="Equation" r:id="rId12" imgW="2501640" imgH="228600" progId="Equation.DSMT4">
                  <p:embed/>
                </p:oleObj>
              </mc:Choice>
              <mc:Fallback>
                <p:oleObj name="Equation" r:id="rId12" imgW="2501640" imgH="228600" progId="Equation.DSMT4">
                  <p:embed/>
                  <p:pic>
                    <p:nvPicPr>
                      <p:cNvPr id="153632" name="Object 32">
                        <a:extLst>
                          <a:ext uri="{FF2B5EF4-FFF2-40B4-BE49-F238E27FC236}">
                            <a16:creationId xmlns:a16="http://schemas.microsoft.com/office/drawing/2014/main" id="{1183306E-7CAD-4726-89DD-04694D6CC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4524375"/>
                        <a:ext cx="55054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26"/>
                                        </p:tgtEl>
                                        <p:attrNameLst>
                                          <p:attrName>style.visibility</p:attrName>
                                        </p:attrNameLst>
                                      </p:cBhvr>
                                      <p:to>
                                        <p:strVal val="visible"/>
                                      </p:to>
                                    </p:set>
                                    <p:animEffect transition="in" filter="wipe(left)">
                                      <p:cBhvr>
                                        <p:cTn id="7" dur="500"/>
                                        <p:tgtEl>
                                          <p:spTgt spid="153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27"/>
                                        </p:tgtEl>
                                        <p:attrNameLst>
                                          <p:attrName>style.visibility</p:attrName>
                                        </p:attrNameLst>
                                      </p:cBhvr>
                                      <p:to>
                                        <p:strVal val="visible"/>
                                      </p:to>
                                    </p:set>
                                    <p:animEffect transition="in" filter="wipe(left)">
                                      <p:cBhvr>
                                        <p:cTn id="12" dur="500"/>
                                        <p:tgtEl>
                                          <p:spTgt spid="153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28"/>
                                        </p:tgtEl>
                                        <p:attrNameLst>
                                          <p:attrName>style.visibility</p:attrName>
                                        </p:attrNameLst>
                                      </p:cBhvr>
                                      <p:to>
                                        <p:strVal val="visible"/>
                                      </p:to>
                                    </p:set>
                                    <p:animEffect transition="in" filter="wipe(left)">
                                      <p:cBhvr>
                                        <p:cTn id="17" dur="500"/>
                                        <p:tgtEl>
                                          <p:spTgt spid="153628"/>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3629"/>
                                        </p:tgtEl>
                                        <p:attrNameLst>
                                          <p:attrName>style.visibility</p:attrName>
                                        </p:attrNameLst>
                                      </p:cBhvr>
                                      <p:to>
                                        <p:strVal val="visible"/>
                                      </p:to>
                                    </p:set>
                                    <p:animEffect transition="in" filter="wipe(left)">
                                      <p:cBhvr>
                                        <p:cTn id="21" dur="500"/>
                                        <p:tgtEl>
                                          <p:spTgt spid="1536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53630"/>
                                        </p:tgtEl>
                                        <p:attrNameLst>
                                          <p:attrName>style.visibility</p:attrName>
                                        </p:attrNameLst>
                                      </p:cBhvr>
                                      <p:to>
                                        <p:strVal val="visible"/>
                                      </p:to>
                                    </p:set>
                                    <p:animEffect transition="in" filter="wipe(left)">
                                      <p:cBhvr>
                                        <p:cTn id="26" dur="500"/>
                                        <p:tgtEl>
                                          <p:spTgt spid="15363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53631"/>
                                        </p:tgtEl>
                                        <p:attrNameLst>
                                          <p:attrName>style.visibility</p:attrName>
                                        </p:attrNameLst>
                                      </p:cBhvr>
                                      <p:to>
                                        <p:strVal val="visible"/>
                                      </p:to>
                                    </p:set>
                                    <p:animEffect transition="in" filter="wipe(left)">
                                      <p:cBhvr>
                                        <p:cTn id="30" dur="500"/>
                                        <p:tgtEl>
                                          <p:spTgt spid="15363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53632"/>
                                        </p:tgtEl>
                                        <p:attrNameLst>
                                          <p:attrName>style.visibility</p:attrName>
                                        </p:attrNameLst>
                                      </p:cBhvr>
                                      <p:to>
                                        <p:strVal val="visible"/>
                                      </p:to>
                                    </p:set>
                                    <p:animEffect transition="in" filter="wipe(left)">
                                      <p:cBhvr>
                                        <p:cTn id="35" dur="500"/>
                                        <p:tgtEl>
                                          <p:spTgt spid="153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a:extLst>
              <a:ext uri="{FF2B5EF4-FFF2-40B4-BE49-F238E27FC236}">
                <a16:creationId xmlns:a16="http://schemas.microsoft.com/office/drawing/2014/main" id="{6D07A698-5D24-4A74-8576-1B9CAD7DB4E3}"/>
              </a:ext>
            </a:extLst>
          </p:cNvPr>
          <p:cNvSpPr txBox="1">
            <a:spLocks noChangeArrowheads="1"/>
          </p:cNvSpPr>
          <p:nvPr/>
        </p:nvSpPr>
        <p:spPr bwMode="auto">
          <a:xfrm>
            <a:off x="1187450" y="1196975"/>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effectLst>
                  <a:outerShdw blurRad="38100" dist="38100" dir="2700000" algn="tl">
                    <a:srgbClr val="C0C0C0"/>
                  </a:outerShdw>
                </a:effectLst>
                <a:latin typeface="Times New Roman" panose="02020603050405020304" pitchFamily="18" charset="0"/>
              </a:rPr>
              <a:t>例</a:t>
            </a:r>
            <a:r>
              <a:rPr kumimoji="0" lang="en-US" altLang="zh-CN" sz="2400" b="1" dirty="0">
                <a:effectLst>
                  <a:outerShdw blurRad="38100" dist="38100" dir="2700000" algn="tl">
                    <a:srgbClr val="C0C0C0"/>
                  </a:outerShdw>
                </a:effectLst>
                <a:latin typeface="Times New Roman" panose="02020603050405020304" pitchFamily="18" charset="0"/>
              </a:rPr>
              <a:t>3</a:t>
            </a:r>
            <a:r>
              <a:rPr kumimoji="0" lang="en-US" altLang="zh-CN" sz="2400" dirty="0">
                <a:latin typeface="Arial" panose="020B0604020202020204" pitchFamily="34" charset="0"/>
              </a:rPr>
              <a:t>  </a:t>
            </a:r>
          </a:p>
        </p:txBody>
      </p:sp>
      <p:graphicFrame>
        <p:nvGraphicFramePr>
          <p:cNvPr id="84996" name="Object 4">
            <a:extLst>
              <a:ext uri="{FF2B5EF4-FFF2-40B4-BE49-F238E27FC236}">
                <a16:creationId xmlns:a16="http://schemas.microsoft.com/office/drawing/2014/main" id="{236252CE-60D7-489E-A3D9-1F7CE7387AE5}"/>
              </a:ext>
            </a:extLst>
          </p:cNvPr>
          <p:cNvGraphicFramePr>
            <a:graphicFrameLocks noChangeAspect="1"/>
          </p:cNvGraphicFramePr>
          <p:nvPr>
            <p:extLst>
              <p:ext uri="{D42A27DB-BD31-4B8C-83A1-F6EECF244321}">
                <p14:modId xmlns:p14="http://schemas.microsoft.com/office/powerpoint/2010/main" val="3131845062"/>
              </p:ext>
            </p:extLst>
          </p:nvPr>
        </p:nvGraphicFramePr>
        <p:xfrm>
          <a:off x="1979613" y="1222375"/>
          <a:ext cx="4464050" cy="479425"/>
        </p:xfrm>
        <a:graphic>
          <a:graphicData uri="http://schemas.openxmlformats.org/presentationml/2006/ole">
            <mc:AlternateContent xmlns:mc="http://schemas.openxmlformats.org/markup-compatibility/2006">
              <mc:Choice xmlns:v="urn:schemas-microsoft-com:vml" Requires="v">
                <p:oleObj name="Equation" r:id="rId2" imgW="2273040" imgH="228600" progId="Equation.DSMT4">
                  <p:embed/>
                </p:oleObj>
              </mc:Choice>
              <mc:Fallback>
                <p:oleObj name="Equation" r:id="rId2" imgW="2273040" imgH="228600" progId="Equation.DSMT4">
                  <p:embed/>
                  <p:pic>
                    <p:nvPicPr>
                      <p:cNvPr id="84996" name="Object 4">
                        <a:extLst>
                          <a:ext uri="{FF2B5EF4-FFF2-40B4-BE49-F238E27FC236}">
                            <a16:creationId xmlns:a16="http://schemas.microsoft.com/office/drawing/2014/main" id="{236252CE-60D7-489E-A3D9-1F7CE7387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222375"/>
                        <a:ext cx="44640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7" name="Text Box 5">
            <a:extLst>
              <a:ext uri="{FF2B5EF4-FFF2-40B4-BE49-F238E27FC236}">
                <a16:creationId xmlns:a16="http://schemas.microsoft.com/office/drawing/2014/main" id="{D78E940C-9EC4-4ACF-9CF4-679B758DEE6D}"/>
              </a:ext>
            </a:extLst>
          </p:cNvPr>
          <p:cNvSpPr txBox="1">
            <a:spLocks noChangeArrowheads="1"/>
          </p:cNvSpPr>
          <p:nvPr/>
        </p:nvSpPr>
        <p:spPr bwMode="auto">
          <a:xfrm>
            <a:off x="1116013" y="2805113"/>
            <a:ext cx="6408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effectLst>
                  <a:outerShdw blurRad="38100" dist="38100" dir="2700000" algn="tl">
                    <a:srgbClr val="C0C0C0"/>
                  </a:outerShdw>
                </a:effectLst>
                <a:latin typeface="Times New Roman" panose="02020603050405020304" pitchFamily="18" charset="0"/>
              </a:rPr>
              <a:t>例</a:t>
            </a:r>
            <a:r>
              <a:rPr kumimoji="0" lang="en-US" altLang="zh-CN" sz="2400" b="1" dirty="0">
                <a:effectLst>
                  <a:outerShdw blurRad="38100" dist="38100" dir="2700000" algn="tl">
                    <a:srgbClr val="C0C0C0"/>
                  </a:outerShdw>
                </a:effectLst>
                <a:latin typeface="Times New Roman" panose="02020603050405020304" pitchFamily="18" charset="0"/>
              </a:rPr>
              <a:t>4    </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东</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南</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南</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D</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高</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低</a:t>
            </a:r>
            <a:r>
              <a:rPr kumimoji="0" lang="en-US" altLang="zh-CN" sz="2400" dirty="0">
                <a:latin typeface="Times New Roman" panose="02020603050405020304" pitchFamily="18" charset="0"/>
              </a:rPr>
              <a:t>}.</a:t>
            </a:r>
            <a:r>
              <a:rPr kumimoji="0" lang="en-US" altLang="zh-CN" sz="2400" dirty="0">
                <a:latin typeface="Arial" panose="020B0604020202020204" pitchFamily="34" charset="0"/>
              </a:rPr>
              <a:t>  </a:t>
            </a:r>
            <a:r>
              <a:rPr kumimoji="0" lang="zh-CN" altLang="en-US" sz="2400" dirty="0">
                <a:latin typeface="Arial" panose="020B0604020202020204" pitchFamily="34" charset="0"/>
              </a:rPr>
              <a:t>定义</a:t>
            </a:r>
          </a:p>
        </p:txBody>
      </p:sp>
      <p:graphicFrame>
        <p:nvGraphicFramePr>
          <p:cNvPr id="84998" name="Object 6">
            <a:extLst>
              <a:ext uri="{FF2B5EF4-FFF2-40B4-BE49-F238E27FC236}">
                <a16:creationId xmlns:a16="http://schemas.microsoft.com/office/drawing/2014/main" id="{E83EA455-94A6-454C-853C-F38056A59A7D}"/>
              </a:ext>
            </a:extLst>
          </p:cNvPr>
          <p:cNvGraphicFramePr>
            <a:graphicFrameLocks noChangeAspect="1"/>
          </p:cNvGraphicFramePr>
          <p:nvPr>
            <p:extLst>
              <p:ext uri="{D42A27DB-BD31-4B8C-83A1-F6EECF244321}">
                <p14:modId xmlns:p14="http://schemas.microsoft.com/office/powerpoint/2010/main" val="872202894"/>
              </p:ext>
            </p:extLst>
          </p:nvPr>
        </p:nvGraphicFramePr>
        <p:xfrm>
          <a:off x="2268538" y="3308350"/>
          <a:ext cx="3671887" cy="450850"/>
        </p:xfrm>
        <a:graphic>
          <a:graphicData uri="http://schemas.openxmlformats.org/presentationml/2006/ole">
            <mc:AlternateContent xmlns:mc="http://schemas.openxmlformats.org/markup-compatibility/2006">
              <mc:Choice xmlns:v="urn:schemas-microsoft-com:vml" Requires="v">
                <p:oleObj name="Equation" r:id="rId4" imgW="1726920" imgH="215640" progId="Equation.DSMT4">
                  <p:embed/>
                </p:oleObj>
              </mc:Choice>
              <mc:Fallback>
                <p:oleObj name="Equation" r:id="rId4" imgW="1726920" imgH="215640" progId="Equation.DSMT4">
                  <p:embed/>
                  <p:pic>
                    <p:nvPicPr>
                      <p:cNvPr id="84998" name="Object 6">
                        <a:extLst>
                          <a:ext uri="{FF2B5EF4-FFF2-40B4-BE49-F238E27FC236}">
                            <a16:creationId xmlns:a16="http://schemas.microsoft.com/office/drawing/2014/main" id="{E83EA455-94A6-454C-853C-F38056A59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308350"/>
                        <a:ext cx="3671887"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9" name="Text Box 7">
            <a:extLst>
              <a:ext uri="{FF2B5EF4-FFF2-40B4-BE49-F238E27FC236}">
                <a16:creationId xmlns:a16="http://schemas.microsoft.com/office/drawing/2014/main" id="{47CD2FC8-8FEB-4B12-9733-008DCB0B83B1}"/>
              </a:ext>
            </a:extLst>
          </p:cNvPr>
          <p:cNvSpPr txBox="1">
            <a:spLocks noChangeArrowheads="1"/>
          </p:cNvSpPr>
          <p:nvPr/>
        </p:nvSpPr>
        <p:spPr bwMode="auto">
          <a:xfrm>
            <a:off x="1115616" y="4292600"/>
            <a:ext cx="3960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effectLst>
                  <a:outerShdw blurRad="38100" dist="38100" dir="2700000" algn="tl">
                    <a:srgbClr val="C0C0C0"/>
                  </a:outerShdw>
                </a:effectLst>
                <a:latin typeface="Times New Roman" panose="02020603050405020304" pitchFamily="18" charset="0"/>
              </a:rPr>
              <a:t>例</a:t>
            </a:r>
            <a:r>
              <a:rPr kumimoji="0" lang="en-US" altLang="zh-CN" sz="2400" b="1" dirty="0">
                <a:effectLst>
                  <a:outerShdw blurRad="38100" dist="38100" dir="2700000" algn="tl">
                    <a:srgbClr val="C0C0C0"/>
                  </a:outerShdw>
                </a:effectLst>
                <a:latin typeface="Times New Roman" panose="02020603050405020304" pitchFamily="18" charset="0"/>
              </a:rPr>
              <a:t>5  </a:t>
            </a:r>
            <a:r>
              <a:rPr kumimoji="0" lang="zh-CN" altLang="en-US" sz="2400" dirty="0">
                <a:latin typeface="Times New Roman" panose="02020603050405020304" pitchFamily="18" charset="0"/>
              </a:rPr>
              <a:t>设</a:t>
            </a:r>
            <a:r>
              <a:rPr kumimoji="0" lang="en-US" altLang="zh-CN" sz="2400" dirty="0">
                <a:latin typeface="Times New Roman" panose="02020603050405020304" pitchFamily="18" charset="0"/>
              </a:rPr>
              <a:t>A=D=R.  </a:t>
            </a:r>
            <a:r>
              <a:rPr kumimoji="0" lang="zh-CN" altLang="en-US" sz="2400" dirty="0">
                <a:latin typeface="Times New Roman" panose="02020603050405020304" pitchFamily="18" charset="0"/>
              </a:rPr>
              <a:t>定义</a:t>
            </a:r>
          </a:p>
        </p:txBody>
      </p:sp>
      <p:sp>
        <p:nvSpPr>
          <p:cNvPr id="85002" name="Text Box 10">
            <a:extLst>
              <a:ext uri="{FF2B5EF4-FFF2-40B4-BE49-F238E27FC236}">
                <a16:creationId xmlns:a16="http://schemas.microsoft.com/office/drawing/2014/main" id="{CCE4A855-A5E5-46DC-873D-842B80489173}"/>
              </a:ext>
            </a:extLst>
          </p:cNvPr>
          <p:cNvSpPr txBox="1">
            <a:spLocks noChangeArrowheads="1"/>
          </p:cNvSpPr>
          <p:nvPr/>
        </p:nvSpPr>
        <p:spPr bwMode="auto">
          <a:xfrm>
            <a:off x="2362200" y="152400"/>
            <a:ext cx="4033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§2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映射</a:t>
            </a:r>
          </a:p>
        </p:txBody>
      </p:sp>
      <p:graphicFrame>
        <p:nvGraphicFramePr>
          <p:cNvPr id="85003" name="Object 11">
            <a:extLst>
              <a:ext uri="{FF2B5EF4-FFF2-40B4-BE49-F238E27FC236}">
                <a16:creationId xmlns:a16="http://schemas.microsoft.com/office/drawing/2014/main" id="{DE18ED4D-B61B-4684-AF4E-68489CB8B59B}"/>
              </a:ext>
            </a:extLst>
          </p:cNvPr>
          <p:cNvGraphicFramePr>
            <a:graphicFrameLocks noChangeAspect="1"/>
          </p:cNvGraphicFramePr>
          <p:nvPr>
            <p:extLst>
              <p:ext uri="{D42A27DB-BD31-4B8C-83A1-F6EECF244321}">
                <p14:modId xmlns:p14="http://schemas.microsoft.com/office/powerpoint/2010/main" val="4213373883"/>
              </p:ext>
            </p:extLst>
          </p:nvPr>
        </p:nvGraphicFramePr>
        <p:xfrm>
          <a:off x="827088" y="1725613"/>
          <a:ext cx="7059612" cy="471487"/>
        </p:xfrm>
        <a:graphic>
          <a:graphicData uri="http://schemas.openxmlformats.org/presentationml/2006/ole">
            <mc:AlternateContent xmlns:mc="http://schemas.openxmlformats.org/markup-compatibility/2006">
              <mc:Choice xmlns:v="urn:schemas-microsoft-com:vml" Requires="v">
                <p:oleObj name="Equation" r:id="rId6" imgW="3314520" imgH="241200" progId="Equation.DSMT4">
                  <p:embed/>
                </p:oleObj>
              </mc:Choice>
              <mc:Fallback>
                <p:oleObj name="Equation" r:id="rId6" imgW="3314520" imgH="241200" progId="Equation.DSMT4">
                  <p:embed/>
                  <p:pic>
                    <p:nvPicPr>
                      <p:cNvPr id="85003" name="Object 11">
                        <a:extLst>
                          <a:ext uri="{FF2B5EF4-FFF2-40B4-BE49-F238E27FC236}">
                            <a16:creationId xmlns:a16="http://schemas.microsoft.com/office/drawing/2014/main" id="{DE18ED4D-B61B-4684-AF4E-68489CB8B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1725613"/>
                        <a:ext cx="7059612"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4" name="Object 12">
            <a:extLst>
              <a:ext uri="{FF2B5EF4-FFF2-40B4-BE49-F238E27FC236}">
                <a16:creationId xmlns:a16="http://schemas.microsoft.com/office/drawing/2014/main" id="{D8B185BD-F1A4-4688-906A-C80F7534BB56}"/>
              </a:ext>
            </a:extLst>
          </p:cNvPr>
          <p:cNvGraphicFramePr>
            <a:graphicFrameLocks noChangeAspect="1"/>
          </p:cNvGraphicFramePr>
          <p:nvPr>
            <p:extLst>
              <p:ext uri="{D42A27DB-BD31-4B8C-83A1-F6EECF244321}">
                <p14:modId xmlns:p14="http://schemas.microsoft.com/office/powerpoint/2010/main" val="2383030166"/>
              </p:ext>
            </p:extLst>
          </p:nvPr>
        </p:nvGraphicFramePr>
        <p:xfrm>
          <a:off x="755650" y="2301875"/>
          <a:ext cx="5113338" cy="441325"/>
        </p:xfrm>
        <a:graphic>
          <a:graphicData uri="http://schemas.openxmlformats.org/presentationml/2006/ole">
            <mc:AlternateContent xmlns:mc="http://schemas.openxmlformats.org/markup-compatibility/2006">
              <mc:Choice xmlns:v="urn:schemas-microsoft-com:vml" Requires="v">
                <p:oleObj name="Equation" r:id="rId8" imgW="2387520" imgH="228600" progId="Equation.DSMT4">
                  <p:embed/>
                </p:oleObj>
              </mc:Choice>
              <mc:Fallback>
                <p:oleObj name="Equation" r:id="rId8" imgW="2387520" imgH="228600" progId="Equation.DSMT4">
                  <p:embed/>
                  <p:pic>
                    <p:nvPicPr>
                      <p:cNvPr id="85004" name="Object 12">
                        <a:extLst>
                          <a:ext uri="{FF2B5EF4-FFF2-40B4-BE49-F238E27FC236}">
                            <a16:creationId xmlns:a16="http://schemas.microsoft.com/office/drawing/2014/main" id="{D8B185BD-F1A4-4688-906A-C80F7534B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2301875"/>
                        <a:ext cx="5113338"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5" name="Object 13">
            <a:extLst>
              <a:ext uri="{FF2B5EF4-FFF2-40B4-BE49-F238E27FC236}">
                <a16:creationId xmlns:a16="http://schemas.microsoft.com/office/drawing/2014/main" id="{12BBF2BC-9FD0-4247-B976-9BF24FDD78D5}"/>
              </a:ext>
            </a:extLst>
          </p:cNvPr>
          <p:cNvGraphicFramePr>
            <a:graphicFrameLocks noChangeAspect="1"/>
          </p:cNvGraphicFramePr>
          <p:nvPr>
            <p:extLst>
              <p:ext uri="{D42A27DB-BD31-4B8C-83A1-F6EECF244321}">
                <p14:modId xmlns:p14="http://schemas.microsoft.com/office/powerpoint/2010/main" val="2746854366"/>
              </p:ext>
            </p:extLst>
          </p:nvPr>
        </p:nvGraphicFramePr>
        <p:xfrm>
          <a:off x="827088" y="3813175"/>
          <a:ext cx="4545012" cy="433388"/>
        </p:xfrm>
        <a:graphic>
          <a:graphicData uri="http://schemas.openxmlformats.org/presentationml/2006/ole">
            <mc:AlternateContent xmlns:mc="http://schemas.openxmlformats.org/markup-compatibility/2006">
              <mc:Choice xmlns:v="urn:schemas-microsoft-com:vml" Requires="v">
                <p:oleObj name="Equation" r:id="rId10" imgW="1917360" imgH="203040" progId="Equation.DSMT4">
                  <p:embed/>
                </p:oleObj>
              </mc:Choice>
              <mc:Fallback>
                <p:oleObj name="Equation" r:id="rId10" imgW="1917360" imgH="203040" progId="Equation.DSMT4">
                  <p:embed/>
                  <p:pic>
                    <p:nvPicPr>
                      <p:cNvPr id="85005" name="Object 13">
                        <a:extLst>
                          <a:ext uri="{FF2B5EF4-FFF2-40B4-BE49-F238E27FC236}">
                            <a16:creationId xmlns:a16="http://schemas.microsoft.com/office/drawing/2014/main" id="{12BBF2BC-9FD0-4247-B976-9BF24FDD78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3813175"/>
                        <a:ext cx="454501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6" name="Object 14">
            <a:extLst>
              <a:ext uri="{FF2B5EF4-FFF2-40B4-BE49-F238E27FC236}">
                <a16:creationId xmlns:a16="http://schemas.microsoft.com/office/drawing/2014/main" id="{3794FC0E-5D69-456E-89E5-30DFDF91770D}"/>
              </a:ext>
            </a:extLst>
          </p:cNvPr>
          <p:cNvGraphicFramePr>
            <a:graphicFrameLocks noChangeAspect="1"/>
          </p:cNvGraphicFramePr>
          <p:nvPr>
            <p:extLst>
              <p:ext uri="{D42A27DB-BD31-4B8C-83A1-F6EECF244321}">
                <p14:modId xmlns:p14="http://schemas.microsoft.com/office/powerpoint/2010/main" val="1616642332"/>
              </p:ext>
            </p:extLst>
          </p:nvPr>
        </p:nvGraphicFramePr>
        <p:xfrm>
          <a:off x="1908175" y="4724400"/>
          <a:ext cx="2952750" cy="1063625"/>
        </p:xfrm>
        <a:graphic>
          <a:graphicData uri="http://schemas.openxmlformats.org/presentationml/2006/ole">
            <mc:AlternateContent xmlns:mc="http://schemas.openxmlformats.org/markup-compatibility/2006">
              <mc:Choice xmlns:v="urn:schemas-microsoft-com:vml" Requires="v">
                <p:oleObj name="Equation" r:id="rId12" imgW="1549080" imgH="469800" progId="Equation.DSMT4">
                  <p:embed/>
                </p:oleObj>
              </mc:Choice>
              <mc:Fallback>
                <p:oleObj name="Equation" r:id="rId12" imgW="1549080" imgH="469800" progId="Equation.DSMT4">
                  <p:embed/>
                  <p:pic>
                    <p:nvPicPr>
                      <p:cNvPr id="85006" name="Object 14">
                        <a:extLst>
                          <a:ext uri="{FF2B5EF4-FFF2-40B4-BE49-F238E27FC236}">
                            <a16:creationId xmlns:a16="http://schemas.microsoft.com/office/drawing/2014/main" id="{3794FC0E-5D69-456E-89E5-30DFDF9177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4724400"/>
                        <a:ext cx="295275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7" name="Object 15">
            <a:extLst>
              <a:ext uri="{FF2B5EF4-FFF2-40B4-BE49-F238E27FC236}">
                <a16:creationId xmlns:a16="http://schemas.microsoft.com/office/drawing/2014/main" id="{235553E8-B111-4680-8FEC-5DA29B2534A4}"/>
              </a:ext>
            </a:extLst>
          </p:cNvPr>
          <p:cNvGraphicFramePr>
            <a:graphicFrameLocks noChangeAspect="1"/>
          </p:cNvGraphicFramePr>
          <p:nvPr>
            <p:extLst>
              <p:ext uri="{D42A27DB-BD31-4B8C-83A1-F6EECF244321}">
                <p14:modId xmlns:p14="http://schemas.microsoft.com/office/powerpoint/2010/main" val="2747947841"/>
              </p:ext>
            </p:extLst>
          </p:nvPr>
        </p:nvGraphicFramePr>
        <p:xfrm>
          <a:off x="755650" y="5805488"/>
          <a:ext cx="4248150" cy="474662"/>
        </p:xfrm>
        <a:graphic>
          <a:graphicData uri="http://schemas.openxmlformats.org/presentationml/2006/ole">
            <mc:AlternateContent xmlns:mc="http://schemas.openxmlformats.org/markup-compatibility/2006">
              <mc:Choice xmlns:v="urn:schemas-microsoft-com:vml" Requires="v">
                <p:oleObj name="Equation" r:id="rId14" imgW="1714320" imgH="215640" progId="Equation.DSMT4">
                  <p:embed/>
                </p:oleObj>
              </mc:Choice>
              <mc:Fallback>
                <p:oleObj name="Equation" r:id="rId14" imgW="1714320" imgH="215640" progId="Equation.DSMT4">
                  <p:embed/>
                  <p:pic>
                    <p:nvPicPr>
                      <p:cNvPr id="85007" name="Object 15">
                        <a:extLst>
                          <a:ext uri="{FF2B5EF4-FFF2-40B4-BE49-F238E27FC236}">
                            <a16:creationId xmlns:a16="http://schemas.microsoft.com/office/drawing/2014/main" id="{235553E8-B111-4680-8FEC-5DA29B2534A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650" y="5805488"/>
                        <a:ext cx="42481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left)">
                                      <p:cBhvr>
                                        <p:cTn id="7" dur="500"/>
                                        <p:tgtEl>
                                          <p:spTgt spid="84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wipe(left)">
                                      <p:cBhvr>
                                        <p:cTn id="12" dur="500"/>
                                        <p:tgtEl>
                                          <p:spTgt spid="84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03"/>
                                        </p:tgtEl>
                                        <p:attrNameLst>
                                          <p:attrName>style.visibility</p:attrName>
                                        </p:attrNameLst>
                                      </p:cBhvr>
                                      <p:to>
                                        <p:strVal val="visible"/>
                                      </p:to>
                                    </p:set>
                                    <p:animEffect transition="in" filter="wipe(left)">
                                      <p:cBhvr>
                                        <p:cTn id="17" dur="500"/>
                                        <p:tgtEl>
                                          <p:spTgt spid="850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004"/>
                                        </p:tgtEl>
                                        <p:attrNameLst>
                                          <p:attrName>style.visibility</p:attrName>
                                        </p:attrNameLst>
                                      </p:cBhvr>
                                      <p:to>
                                        <p:strVal val="visible"/>
                                      </p:to>
                                    </p:set>
                                    <p:animEffect transition="in" filter="wipe(left)">
                                      <p:cBhvr>
                                        <p:cTn id="22" dur="500"/>
                                        <p:tgtEl>
                                          <p:spTgt spid="85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7"/>
                                        </p:tgtEl>
                                        <p:attrNameLst>
                                          <p:attrName>style.visibility</p:attrName>
                                        </p:attrNameLst>
                                      </p:cBhvr>
                                      <p:to>
                                        <p:strVal val="visible"/>
                                      </p:to>
                                    </p:set>
                                    <p:animEffect transition="in" filter="wipe(left)">
                                      <p:cBhvr>
                                        <p:cTn id="27" dur="500"/>
                                        <p:tgtEl>
                                          <p:spTgt spid="849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4998"/>
                                        </p:tgtEl>
                                        <p:attrNameLst>
                                          <p:attrName>style.visibility</p:attrName>
                                        </p:attrNameLst>
                                      </p:cBhvr>
                                      <p:to>
                                        <p:strVal val="visible"/>
                                      </p:to>
                                    </p:set>
                                    <p:animEffect transition="in" filter="wipe(left)">
                                      <p:cBhvr>
                                        <p:cTn id="32" dur="500"/>
                                        <p:tgtEl>
                                          <p:spTgt spid="849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5005"/>
                                        </p:tgtEl>
                                        <p:attrNameLst>
                                          <p:attrName>style.visibility</p:attrName>
                                        </p:attrNameLst>
                                      </p:cBhvr>
                                      <p:to>
                                        <p:strVal val="visible"/>
                                      </p:to>
                                    </p:set>
                                    <p:animEffect transition="in" filter="wipe(left)">
                                      <p:cBhvr>
                                        <p:cTn id="37" dur="500"/>
                                        <p:tgtEl>
                                          <p:spTgt spid="850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4999"/>
                                        </p:tgtEl>
                                        <p:attrNameLst>
                                          <p:attrName>style.visibility</p:attrName>
                                        </p:attrNameLst>
                                      </p:cBhvr>
                                      <p:to>
                                        <p:strVal val="visible"/>
                                      </p:to>
                                    </p:set>
                                    <p:animEffect transition="in" filter="wipe(left)">
                                      <p:cBhvr>
                                        <p:cTn id="42" dur="500"/>
                                        <p:tgtEl>
                                          <p:spTgt spid="849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5006"/>
                                        </p:tgtEl>
                                        <p:attrNameLst>
                                          <p:attrName>style.visibility</p:attrName>
                                        </p:attrNameLst>
                                      </p:cBhvr>
                                      <p:to>
                                        <p:strVal val="visible"/>
                                      </p:to>
                                    </p:set>
                                    <p:animEffect transition="in" filter="wipe(left)">
                                      <p:cBhvr>
                                        <p:cTn id="47" dur="500"/>
                                        <p:tgtEl>
                                          <p:spTgt spid="850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5007"/>
                                        </p:tgtEl>
                                        <p:attrNameLst>
                                          <p:attrName>style.visibility</p:attrName>
                                        </p:attrNameLst>
                                      </p:cBhvr>
                                      <p:to>
                                        <p:strVal val="visible"/>
                                      </p:to>
                                    </p:set>
                                    <p:animEffect transition="in" filter="wipe(left)">
                                      <p:cBhvr>
                                        <p:cTn id="52" dur="500"/>
                                        <p:tgtEl>
                                          <p:spTgt spid="85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7" grpId="0"/>
      <p:bldP spid="8499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E85D5061-B05B-4F03-84AC-447984068146}"/>
              </a:ext>
            </a:extLst>
          </p:cNvPr>
          <p:cNvSpPr txBox="1">
            <a:spLocks noChangeArrowheads="1"/>
          </p:cNvSpPr>
          <p:nvPr/>
        </p:nvSpPr>
        <p:spPr bwMode="auto">
          <a:xfrm>
            <a:off x="990600" y="1171575"/>
            <a:ext cx="480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b="1">
                <a:solidFill>
                  <a:schemeClr val="hlink"/>
                </a:solidFill>
                <a:effectLst>
                  <a:outerShdw blurRad="38100" dist="38100" dir="2700000" algn="tl">
                    <a:srgbClr val="C0C0C0"/>
                  </a:outerShdw>
                </a:effectLst>
                <a:latin typeface="宋体" panose="02010600030101010101" pitchFamily="2" charset="-122"/>
              </a:rPr>
              <a:t>映射定义要注意以下几点</a:t>
            </a:r>
            <a:r>
              <a:rPr kumimoji="0" lang="en-US" altLang="zh-CN" b="1">
                <a:solidFill>
                  <a:schemeClr val="hlink"/>
                </a:solidFill>
                <a:effectLst>
                  <a:outerShdw blurRad="38100" dist="38100" dir="2700000" algn="tl">
                    <a:srgbClr val="C0C0C0"/>
                  </a:outerShdw>
                </a:effectLst>
                <a:latin typeface="宋体" panose="02010600030101010101" pitchFamily="2" charset="-122"/>
              </a:rPr>
              <a:t>:</a:t>
            </a:r>
          </a:p>
        </p:txBody>
      </p:sp>
      <p:sp>
        <p:nvSpPr>
          <p:cNvPr id="86021" name="Text Box 5">
            <a:extLst>
              <a:ext uri="{FF2B5EF4-FFF2-40B4-BE49-F238E27FC236}">
                <a16:creationId xmlns:a16="http://schemas.microsoft.com/office/drawing/2014/main" id="{9B7B8C2D-6A5F-48E8-A53F-97F50524D317}"/>
              </a:ext>
            </a:extLst>
          </p:cNvPr>
          <p:cNvSpPr txBox="1">
            <a:spLocks noChangeArrowheads="1"/>
          </p:cNvSpPr>
          <p:nvPr/>
        </p:nvSpPr>
        <p:spPr bwMode="auto">
          <a:xfrm>
            <a:off x="957263" y="4267200"/>
            <a:ext cx="2678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solidFill>
                  <a:schemeClr val="hlink"/>
                </a:solidFill>
                <a:effectLst>
                  <a:outerShdw blurRad="38100" dist="38100" dir="2700000" algn="tl">
                    <a:srgbClr val="C0C0C0"/>
                  </a:outerShdw>
                </a:effectLst>
                <a:latin typeface="宋体" panose="02010600030101010101" pitchFamily="2" charset="-122"/>
              </a:rPr>
              <a:t>映射相等</a:t>
            </a:r>
            <a:r>
              <a:rPr kumimoji="0" lang="en-US" altLang="zh-CN" b="1">
                <a:solidFill>
                  <a:schemeClr val="hlink"/>
                </a:solidFill>
                <a:effectLst>
                  <a:outerShdw blurRad="38100" dist="38100" dir="2700000" algn="tl">
                    <a:srgbClr val="C0C0C0"/>
                  </a:outerShdw>
                </a:effectLst>
                <a:latin typeface="宋体" panose="02010600030101010101" pitchFamily="2" charset="-122"/>
              </a:rPr>
              <a:t>:</a:t>
            </a:r>
          </a:p>
        </p:txBody>
      </p:sp>
      <p:graphicFrame>
        <p:nvGraphicFramePr>
          <p:cNvPr id="86022" name="Object 6">
            <a:extLst>
              <a:ext uri="{FF2B5EF4-FFF2-40B4-BE49-F238E27FC236}">
                <a16:creationId xmlns:a16="http://schemas.microsoft.com/office/drawing/2014/main" id="{00BC4617-DFED-41DE-A40C-A610011EED60}"/>
              </a:ext>
            </a:extLst>
          </p:cNvPr>
          <p:cNvGraphicFramePr>
            <a:graphicFrameLocks noChangeAspect="1"/>
          </p:cNvGraphicFramePr>
          <p:nvPr/>
        </p:nvGraphicFramePr>
        <p:xfrm>
          <a:off x="971550" y="4897438"/>
          <a:ext cx="6192838" cy="474662"/>
        </p:xfrm>
        <a:graphic>
          <a:graphicData uri="http://schemas.openxmlformats.org/presentationml/2006/ole">
            <mc:AlternateContent xmlns:mc="http://schemas.openxmlformats.org/markup-compatibility/2006">
              <mc:Choice xmlns:v="urn:schemas-microsoft-com:vml" Requires="v">
                <p:oleObj name="Equation" r:id="rId2" imgW="2717640" imgH="228600" progId="Equation.DSMT4">
                  <p:embed/>
                </p:oleObj>
              </mc:Choice>
              <mc:Fallback>
                <p:oleObj name="Equation" r:id="rId2" imgW="2717640" imgH="228600" progId="Equation.DSMT4">
                  <p:embed/>
                  <p:pic>
                    <p:nvPicPr>
                      <p:cNvPr id="86022" name="Object 6">
                        <a:extLst>
                          <a:ext uri="{FF2B5EF4-FFF2-40B4-BE49-F238E27FC236}">
                            <a16:creationId xmlns:a16="http://schemas.microsoft.com/office/drawing/2014/main" id="{00BC4617-DFED-41DE-A40C-A610011EE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897438"/>
                        <a:ext cx="61928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Text Box 8">
            <a:extLst>
              <a:ext uri="{FF2B5EF4-FFF2-40B4-BE49-F238E27FC236}">
                <a16:creationId xmlns:a16="http://schemas.microsoft.com/office/drawing/2014/main" id="{F5C542A0-0785-4A39-A3F8-00DE4F19F1C3}"/>
              </a:ext>
            </a:extLst>
          </p:cNvPr>
          <p:cNvSpPr txBox="1">
            <a:spLocks noChangeArrowheads="1"/>
          </p:cNvSpPr>
          <p:nvPr/>
        </p:nvSpPr>
        <p:spPr bwMode="auto">
          <a:xfrm>
            <a:off x="2362200" y="152400"/>
            <a:ext cx="4033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§2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映射</a:t>
            </a:r>
          </a:p>
        </p:txBody>
      </p:sp>
      <p:grpSp>
        <p:nvGrpSpPr>
          <p:cNvPr id="86026" name="Group 10">
            <a:extLst>
              <a:ext uri="{FF2B5EF4-FFF2-40B4-BE49-F238E27FC236}">
                <a16:creationId xmlns:a16="http://schemas.microsoft.com/office/drawing/2014/main" id="{D8A97878-1950-4720-B03E-5E3085EE261F}"/>
              </a:ext>
            </a:extLst>
          </p:cNvPr>
          <p:cNvGrpSpPr>
            <a:grpSpLocks/>
          </p:cNvGrpSpPr>
          <p:nvPr/>
        </p:nvGrpSpPr>
        <p:grpSpPr bwMode="auto">
          <a:xfrm>
            <a:off x="971550" y="1692275"/>
            <a:ext cx="6048375" cy="487363"/>
            <a:chOff x="612" y="1066"/>
            <a:chExt cx="3810" cy="307"/>
          </a:xfrm>
        </p:grpSpPr>
        <p:graphicFrame>
          <p:nvGraphicFramePr>
            <p:cNvPr id="86019" name="Object 3">
              <a:extLst>
                <a:ext uri="{FF2B5EF4-FFF2-40B4-BE49-F238E27FC236}">
                  <a16:creationId xmlns:a16="http://schemas.microsoft.com/office/drawing/2014/main" id="{240807D0-1C44-4B27-8356-956E1FF030E4}"/>
                </a:ext>
              </a:extLst>
            </p:cNvPr>
            <p:cNvGraphicFramePr>
              <a:graphicFrameLocks noChangeAspect="1"/>
            </p:cNvGraphicFramePr>
            <p:nvPr/>
          </p:nvGraphicFramePr>
          <p:xfrm>
            <a:off x="1429" y="1066"/>
            <a:ext cx="1451" cy="307"/>
          </p:xfrm>
          <a:graphic>
            <a:graphicData uri="http://schemas.openxmlformats.org/presentationml/2006/ole">
              <mc:AlternateContent xmlns:mc="http://schemas.openxmlformats.org/markup-compatibility/2006">
                <mc:Choice xmlns:v="urn:schemas-microsoft-com:vml" Requires="v">
                  <p:oleObj name="Equation" r:id="rId4" imgW="977760" imgH="228600" progId="Equation.DSMT4">
                    <p:embed/>
                  </p:oleObj>
                </mc:Choice>
                <mc:Fallback>
                  <p:oleObj name="Equation" r:id="rId4" imgW="977760" imgH="228600" progId="Equation.DSMT4">
                    <p:embed/>
                    <p:pic>
                      <p:nvPicPr>
                        <p:cNvPr id="86019" name="Object 3">
                          <a:extLst>
                            <a:ext uri="{FF2B5EF4-FFF2-40B4-BE49-F238E27FC236}">
                              <a16:creationId xmlns:a16="http://schemas.microsoft.com/office/drawing/2014/main" id="{240807D0-1C44-4B27-8356-956E1FF030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1066"/>
                          <a:ext cx="1451"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5" name="Text Box 9">
              <a:extLst>
                <a:ext uri="{FF2B5EF4-FFF2-40B4-BE49-F238E27FC236}">
                  <a16:creationId xmlns:a16="http://schemas.microsoft.com/office/drawing/2014/main" id="{08F3E641-AB11-4F6D-82F0-FD3BCB27A285}"/>
                </a:ext>
              </a:extLst>
            </p:cNvPr>
            <p:cNvSpPr txBox="1">
              <a:spLocks noChangeArrowheads="1"/>
            </p:cNvSpPr>
            <p:nvPr/>
          </p:nvSpPr>
          <p:spPr bwMode="auto">
            <a:xfrm>
              <a:off x="612" y="1071"/>
              <a:ext cx="3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b="1">
                  <a:effectLst>
                    <a:outerShdw blurRad="38100" dist="38100" dir="2700000" algn="tl">
                      <a:srgbClr val="C0C0C0"/>
                    </a:outerShdw>
                  </a:effectLst>
                </a:rPr>
                <a:t>1</a:t>
              </a:r>
              <a:r>
                <a:rPr kumimoji="0" lang="zh-CN" altLang="en-US" b="1">
                  <a:effectLst>
                    <a:outerShdw blurRad="38100" dist="38100" dir="2700000" algn="tl">
                      <a:srgbClr val="C0C0C0"/>
                    </a:outerShdw>
                  </a:effectLst>
                </a:rPr>
                <a:t>） 集合                               可以相同</a:t>
              </a:r>
              <a:r>
                <a:rPr kumimoji="0" lang="en-US" altLang="zh-CN" b="1">
                  <a:effectLst>
                    <a:outerShdw blurRad="38100" dist="38100" dir="2700000" algn="tl">
                      <a:srgbClr val="C0C0C0"/>
                    </a:outerShdw>
                  </a:effectLst>
                </a:rPr>
                <a:t>;</a:t>
              </a:r>
            </a:p>
          </p:txBody>
        </p:sp>
      </p:grpSp>
      <p:grpSp>
        <p:nvGrpSpPr>
          <p:cNvPr id="86028" name="Group 12">
            <a:extLst>
              <a:ext uri="{FF2B5EF4-FFF2-40B4-BE49-F238E27FC236}">
                <a16:creationId xmlns:a16="http://schemas.microsoft.com/office/drawing/2014/main" id="{04A4AEE1-560E-4A2A-A091-0F8A78FC2DBD}"/>
              </a:ext>
            </a:extLst>
          </p:cNvPr>
          <p:cNvGrpSpPr>
            <a:grpSpLocks/>
          </p:cNvGrpSpPr>
          <p:nvPr/>
        </p:nvGrpSpPr>
        <p:grpSpPr bwMode="auto">
          <a:xfrm>
            <a:off x="971550" y="2189163"/>
            <a:ext cx="6048375" cy="506412"/>
            <a:chOff x="612" y="1379"/>
            <a:chExt cx="3810" cy="319"/>
          </a:xfrm>
        </p:grpSpPr>
        <p:graphicFrame>
          <p:nvGraphicFramePr>
            <p:cNvPr id="86020" name="Object 4">
              <a:extLst>
                <a:ext uri="{FF2B5EF4-FFF2-40B4-BE49-F238E27FC236}">
                  <a16:creationId xmlns:a16="http://schemas.microsoft.com/office/drawing/2014/main" id="{0639B88E-4054-487E-9EC6-5E372DEA5219}"/>
                </a:ext>
              </a:extLst>
            </p:cNvPr>
            <p:cNvGraphicFramePr>
              <a:graphicFrameLocks noChangeAspect="1"/>
            </p:cNvGraphicFramePr>
            <p:nvPr/>
          </p:nvGraphicFramePr>
          <p:xfrm>
            <a:off x="988" y="1379"/>
            <a:ext cx="1089" cy="319"/>
          </p:xfrm>
          <a:graphic>
            <a:graphicData uri="http://schemas.openxmlformats.org/presentationml/2006/ole">
              <mc:AlternateContent xmlns:mc="http://schemas.openxmlformats.org/markup-compatibility/2006">
                <mc:Choice xmlns:v="urn:schemas-microsoft-com:vml" Requires="v">
                  <p:oleObj name="Equation" r:id="rId6" imgW="787320" imgH="228600" progId="Equation.DSMT4">
                    <p:embed/>
                  </p:oleObj>
                </mc:Choice>
                <mc:Fallback>
                  <p:oleObj name="Equation" r:id="rId6" imgW="787320" imgH="228600" progId="Equation.DSMT4">
                    <p:embed/>
                    <p:pic>
                      <p:nvPicPr>
                        <p:cNvPr id="86020" name="Object 4">
                          <a:extLst>
                            <a:ext uri="{FF2B5EF4-FFF2-40B4-BE49-F238E27FC236}">
                              <a16:creationId xmlns:a16="http://schemas.microsoft.com/office/drawing/2014/main" id="{0639B88E-4054-487E-9EC6-5E372DEA52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 y="1379"/>
                          <a:ext cx="1089"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7" name="Text Box 11">
              <a:extLst>
                <a:ext uri="{FF2B5EF4-FFF2-40B4-BE49-F238E27FC236}">
                  <a16:creationId xmlns:a16="http://schemas.microsoft.com/office/drawing/2014/main" id="{7866DBFE-CD2E-45F9-8CFD-16C971C26D38}"/>
                </a:ext>
              </a:extLst>
            </p:cNvPr>
            <p:cNvSpPr txBox="1">
              <a:spLocks noChangeArrowheads="1"/>
            </p:cNvSpPr>
            <p:nvPr/>
          </p:nvSpPr>
          <p:spPr bwMode="auto">
            <a:xfrm>
              <a:off x="612" y="1389"/>
              <a:ext cx="3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b="1">
                  <a:effectLst>
                    <a:outerShdw blurRad="38100" dist="38100" dir="2700000" algn="tl">
                      <a:srgbClr val="C0C0C0"/>
                    </a:outerShdw>
                  </a:effectLst>
                </a:rPr>
                <a:t>2</a:t>
              </a:r>
              <a:r>
                <a:rPr kumimoji="0" lang="zh-CN" altLang="en-US" b="1">
                  <a:effectLst>
                    <a:outerShdw blurRad="38100" dist="38100" dir="2700000" algn="tl">
                      <a:srgbClr val="C0C0C0"/>
                    </a:outerShdw>
                  </a:effectLst>
                </a:rPr>
                <a:t>）                         的次序不能掉换</a:t>
              </a:r>
              <a:r>
                <a:rPr kumimoji="0" lang="en-US" altLang="zh-CN" b="1">
                  <a:effectLst>
                    <a:outerShdw blurRad="38100" dist="38100" dir="2700000" algn="tl">
                      <a:srgbClr val="C0C0C0"/>
                    </a:outerShdw>
                  </a:effectLst>
                </a:rPr>
                <a:t>;</a:t>
              </a:r>
              <a:endParaRPr kumimoji="0" lang="en-US" altLang="zh-CN">
                <a:latin typeface="Arial" panose="020B0604020202020204" pitchFamily="34" charset="0"/>
              </a:endParaRPr>
            </a:p>
          </p:txBody>
        </p:sp>
      </p:grpSp>
      <p:sp>
        <p:nvSpPr>
          <p:cNvPr id="86029" name="Text Box 13">
            <a:extLst>
              <a:ext uri="{FF2B5EF4-FFF2-40B4-BE49-F238E27FC236}">
                <a16:creationId xmlns:a16="http://schemas.microsoft.com/office/drawing/2014/main" id="{7B3678FD-924B-429D-A5F9-BCEBC1091359}"/>
              </a:ext>
            </a:extLst>
          </p:cNvPr>
          <p:cNvSpPr txBox="1">
            <a:spLocks noChangeArrowheads="1"/>
          </p:cNvSpPr>
          <p:nvPr/>
        </p:nvSpPr>
        <p:spPr bwMode="auto">
          <a:xfrm>
            <a:off x="971550" y="2708275"/>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b="1">
                <a:effectLst>
                  <a:outerShdw blurRad="38100" dist="38100" dir="2700000" algn="tl">
                    <a:srgbClr val="C0C0C0"/>
                  </a:outerShdw>
                </a:effectLst>
              </a:rPr>
              <a:t>3</a:t>
            </a:r>
            <a:r>
              <a:rPr kumimoji="0" lang="zh-CN" altLang="en-US" b="1">
                <a:effectLst>
                  <a:outerShdw blurRad="38100" dist="38100" dir="2700000" algn="tl">
                    <a:srgbClr val="C0C0C0"/>
                  </a:outerShdw>
                </a:effectLst>
              </a:rPr>
              <a:t>）映射一定要替每一个元规定一个象</a:t>
            </a:r>
            <a:r>
              <a:rPr kumimoji="0" lang="en-US" altLang="zh-CN" b="1">
                <a:effectLst>
                  <a:outerShdw blurRad="38100" dist="38100" dir="2700000" algn="tl">
                    <a:srgbClr val="C0C0C0"/>
                  </a:outerShdw>
                </a:effectLst>
              </a:rPr>
              <a:t>;</a:t>
            </a:r>
          </a:p>
        </p:txBody>
      </p:sp>
      <p:sp>
        <p:nvSpPr>
          <p:cNvPr id="86030" name="Text Box 14">
            <a:extLst>
              <a:ext uri="{FF2B5EF4-FFF2-40B4-BE49-F238E27FC236}">
                <a16:creationId xmlns:a16="http://schemas.microsoft.com/office/drawing/2014/main" id="{7B08D440-23ED-41FD-85DF-9573CA0C5381}"/>
              </a:ext>
            </a:extLst>
          </p:cNvPr>
          <p:cNvSpPr txBox="1">
            <a:spLocks noChangeArrowheads="1"/>
          </p:cNvSpPr>
          <p:nvPr/>
        </p:nvSpPr>
        <p:spPr bwMode="auto">
          <a:xfrm>
            <a:off x="971550" y="3095625"/>
            <a:ext cx="6048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b="1">
                <a:effectLst>
                  <a:outerShdw blurRad="38100" dist="38100" dir="2700000" algn="tl">
                    <a:srgbClr val="C0C0C0"/>
                  </a:outerShdw>
                </a:effectLst>
              </a:rPr>
              <a:t>4</a:t>
            </a:r>
            <a:r>
              <a:rPr kumimoji="0" lang="zh-CN" altLang="en-US" b="1">
                <a:effectLst>
                  <a:outerShdw blurRad="38100" dist="38100" dir="2700000" algn="tl">
                    <a:srgbClr val="C0C0C0"/>
                  </a:outerShdw>
                </a:effectLst>
              </a:rPr>
              <a:t>）一个元只能有惟一的象</a:t>
            </a:r>
            <a:r>
              <a:rPr kumimoji="0" lang="en-US" altLang="zh-CN" b="1">
                <a:effectLst>
                  <a:outerShdw blurRad="38100" dist="38100" dir="2700000" algn="tl">
                    <a:srgbClr val="C0C0C0"/>
                  </a:outerShdw>
                </a:effectLst>
              </a:rPr>
              <a:t>;</a:t>
            </a:r>
            <a:endParaRPr kumimoji="0" lang="en-US" altLang="zh-CN">
              <a:latin typeface="Arial" panose="020B0604020202020204" pitchFamily="34" charset="0"/>
            </a:endParaRPr>
          </a:p>
        </p:txBody>
      </p:sp>
      <p:sp>
        <p:nvSpPr>
          <p:cNvPr id="86031" name="Text Box 15">
            <a:extLst>
              <a:ext uri="{FF2B5EF4-FFF2-40B4-BE49-F238E27FC236}">
                <a16:creationId xmlns:a16="http://schemas.microsoft.com/office/drawing/2014/main" id="{C7A1A855-7596-47DD-A31D-46F307F53DA8}"/>
              </a:ext>
            </a:extLst>
          </p:cNvPr>
          <p:cNvSpPr txBox="1">
            <a:spLocks noChangeArrowheads="1"/>
          </p:cNvSpPr>
          <p:nvPr/>
        </p:nvSpPr>
        <p:spPr bwMode="auto">
          <a:xfrm>
            <a:off x="971550" y="3573463"/>
            <a:ext cx="6048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b="1">
                <a:effectLst>
                  <a:outerShdw blurRad="38100" dist="38100" dir="2700000" algn="tl">
                    <a:srgbClr val="C0C0C0"/>
                  </a:outerShdw>
                </a:effectLst>
              </a:rPr>
              <a:t>5</a:t>
            </a:r>
            <a:r>
              <a:rPr kumimoji="0" lang="zh-CN" altLang="en-US" b="1">
                <a:effectLst>
                  <a:outerShdw blurRad="38100" dist="38100" dir="2700000" algn="tl">
                    <a:srgbClr val="C0C0C0"/>
                  </a:outerShdw>
                </a:effectLst>
              </a:rPr>
              <a:t>）所有的象都必须是</a:t>
            </a:r>
            <a:r>
              <a:rPr kumimoji="0" lang="en-US" altLang="zh-CN" b="1">
                <a:effectLst>
                  <a:outerShdw blurRad="38100" dist="38100" dir="2700000" algn="tl">
                    <a:srgbClr val="C0C0C0"/>
                  </a:outerShdw>
                </a:effectLst>
              </a:rPr>
              <a:t>D</a:t>
            </a:r>
            <a:r>
              <a:rPr kumimoji="0" lang="zh-CN" altLang="en-US" b="1">
                <a:effectLst>
                  <a:outerShdw blurRad="38100" dist="38100" dir="2700000" algn="tl">
                    <a:srgbClr val="C0C0C0"/>
                  </a:outerShdw>
                </a:effectLst>
              </a:rPr>
              <a:t>的元</a:t>
            </a:r>
            <a:r>
              <a:rPr kumimoji="0" lang="en-US" altLang="zh-CN" b="1">
                <a:effectLst>
                  <a:outerShdw blurRad="38100" dist="38100" dir="2700000" algn="tl">
                    <a:srgbClr val="C0C0C0"/>
                  </a:outerShdw>
                </a:effectLst>
              </a:rPr>
              <a:t>.</a:t>
            </a:r>
            <a:r>
              <a:rPr kumimoji="0" lang="en-US" altLang="zh-CN">
                <a:latin typeface="Arial" panose="020B0604020202020204" pitchFamily="34" charset="0"/>
              </a:rPr>
              <a:t>          </a:t>
            </a:r>
          </a:p>
        </p:txBody>
      </p:sp>
      <p:graphicFrame>
        <p:nvGraphicFramePr>
          <p:cNvPr id="86032" name="Object 16">
            <a:extLst>
              <a:ext uri="{FF2B5EF4-FFF2-40B4-BE49-F238E27FC236}">
                <a16:creationId xmlns:a16="http://schemas.microsoft.com/office/drawing/2014/main" id="{70B77BF1-3E5F-49FA-A5B0-EF17369806D5}"/>
              </a:ext>
            </a:extLst>
          </p:cNvPr>
          <p:cNvGraphicFramePr>
            <a:graphicFrameLocks noChangeAspect="1"/>
          </p:cNvGraphicFramePr>
          <p:nvPr/>
        </p:nvGraphicFramePr>
        <p:xfrm>
          <a:off x="7164388" y="4881563"/>
          <a:ext cx="1296987" cy="476250"/>
        </p:xfrm>
        <a:graphic>
          <a:graphicData uri="http://schemas.openxmlformats.org/presentationml/2006/ole">
            <mc:AlternateContent xmlns:mc="http://schemas.openxmlformats.org/markup-compatibility/2006">
              <mc:Choice xmlns:v="urn:schemas-microsoft-com:vml" Requires="v">
                <p:oleObj name="Equation" r:id="rId8" imgW="583920" imgH="228600" progId="Equation.DSMT4">
                  <p:embed/>
                </p:oleObj>
              </mc:Choice>
              <mc:Fallback>
                <p:oleObj name="Equation" r:id="rId8" imgW="583920" imgH="228600" progId="Equation.DSMT4">
                  <p:embed/>
                  <p:pic>
                    <p:nvPicPr>
                      <p:cNvPr id="86032" name="Object 16">
                        <a:extLst>
                          <a:ext uri="{FF2B5EF4-FFF2-40B4-BE49-F238E27FC236}">
                            <a16:creationId xmlns:a16="http://schemas.microsoft.com/office/drawing/2014/main" id="{70B77BF1-3E5F-49FA-A5B0-EF17369806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388" y="4881563"/>
                        <a:ext cx="12969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3" name="Object 17">
            <a:extLst>
              <a:ext uri="{FF2B5EF4-FFF2-40B4-BE49-F238E27FC236}">
                <a16:creationId xmlns:a16="http://schemas.microsoft.com/office/drawing/2014/main" id="{E47BD662-7DC0-4B1D-9847-318BDB359E21}"/>
              </a:ext>
            </a:extLst>
          </p:cNvPr>
          <p:cNvGraphicFramePr>
            <a:graphicFrameLocks noChangeAspect="1"/>
          </p:cNvGraphicFramePr>
          <p:nvPr/>
        </p:nvGraphicFramePr>
        <p:xfrm>
          <a:off x="250825" y="5445125"/>
          <a:ext cx="8353425" cy="487363"/>
        </p:xfrm>
        <a:graphic>
          <a:graphicData uri="http://schemas.openxmlformats.org/presentationml/2006/ole">
            <mc:AlternateContent xmlns:mc="http://schemas.openxmlformats.org/markup-compatibility/2006">
              <mc:Choice xmlns:v="urn:schemas-microsoft-com:vml" Requires="v">
                <p:oleObj name="Equation" r:id="rId10" imgW="4114800" imgH="228600" progId="Equation.DSMT4">
                  <p:embed/>
                </p:oleObj>
              </mc:Choice>
              <mc:Fallback>
                <p:oleObj name="Equation" r:id="rId10" imgW="4114800" imgH="228600" progId="Equation.DSMT4">
                  <p:embed/>
                  <p:pic>
                    <p:nvPicPr>
                      <p:cNvPr id="86033" name="Object 17">
                        <a:extLst>
                          <a:ext uri="{FF2B5EF4-FFF2-40B4-BE49-F238E27FC236}">
                            <a16:creationId xmlns:a16="http://schemas.microsoft.com/office/drawing/2014/main" id="{E47BD662-7DC0-4B1D-9847-318BDB359E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5445125"/>
                        <a:ext cx="83534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26"/>
                                        </p:tgtEl>
                                        <p:attrNameLst>
                                          <p:attrName>style.visibility</p:attrName>
                                        </p:attrNameLst>
                                      </p:cBhvr>
                                      <p:to>
                                        <p:strVal val="visible"/>
                                      </p:to>
                                    </p:set>
                                    <p:animEffect transition="in" filter="wipe(left)">
                                      <p:cBhvr>
                                        <p:cTn id="12" dur="500"/>
                                        <p:tgtEl>
                                          <p:spTgt spid="86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28"/>
                                        </p:tgtEl>
                                        <p:attrNameLst>
                                          <p:attrName>style.visibility</p:attrName>
                                        </p:attrNameLst>
                                      </p:cBhvr>
                                      <p:to>
                                        <p:strVal val="visible"/>
                                      </p:to>
                                    </p:set>
                                    <p:animEffect transition="in" filter="wipe(left)">
                                      <p:cBhvr>
                                        <p:cTn id="17" dur="500"/>
                                        <p:tgtEl>
                                          <p:spTgt spid="86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9"/>
                                        </p:tgtEl>
                                        <p:attrNameLst>
                                          <p:attrName>style.visibility</p:attrName>
                                        </p:attrNameLst>
                                      </p:cBhvr>
                                      <p:to>
                                        <p:strVal val="visible"/>
                                      </p:to>
                                    </p:set>
                                    <p:animEffect transition="in" filter="wipe(left)">
                                      <p:cBhvr>
                                        <p:cTn id="22" dur="500"/>
                                        <p:tgtEl>
                                          <p:spTgt spid="86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30"/>
                                        </p:tgtEl>
                                        <p:attrNameLst>
                                          <p:attrName>style.visibility</p:attrName>
                                        </p:attrNameLst>
                                      </p:cBhvr>
                                      <p:to>
                                        <p:strVal val="visible"/>
                                      </p:to>
                                    </p:set>
                                    <p:animEffect transition="in" filter="wipe(left)">
                                      <p:cBhvr>
                                        <p:cTn id="27" dur="500"/>
                                        <p:tgtEl>
                                          <p:spTgt spid="86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31"/>
                                        </p:tgtEl>
                                        <p:attrNameLst>
                                          <p:attrName>style.visibility</p:attrName>
                                        </p:attrNameLst>
                                      </p:cBhvr>
                                      <p:to>
                                        <p:strVal val="visible"/>
                                      </p:to>
                                    </p:set>
                                    <p:animEffect transition="in" filter="wipe(left)">
                                      <p:cBhvr>
                                        <p:cTn id="32" dur="500"/>
                                        <p:tgtEl>
                                          <p:spTgt spid="860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21"/>
                                        </p:tgtEl>
                                        <p:attrNameLst>
                                          <p:attrName>style.visibility</p:attrName>
                                        </p:attrNameLst>
                                      </p:cBhvr>
                                      <p:to>
                                        <p:strVal val="visible"/>
                                      </p:to>
                                    </p:set>
                                    <p:animEffect transition="in" filter="wipe(left)">
                                      <p:cBhvr>
                                        <p:cTn id="37" dur="500"/>
                                        <p:tgtEl>
                                          <p:spTgt spid="860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6022"/>
                                        </p:tgtEl>
                                        <p:attrNameLst>
                                          <p:attrName>style.visibility</p:attrName>
                                        </p:attrNameLst>
                                      </p:cBhvr>
                                      <p:to>
                                        <p:strVal val="visible"/>
                                      </p:to>
                                    </p:set>
                                    <p:animEffect transition="in" filter="wipe(left)">
                                      <p:cBhvr>
                                        <p:cTn id="42" dur="500"/>
                                        <p:tgtEl>
                                          <p:spTgt spid="86022"/>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86032"/>
                                        </p:tgtEl>
                                        <p:attrNameLst>
                                          <p:attrName>style.visibility</p:attrName>
                                        </p:attrNameLst>
                                      </p:cBhvr>
                                      <p:to>
                                        <p:strVal val="visible"/>
                                      </p:to>
                                    </p:set>
                                    <p:animEffect transition="in" filter="wipe(left)">
                                      <p:cBhvr>
                                        <p:cTn id="46" dur="500"/>
                                        <p:tgtEl>
                                          <p:spTgt spid="860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6033"/>
                                        </p:tgtEl>
                                        <p:attrNameLst>
                                          <p:attrName>style.visibility</p:attrName>
                                        </p:attrNameLst>
                                      </p:cBhvr>
                                      <p:to>
                                        <p:strVal val="visible"/>
                                      </p:to>
                                    </p:set>
                                    <p:animEffect transition="in" filter="wipe(left)">
                                      <p:cBhvr>
                                        <p:cTn id="51" dur="500"/>
                                        <p:tgtEl>
                                          <p:spTgt spid="86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21" grpId="0"/>
      <p:bldP spid="86029" grpId="0"/>
      <p:bldP spid="86030" grpId="0"/>
      <p:bldP spid="860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B8827887-E28C-4BA4-810E-656E60D05FEA}"/>
              </a:ext>
            </a:extLst>
          </p:cNvPr>
          <p:cNvSpPr txBox="1">
            <a:spLocks noChangeArrowheads="1"/>
          </p:cNvSpPr>
          <p:nvPr/>
        </p:nvSpPr>
        <p:spPr bwMode="auto">
          <a:xfrm>
            <a:off x="2438400" y="228600"/>
            <a:ext cx="410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§3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代数运算</a:t>
            </a:r>
            <a:endParaRPr kumimoji="0" lang="zh-CN" altLang="en-US" sz="4000" b="1">
              <a:effectLst>
                <a:outerShdw blurRad="38100" dist="38100" dir="2700000" algn="tl">
                  <a:srgbClr val="C0C0C0"/>
                </a:outerShdw>
              </a:effectLst>
              <a:latin typeface="Times New Roman" panose="02020603050405020304" pitchFamily="18" charset="0"/>
            </a:endParaRPr>
          </a:p>
        </p:txBody>
      </p:sp>
      <p:sp>
        <p:nvSpPr>
          <p:cNvPr id="87043" name="Text Box 3">
            <a:extLst>
              <a:ext uri="{FF2B5EF4-FFF2-40B4-BE49-F238E27FC236}">
                <a16:creationId xmlns:a16="http://schemas.microsoft.com/office/drawing/2014/main" id="{0A9CE8CB-2F43-41CD-8917-9241CBB2FFE6}"/>
              </a:ext>
            </a:extLst>
          </p:cNvPr>
          <p:cNvSpPr txBox="1">
            <a:spLocks noChangeArrowheads="1"/>
          </p:cNvSpPr>
          <p:nvPr/>
        </p:nvSpPr>
        <p:spPr bwMode="auto">
          <a:xfrm>
            <a:off x="395288" y="1196975"/>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Arial" panose="020B0604020202020204" pitchFamily="34" charset="0"/>
              </a:rPr>
              <a:t>       </a:t>
            </a:r>
            <a:r>
              <a:rPr kumimoji="0" lang="zh-CN" altLang="en-US" sz="2400" b="1" dirty="0">
                <a:latin typeface="Arial" panose="020B0604020202020204" pitchFamily="34" charset="0"/>
              </a:rPr>
              <a:t>实数集上有加、减、乘等运算，这些运算可以看成是二</a:t>
            </a:r>
          </a:p>
          <a:p>
            <a:pPr>
              <a:lnSpc>
                <a:spcPct val="125000"/>
              </a:lnSpc>
            </a:pPr>
            <a:r>
              <a:rPr kumimoji="0" lang="zh-CN" altLang="en-US" sz="2400" b="1" dirty="0">
                <a:latin typeface="Arial" panose="020B0604020202020204" pitchFamily="34" charset="0"/>
              </a:rPr>
              <a:t>元映射。</a:t>
            </a:r>
            <a:r>
              <a:rPr kumimoji="0" lang="zh-CN" altLang="en-US" sz="2400" dirty="0">
                <a:latin typeface="Arial" panose="020B0604020202020204" pitchFamily="34" charset="0"/>
              </a:rPr>
              <a:t>比如加法：</a:t>
            </a:r>
          </a:p>
        </p:txBody>
      </p:sp>
      <p:graphicFrame>
        <p:nvGraphicFramePr>
          <p:cNvPr id="87044" name="Object 4">
            <a:extLst>
              <a:ext uri="{FF2B5EF4-FFF2-40B4-BE49-F238E27FC236}">
                <a16:creationId xmlns:a16="http://schemas.microsoft.com/office/drawing/2014/main" id="{49032372-5B85-4F11-A2E5-23BE559A0C32}"/>
              </a:ext>
            </a:extLst>
          </p:cNvPr>
          <p:cNvGraphicFramePr>
            <a:graphicFrameLocks noChangeAspect="1"/>
          </p:cNvGraphicFramePr>
          <p:nvPr>
            <p:extLst>
              <p:ext uri="{D42A27DB-BD31-4B8C-83A1-F6EECF244321}">
                <p14:modId xmlns:p14="http://schemas.microsoft.com/office/powerpoint/2010/main" val="2387735357"/>
              </p:ext>
            </p:extLst>
          </p:nvPr>
        </p:nvGraphicFramePr>
        <p:xfrm>
          <a:off x="2268538" y="2270125"/>
          <a:ext cx="3465512" cy="438150"/>
        </p:xfrm>
        <a:graphic>
          <a:graphicData uri="http://schemas.openxmlformats.org/presentationml/2006/ole">
            <mc:AlternateContent xmlns:mc="http://schemas.openxmlformats.org/markup-compatibility/2006">
              <mc:Choice xmlns:v="urn:schemas-microsoft-com:vml" Requires="v">
                <p:oleObj name="Equation" r:id="rId3" imgW="1650960" imgH="203040" progId="Equation.DSMT4">
                  <p:embed/>
                </p:oleObj>
              </mc:Choice>
              <mc:Fallback>
                <p:oleObj name="Equation" r:id="rId3" imgW="1650960" imgH="203040" progId="Equation.DSMT4">
                  <p:embed/>
                  <p:pic>
                    <p:nvPicPr>
                      <p:cNvPr id="87044" name="Object 4">
                        <a:extLst>
                          <a:ext uri="{FF2B5EF4-FFF2-40B4-BE49-F238E27FC236}">
                            <a16:creationId xmlns:a16="http://schemas.microsoft.com/office/drawing/2014/main" id="{49032372-5B85-4F11-A2E5-23BE559A0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270125"/>
                        <a:ext cx="34655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7" name="Text Box 7">
            <a:extLst>
              <a:ext uri="{FF2B5EF4-FFF2-40B4-BE49-F238E27FC236}">
                <a16:creationId xmlns:a16="http://schemas.microsoft.com/office/drawing/2014/main" id="{1A43624B-D6EA-4ACB-8F63-1A2CD5A225E2}"/>
              </a:ext>
            </a:extLst>
          </p:cNvPr>
          <p:cNvSpPr txBox="1">
            <a:spLocks noChangeArrowheads="1"/>
          </p:cNvSpPr>
          <p:nvPr/>
        </p:nvSpPr>
        <p:spPr bwMode="auto">
          <a:xfrm>
            <a:off x="468313" y="2822575"/>
            <a:ext cx="81359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b="1" dirty="0">
                <a:latin typeface="Times New Roman" panose="02020603050405020304" pitchFamily="18" charset="0"/>
              </a:rPr>
              <a:t>       </a:t>
            </a:r>
            <a:r>
              <a:rPr kumimoji="0" lang="zh-CN" altLang="en-US" sz="2400" b="1" dirty="0">
                <a:solidFill>
                  <a:schemeClr val="hlink"/>
                </a:solidFill>
                <a:latin typeface="Times New Roman" panose="02020603050405020304" pitchFamily="18" charset="0"/>
              </a:rPr>
              <a:t>定义</a:t>
            </a:r>
            <a:r>
              <a:rPr kumimoji="0" lang="en-US" altLang="zh-CN" sz="2400" b="1" dirty="0">
                <a:solidFill>
                  <a:schemeClr val="hlink"/>
                </a:solidFill>
                <a:latin typeface="Times New Roman" panose="02020603050405020304" pitchFamily="18" charset="0"/>
              </a:rPr>
              <a:t>1</a:t>
            </a:r>
            <a:r>
              <a:rPr kumimoji="0" lang="en-US" altLang="zh-CN" sz="2400" b="1" dirty="0">
                <a:latin typeface="Times New Roman" panose="02020603050405020304" pitchFamily="18" charset="0"/>
              </a:rPr>
              <a:t>   </a:t>
            </a:r>
            <a:r>
              <a:rPr kumimoji="0" lang="zh-CN" altLang="en-US" sz="2400" dirty="0">
                <a:latin typeface="Times New Roman" panose="02020603050405020304" pitchFamily="18" charset="0"/>
              </a:rPr>
              <a:t>一个</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到</a:t>
            </a:r>
            <a:r>
              <a:rPr kumimoji="0" lang="en-US" altLang="zh-CN" sz="2400" i="1" dirty="0">
                <a:latin typeface="Times New Roman" panose="02020603050405020304" pitchFamily="18" charset="0"/>
              </a:rPr>
              <a:t>D</a:t>
            </a:r>
            <a:r>
              <a:rPr kumimoji="0" lang="zh-CN" altLang="en-US" sz="2400" dirty="0">
                <a:latin typeface="Times New Roman" panose="02020603050405020304" pitchFamily="18" charset="0"/>
              </a:rPr>
              <a:t>的映射叫做一个</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到</a:t>
            </a:r>
            <a:r>
              <a:rPr kumimoji="0" lang="en-US" altLang="zh-CN" sz="2400" i="1" dirty="0">
                <a:latin typeface="Times New Roman" panose="02020603050405020304" pitchFamily="18" charset="0"/>
              </a:rPr>
              <a:t>D</a:t>
            </a:r>
            <a:r>
              <a:rPr kumimoji="0" lang="zh-CN" altLang="en-US" sz="2400" dirty="0">
                <a:latin typeface="Times New Roman" panose="02020603050405020304" pitchFamily="18" charset="0"/>
              </a:rPr>
              <a:t>的</a:t>
            </a:r>
            <a:r>
              <a:rPr kumimoji="0" lang="zh-CN" altLang="en-US" sz="2400" dirty="0">
                <a:solidFill>
                  <a:srgbClr val="7030A0"/>
                </a:solidFill>
                <a:latin typeface="Times New Roman" panose="02020603050405020304" pitchFamily="18" charset="0"/>
              </a:rPr>
              <a:t>代数</a:t>
            </a:r>
          </a:p>
          <a:p>
            <a:pPr>
              <a:lnSpc>
                <a:spcPct val="125000"/>
              </a:lnSpc>
            </a:pPr>
            <a:r>
              <a:rPr kumimoji="0" lang="zh-CN" altLang="en-US" sz="2400" dirty="0">
                <a:solidFill>
                  <a:srgbClr val="7030A0"/>
                </a:solidFill>
                <a:latin typeface="Times New Roman" panose="02020603050405020304" pitchFamily="18" charset="0"/>
              </a:rPr>
              <a:t>运算</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即代数运算就是一种二元映射</a:t>
            </a:r>
            <a:r>
              <a:rPr kumimoji="0" lang="en-US" altLang="zh-CN" sz="2400" dirty="0">
                <a:latin typeface="Times New Roman" panose="02020603050405020304" pitchFamily="18" charset="0"/>
              </a:rPr>
              <a:t>.</a:t>
            </a:r>
          </a:p>
        </p:txBody>
      </p:sp>
      <p:grpSp>
        <p:nvGrpSpPr>
          <p:cNvPr id="87071" name="Group 31">
            <a:extLst>
              <a:ext uri="{FF2B5EF4-FFF2-40B4-BE49-F238E27FC236}">
                <a16:creationId xmlns:a16="http://schemas.microsoft.com/office/drawing/2014/main" id="{08255300-4570-481F-9392-F62F6548FD52}"/>
              </a:ext>
            </a:extLst>
          </p:cNvPr>
          <p:cNvGrpSpPr>
            <a:grpSpLocks/>
          </p:cNvGrpSpPr>
          <p:nvPr/>
        </p:nvGrpSpPr>
        <p:grpSpPr bwMode="auto">
          <a:xfrm>
            <a:off x="900113" y="5157788"/>
            <a:ext cx="7477125" cy="457200"/>
            <a:chOff x="567" y="3249"/>
            <a:chExt cx="4710" cy="288"/>
          </a:xfrm>
        </p:grpSpPr>
        <p:sp>
          <p:nvSpPr>
            <p:cNvPr id="87059" name="Text Box 19">
              <a:extLst>
                <a:ext uri="{FF2B5EF4-FFF2-40B4-BE49-F238E27FC236}">
                  <a16:creationId xmlns:a16="http://schemas.microsoft.com/office/drawing/2014/main" id="{D561CF3A-547E-4AA2-8956-3953E7D91ED8}"/>
                </a:ext>
              </a:extLst>
            </p:cNvPr>
            <p:cNvSpPr txBox="1">
              <a:spLocks noChangeArrowheads="1"/>
            </p:cNvSpPr>
            <p:nvPr/>
          </p:nvSpPr>
          <p:spPr bwMode="auto">
            <a:xfrm>
              <a:off x="567" y="3249"/>
              <a:ext cx="3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dirty="0">
                  <a:latin typeface="宋体" panose="02010600030101010101" pitchFamily="2" charset="-122"/>
                  <a:sym typeface="宋体" panose="02010600030101010101" pitchFamily="2" charset="-122"/>
                </a:rPr>
                <a:t>(2) </a:t>
              </a:r>
              <a:r>
                <a:rPr kumimoji="0" lang="zh-CN" altLang="en-US" dirty="0">
                  <a:latin typeface="宋体" panose="02010600030101010101" pitchFamily="2" charset="-122"/>
                  <a:sym typeface="宋体" panose="02010600030101010101" pitchFamily="2" charset="-122"/>
                </a:rPr>
                <a:t>一个代数运算可以用</a:t>
              </a:r>
            </a:p>
          </p:txBody>
        </p:sp>
        <p:pic>
          <p:nvPicPr>
            <p:cNvPr id="87060" name="Picture 20">
              <a:extLst>
                <a:ext uri="{FF2B5EF4-FFF2-40B4-BE49-F238E27FC236}">
                  <a16:creationId xmlns:a16="http://schemas.microsoft.com/office/drawing/2014/main" id="{F603AF80-9DDD-41BA-9A9A-B5AD719E38B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 y="3345"/>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1" name="Text Box 21">
              <a:extLst>
                <a:ext uri="{FF2B5EF4-FFF2-40B4-BE49-F238E27FC236}">
                  <a16:creationId xmlns:a16="http://schemas.microsoft.com/office/drawing/2014/main" id="{761EC3AB-E558-461C-BF10-DC66EDB9630B}"/>
                </a:ext>
              </a:extLst>
            </p:cNvPr>
            <p:cNvSpPr txBox="1">
              <a:spLocks noChangeArrowheads="1"/>
            </p:cNvSpPr>
            <p:nvPr/>
          </p:nvSpPr>
          <p:spPr bwMode="auto">
            <a:xfrm>
              <a:off x="3095" y="3249"/>
              <a:ext cx="18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400">
                  <a:latin typeface="宋体" panose="02010600030101010101" pitchFamily="2" charset="-122"/>
                  <a:sym typeface="宋体" panose="02010600030101010101" pitchFamily="2" charset="-122"/>
                </a:rPr>
                <a:t>表示，并将</a:t>
              </a:r>
              <a:r>
                <a:rPr kumimoji="0" lang="en-US" altLang="zh-CN" sz="2400">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zh-CN" sz="2400" i="1">
                  <a:latin typeface="Times New Roman" panose="02020603050405020304" pitchFamily="18" charset="0"/>
                  <a:cs typeface="Times New Roman" panose="02020603050405020304" pitchFamily="18" charset="0"/>
                  <a:sym typeface="Times New Roman" panose="02020603050405020304" pitchFamily="18" charset="0"/>
                </a:rPr>
                <a:t>a</a:t>
              </a:r>
              <a:r>
                <a:rPr kumimoji="0" lang="en-US" altLang="zh-CN" sz="2400">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zh-CN" sz="2400" i="1">
                  <a:latin typeface="Times New Roman" panose="02020603050405020304" pitchFamily="18" charset="0"/>
                  <a:cs typeface="Times New Roman" panose="02020603050405020304" pitchFamily="18" charset="0"/>
                  <a:sym typeface="Times New Roman" panose="02020603050405020304" pitchFamily="18" charset="0"/>
                </a:rPr>
                <a:t>b</a:t>
              </a:r>
              <a:r>
                <a:rPr kumimoji="0" lang="en-US" altLang="zh-CN" sz="2400">
                  <a:latin typeface="Times New Roman" panose="02020603050405020304" pitchFamily="18" charset="0"/>
                  <a:cs typeface="Times New Roman" panose="02020603050405020304" pitchFamily="18" charset="0"/>
                  <a:sym typeface="Times New Roman" panose="02020603050405020304" pitchFamily="18" charset="0"/>
                </a:rPr>
                <a:t>)</a:t>
              </a:r>
              <a:r>
                <a:rPr kumimoji="0" lang="zh-CN" altLang="en-US" sz="2400">
                  <a:latin typeface="宋体" panose="02010600030101010101" pitchFamily="2" charset="-122"/>
                  <a:sym typeface="宋体" panose="02010600030101010101" pitchFamily="2" charset="-122"/>
                </a:rPr>
                <a:t>在</a:t>
              </a:r>
              <a:endParaRPr kumimoji="0" lang="zh-CN" altLang="en-US" sz="2400">
                <a:latin typeface="Arial" panose="020B0604020202020204" pitchFamily="34" charset="0"/>
              </a:endParaRPr>
            </a:p>
          </p:txBody>
        </p:sp>
        <p:pic>
          <p:nvPicPr>
            <p:cNvPr id="87062" name="Picture 22">
              <a:extLst>
                <a:ext uri="{FF2B5EF4-FFF2-40B4-BE49-F238E27FC236}">
                  <a16:creationId xmlns:a16="http://schemas.microsoft.com/office/drawing/2014/main" id="{6B7A5E92-5CED-410B-9987-41E2233C3E6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 y="3345"/>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5" name="Text Box 25">
              <a:extLst>
                <a:ext uri="{FF2B5EF4-FFF2-40B4-BE49-F238E27FC236}">
                  <a16:creationId xmlns:a16="http://schemas.microsoft.com/office/drawing/2014/main" id="{05151B10-36A9-4D63-AF92-31C163A1ACDA}"/>
                </a:ext>
              </a:extLst>
            </p:cNvPr>
            <p:cNvSpPr txBox="1">
              <a:spLocks noChangeArrowheads="1"/>
            </p:cNvSpPr>
            <p:nvPr/>
          </p:nvSpPr>
          <p:spPr bwMode="auto">
            <a:xfrm>
              <a:off x="4775" y="324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zh-CN" altLang="en-US" sz="2400">
                  <a:latin typeface="Arial" panose="020B0604020202020204" pitchFamily="34" charset="0"/>
                  <a:sym typeface="宋体" panose="02010600030101010101" pitchFamily="2" charset="-122"/>
                </a:rPr>
                <a:t>下的</a:t>
              </a:r>
            </a:p>
          </p:txBody>
        </p:sp>
      </p:grpSp>
      <p:grpSp>
        <p:nvGrpSpPr>
          <p:cNvPr id="87067" name="Group 27">
            <a:extLst>
              <a:ext uri="{FF2B5EF4-FFF2-40B4-BE49-F238E27FC236}">
                <a16:creationId xmlns:a16="http://schemas.microsoft.com/office/drawing/2014/main" id="{2F3B0ABC-7690-4775-800A-6A666B043BED}"/>
              </a:ext>
            </a:extLst>
          </p:cNvPr>
          <p:cNvGrpSpPr>
            <a:grpSpLocks/>
          </p:cNvGrpSpPr>
          <p:nvPr/>
        </p:nvGrpSpPr>
        <p:grpSpPr bwMode="auto">
          <a:xfrm>
            <a:off x="323850" y="3933825"/>
            <a:ext cx="8351838" cy="488950"/>
            <a:chOff x="204" y="2478"/>
            <a:chExt cx="5261" cy="308"/>
          </a:xfrm>
        </p:grpSpPr>
        <p:sp>
          <p:nvSpPr>
            <p:cNvPr id="87050" name="Text Box 10">
              <a:extLst>
                <a:ext uri="{FF2B5EF4-FFF2-40B4-BE49-F238E27FC236}">
                  <a16:creationId xmlns:a16="http://schemas.microsoft.com/office/drawing/2014/main" id="{B6800540-BAF9-4EC3-A7D0-6AA0DEE45B83}"/>
                </a:ext>
              </a:extLst>
            </p:cNvPr>
            <p:cNvSpPr txBox="1">
              <a:spLocks noChangeArrowheads="1"/>
            </p:cNvSpPr>
            <p:nvPr/>
          </p:nvSpPr>
          <p:spPr bwMode="auto">
            <a:xfrm>
              <a:off x="204" y="2478"/>
              <a:ext cx="3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latin typeface="宋体" panose="02010600030101010101" pitchFamily="2" charset="-122"/>
                  <a:sym typeface="宋体" panose="02010600030101010101" pitchFamily="2" charset="-122"/>
                </a:rPr>
                <a:t>  </a:t>
              </a:r>
              <a:r>
                <a:rPr kumimoji="0" lang="zh-CN" altLang="en-US">
                  <a:latin typeface="宋体" panose="02010600030101010101" pitchFamily="2" charset="-122"/>
                  <a:sym typeface="宋体" panose="02010600030101010101" pitchFamily="2" charset="-122"/>
                </a:rPr>
                <a:t>注 </a:t>
              </a:r>
              <a:r>
                <a:rPr kumimoji="0" lang="en-US" altLang="zh-CN">
                  <a:latin typeface="宋体" panose="02010600030101010101" pitchFamily="2" charset="-122"/>
                  <a:sym typeface="宋体" panose="02010600030101010101" pitchFamily="2" charset="-122"/>
                </a:rPr>
                <a:t>(1) </a:t>
              </a:r>
              <a:r>
                <a:rPr kumimoji="0" lang="zh-CN" altLang="en-US">
                  <a:latin typeface="宋体" panose="02010600030101010101" pitchFamily="2" charset="-122"/>
                  <a:sym typeface="宋体" panose="02010600030101010101" pitchFamily="2" charset="-122"/>
                </a:rPr>
                <a:t>为什么叫运算？不妨设</a:t>
              </a:r>
            </a:p>
          </p:txBody>
        </p:sp>
        <p:sp>
          <p:nvSpPr>
            <p:cNvPr id="87052" name="Text Box 12">
              <a:extLst>
                <a:ext uri="{FF2B5EF4-FFF2-40B4-BE49-F238E27FC236}">
                  <a16:creationId xmlns:a16="http://schemas.microsoft.com/office/drawing/2014/main" id="{FEDF337B-4F17-45FE-8CEF-DF0FF7FC156C}"/>
                </a:ext>
              </a:extLst>
            </p:cNvPr>
            <p:cNvSpPr txBox="1">
              <a:spLocks noChangeArrowheads="1"/>
            </p:cNvSpPr>
            <p:nvPr/>
          </p:nvSpPr>
          <p:spPr bwMode="auto">
            <a:xfrm>
              <a:off x="4195" y="2478"/>
              <a:ext cx="1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a:latin typeface="宋体" panose="02010600030101010101" pitchFamily="2" charset="-122"/>
                  <a:sym typeface="宋体" panose="02010600030101010101" pitchFamily="2" charset="-122"/>
                </a:rPr>
                <a:t>是映射，若</a:t>
              </a:r>
            </a:p>
          </p:txBody>
        </p:sp>
        <p:graphicFrame>
          <p:nvGraphicFramePr>
            <p:cNvPr id="87066" name="Object 26">
              <a:extLst>
                <a:ext uri="{FF2B5EF4-FFF2-40B4-BE49-F238E27FC236}">
                  <a16:creationId xmlns:a16="http://schemas.microsoft.com/office/drawing/2014/main" id="{F0E1A015-5296-4177-81AF-32DCAA43215B}"/>
                </a:ext>
              </a:extLst>
            </p:cNvPr>
            <p:cNvGraphicFramePr>
              <a:graphicFrameLocks noChangeAspect="1"/>
            </p:cNvGraphicFramePr>
            <p:nvPr/>
          </p:nvGraphicFramePr>
          <p:xfrm>
            <a:off x="3288" y="2527"/>
            <a:ext cx="1134" cy="259"/>
          </p:xfrm>
          <a:graphic>
            <a:graphicData uri="http://schemas.openxmlformats.org/presentationml/2006/ole">
              <mc:AlternateContent xmlns:mc="http://schemas.openxmlformats.org/markup-compatibility/2006">
                <mc:Choice xmlns:v="urn:schemas-microsoft-com:vml" Requires="v">
                  <p:oleObj name="Equation" r:id="rId6" imgW="914400" imgH="203040" progId="Equation.DSMT4">
                    <p:embed/>
                  </p:oleObj>
                </mc:Choice>
                <mc:Fallback>
                  <p:oleObj name="Equation" r:id="rId6" imgW="914400" imgH="203040" progId="Equation.DSMT4">
                    <p:embed/>
                    <p:pic>
                      <p:nvPicPr>
                        <p:cNvPr id="87066" name="Object 26">
                          <a:extLst>
                            <a:ext uri="{FF2B5EF4-FFF2-40B4-BE49-F238E27FC236}">
                              <a16:creationId xmlns:a16="http://schemas.microsoft.com/office/drawing/2014/main" id="{F0E1A015-5296-4177-81AF-32DCAA4321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8" y="2527"/>
                          <a:ext cx="113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069" name="Group 29">
            <a:extLst>
              <a:ext uri="{FF2B5EF4-FFF2-40B4-BE49-F238E27FC236}">
                <a16:creationId xmlns:a16="http://schemas.microsoft.com/office/drawing/2014/main" id="{BF075B84-4851-4AF8-B964-6A5B9AAD1478}"/>
              </a:ext>
            </a:extLst>
          </p:cNvPr>
          <p:cNvGrpSpPr>
            <a:grpSpLocks/>
          </p:cNvGrpSpPr>
          <p:nvPr/>
        </p:nvGrpSpPr>
        <p:grpSpPr bwMode="auto">
          <a:xfrm>
            <a:off x="1382713" y="4465638"/>
            <a:ext cx="7150100" cy="561975"/>
            <a:chOff x="871" y="2813"/>
            <a:chExt cx="4504" cy="354"/>
          </a:xfrm>
        </p:grpSpPr>
        <p:sp>
          <p:nvSpPr>
            <p:cNvPr id="87048" name="Text Box 8">
              <a:extLst>
                <a:ext uri="{FF2B5EF4-FFF2-40B4-BE49-F238E27FC236}">
                  <a16:creationId xmlns:a16="http://schemas.microsoft.com/office/drawing/2014/main" id="{17833462-8EF2-4AAA-97EC-3DADC171C561}"/>
                </a:ext>
              </a:extLst>
            </p:cNvPr>
            <p:cNvSpPr txBox="1">
              <a:spLocks noChangeArrowheads="1"/>
            </p:cNvSpPr>
            <p:nvPr/>
          </p:nvSpPr>
          <p:spPr bwMode="auto">
            <a:xfrm>
              <a:off x="1280" y="2813"/>
              <a:ext cx="32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400">
                  <a:latin typeface="宋体" panose="02010600030101010101" pitchFamily="2" charset="-122"/>
                  <a:sym typeface="宋体" panose="02010600030101010101" pitchFamily="2" charset="-122"/>
                </a:rPr>
                <a:t>．</a:t>
              </a:r>
              <a:endParaRPr kumimoji="0" lang="zh-CN" altLang="en-US" sz="2400">
                <a:latin typeface="Arial" panose="020B0604020202020204" pitchFamily="34" charset="0"/>
              </a:endParaRPr>
            </a:p>
          </p:txBody>
        </p:sp>
        <p:sp>
          <p:nvSpPr>
            <p:cNvPr id="87054" name="Text Box 14">
              <a:extLst>
                <a:ext uri="{FF2B5EF4-FFF2-40B4-BE49-F238E27FC236}">
                  <a16:creationId xmlns:a16="http://schemas.microsoft.com/office/drawing/2014/main" id="{94870C2B-5052-4BD0-B5D8-3694EAECEC6A}"/>
                </a:ext>
              </a:extLst>
            </p:cNvPr>
            <p:cNvSpPr txBox="1">
              <a:spLocks noChangeArrowheads="1"/>
            </p:cNvSpPr>
            <p:nvPr/>
          </p:nvSpPr>
          <p:spPr bwMode="auto">
            <a:xfrm>
              <a:off x="1451" y="2862"/>
              <a:ext cx="3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dirty="0">
                  <a:latin typeface="宋体" panose="02010600030101010101" pitchFamily="2" charset="-122"/>
                  <a:sym typeface="宋体" panose="02010600030101010101" pitchFamily="2" charset="-122"/>
                </a:rPr>
                <a:t>，则可以说</a:t>
              </a:r>
              <a:r>
                <a:rPr kumimoji="0" lang="en-US" altLang="zh-CN" i="1" dirty="0">
                  <a:cs typeface="Times New Roman" panose="02020603050405020304" pitchFamily="18" charset="0"/>
                  <a:sym typeface="Times New Roman" panose="02020603050405020304" pitchFamily="18" charset="0"/>
                </a:rPr>
                <a:t>a</a:t>
              </a:r>
              <a:r>
                <a:rPr kumimoji="0" lang="zh-CN" altLang="en-US" dirty="0">
                  <a:latin typeface="宋体" panose="02010600030101010101" pitchFamily="2" charset="-122"/>
                  <a:sym typeface="宋体" panose="02010600030101010101" pitchFamily="2" charset="-122"/>
                </a:rPr>
                <a:t>和</a:t>
              </a:r>
              <a:r>
                <a:rPr kumimoji="0" lang="en-US" altLang="zh-CN" i="1" dirty="0">
                  <a:cs typeface="Times New Roman" panose="02020603050405020304" pitchFamily="18" charset="0"/>
                  <a:sym typeface="Times New Roman" panose="02020603050405020304" pitchFamily="18" charset="0"/>
                </a:rPr>
                <a:t>b</a:t>
              </a:r>
              <a:r>
                <a:rPr kumimoji="0" lang="zh-CN" altLang="en-US" dirty="0">
                  <a:latin typeface="宋体" panose="02010600030101010101" pitchFamily="2" charset="-122"/>
                  <a:sym typeface="宋体" panose="02010600030101010101" pitchFamily="2" charset="-122"/>
                </a:rPr>
                <a:t>在</a:t>
              </a:r>
              <a:endParaRPr kumimoji="0" lang="zh-CN" altLang="en-US" dirty="0">
                <a:latin typeface="Arial" panose="020B0604020202020204" pitchFamily="34" charset="0"/>
              </a:endParaRPr>
            </a:p>
          </p:txBody>
        </p:sp>
        <p:pic>
          <p:nvPicPr>
            <p:cNvPr id="87055" name="Picture 15">
              <a:extLst>
                <a:ext uri="{FF2B5EF4-FFF2-40B4-BE49-F238E27FC236}">
                  <a16:creationId xmlns:a16="http://schemas.microsoft.com/office/drawing/2014/main" id="{DE318153-B23B-46E3-9C0B-B1F547F48A0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2886"/>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6" name="Text Box 16">
              <a:extLst>
                <a:ext uri="{FF2B5EF4-FFF2-40B4-BE49-F238E27FC236}">
                  <a16:creationId xmlns:a16="http://schemas.microsoft.com/office/drawing/2014/main" id="{FFEDC1ED-E7A1-4CEC-AA99-A9679C0602EE}"/>
                </a:ext>
              </a:extLst>
            </p:cNvPr>
            <p:cNvSpPr txBox="1">
              <a:spLocks noChangeArrowheads="1"/>
            </p:cNvSpPr>
            <p:nvPr/>
          </p:nvSpPr>
          <p:spPr bwMode="auto">
            <a:xfrm>
              <a:off x="3379" y="2862"/>
              <a:ext cx="1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400">
                  <a:latin typeface="Arial" panose="020B0604020202020204" pitchFamily="34" charset="0"/>
                  <a:sym typeface="宋体" panose="02010600030101010101" pitchFamily="2" charset="-122"/>
                </a:rPr>
                <a:t>的法则下运算得到</a:t>
              </a:r>
              <a:r>
                <a:rPr kumimoji="0" lang="en-US" altLang="zh-CN" sz="2400" i="1">
                  <a:latin typeface="Times New Roman" panose="02020603050405020304" pitchFamily="18" charset="0"/>
                  <a:sym typeface="Times New Roman" panose="02020603050405020304" pitchFamily="18" charset="0"/>
                </a:rPr>
                <a:t>d</a:t>
              </a:r>
              <a:r>
                <a:rPr kumimoji="0" lang="zh-CN" altLang="en-US" sz="2400" i="1">
                  <a:latin typeface="Times New Roman" panose="02020603050405020304" pitchFamily="18" charset="0"/>
                  <a:sym typeface="Times New Roman" panose="02020603050405020304" pitchFamily="18" charset="0"/>
                </a:rPr>
                <a:t>。</a:t>
              </a:r>
              <a:endParaRPr kumimoji="0" lang="zh-CN" altLang="en-US" sz="2400" i="1">
                <a:latin typeface="Times New Roman" panose="02020603050405020304" pitchFamily="18" charset="0"/>
              </a:endParaRPr>
            </a:p>
          </p:txBody>
        </p:sp>
        <p:graphicFrame>
          <p:nvGraphicFramePr>
            <p:cNvPr id="87068" name="Object 28">
              <a:extLst>
                <a:ext uri="{FF2B5EF4-FFF2-40B4-BE49-F238E27FC236}">
                  <a16:creationId xmlns:a16="http://schemas.microsoft.com/office/drawing/2014/main" id="{6179B40A-1503-4D4F-B92B-C33D9F622396}"/>
                </a:ext>
              </a:extLst>
            </p:cNvPr>
            <p:cNvGraphicFramePr>
              <a:graphicFrameLocks noChangeAspect="1"/>
            </p:cNvGraphicFramePr>
            <p:nvPr/>
          </p:nvGraphicFramePr>
          <p:xfrm>
            <a:off x="871" y="2891"/>
            <a:ext cx="816" cy="276"/>
          </p:xfrm>
          <a:graphic>
            <a:graphicData uri="http://schemas.openxmlformats.org/presentationml/2006/ole">
              <mc:AlternateContent xmlns:mc="http://schemas.openxmlformats.org/markup-compatibility/2006">
                <mc:Choice xmlns:v="urn:schemas-microsoft-com:vml" Requires="v">
                  <p:oleObj name="Equation" r:id="rId9" imgW="685800" imgH="203040" progId="Equation.DSMT4">
                    <p:embed/>
                  </p:oleObj>
                </mc:Choice>
                <mc:Fallback>
                  <p:oleObj name="Equation" r:id="rId9" imgW="685800" imgH="203040" progId="Equation.DSMT4">
                    <p:embed/>
                    <p:pic>
                      <p:nvPicPr>
                        <p:cNvPr id="87068" name="Object 28">
                          <a:extLst>
                            <a:ext uri="{FF2B5EF4-FFF2-40B4-BE49-F238E27FC236}">
                              <a16:creationId xmlns:a16="http://schemas.microsoft.com/office/drawing/2014/main" id="{6179B40A-1503-4D4F-B92B-C33D9F6223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1" y="2891"/>
                          <a:ext cx="816"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072" name="Group 32">
            <a:extLst>
              <a:ext uri="{FF2B5EF4-FFF2-40B4-BE49-F238E27FC236}">
                <a16:creationId xmlns:a16="http://schemas.microsoft.com/office/drawing/2014/main" id="{C9A99F23-95F7-485F-B687-BFA98D8D03C9}"/>
              </a:ext>
            </a:extLst>
          </p:cNvPr>
          <p:cNvGrpSpPr>
            <a:grpSpLocks/>
          </p:cNvGrpSpPr>
          <p:nvPr/>
        </p:nvGrpSpPr>
        <p:grpSpPr bwMode="auto">
          <a:xfrm>
            <a:off x="1331913" y="5691188"/>
            <a:ext cx="2808287" cy="457200"/>
            <a:chOff x="839" y="3585"/>
            <a:chExt cx="1769" cy="288"/>
          </a:xfrm>
        </p:grpSpPr>
        <p:sp>
          <p:nvSpPr>
            <p:cNvPr id="87063" name="Text Box 23">
              <a:extLst>
                <a:ext uri="{FF2B5EF4-FFF2-40B4-BE49-F238E27FC236}">
                  <a16:creationId xmlns:a16="http://schemas.microsoft.com/office/drawing/2014/main" id="{F04C2ABB-7604-4ABD-B88C-62FA1BBDB083}"/>
                </a:ext>
              </a:extLst>
            </p:cNvPr>
            <p:cNvSpPr txBox="1">
              <a:spLocks noChangeArrowheads="1"/>
            </p:cNvSpPr>
            <p:nvPr/>
          </p:nvSpPr>
          <p:spPr bwMode="auto">
            <a:xfrm>
              <a:off x="839" y="3585"/>
              <a:ext cx="1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400">
                  <a:latin typeface="宋体" panose="02010600030101010101" pitchFamily="2" charset="-122"/>
                  <a:sym typeface="宋体" panose="02010600030101010101" pitchFamily="2" charset="-122"/>
                </a:rPr>
                <a:t>像记作</a:t>
              </a:r>
            </a:p>
          </p:txBody>
        </p:sp>
        <p:graphicFrame>
          <p:nvGraphicFramePr>
            <p:cNvPr id="87070" name="Object 30">
              <a:extLst>
                <a:ext uri="{FF2B5EF4-FFF2-40B4-BE49-F238E27FC236}">
                  <a16:creationId xmlns:a16="http://schemas.microsoft.com/office/drawing/2014/main" id="{BF9693B3-77D5-42AA-9E71-7E31365309E0}"/>
                </a:ext>
              </a:extLst>
            </p:cNvPr>
            <p:cNvGraphicFramePr>
              <a:graphicFrameLocks noChangeAspect="1"/>
            </p:cNvGraphicFramePr>
            <p:nvPr/>
          </p:nvGraphicFramePr>
          <p:xfrm>
            <a:off x="1519" y="3625"/>
            <a:ext cx="436" cy="241"/>
          </p:xfrm>
          <a:graphic>
            <a:graphicData uri="http://schemas.openxmlformats.org/presentationml/2006/ole">
              <mc:AlternateContent xmlns:mc="http://schemas.openxmlformats.org/markup-compatibility/2006">
                <mc:Choice xmlns:v="urn:schemas-microsoft-com:vml" Requires="v">
                  <p:oleObj name="Equation" r:id="rId11" imgW="330120" imgH="177480" progId="Equation.DSMT4">
                    <p:embed/>
                  </p:oleObj>
                </mc:Choice>
                <mc:Fallback>
                  <p:oleObj name="Equation" r:id="rId11" imgW="330120" imgH="177480" progId="Equation.DSMT4">
                    <p:embed/>
                    <p:pic>
                      <p:nvPicPr>
                        <p:cNvPr id="87070" name="Object 30">
                          <a:extLst>
                            <a:ext uri="{FF2B5EF4-FFF2-40B4-BE49-F238E27FC236}">
                              <a16:creationId xmlns:a16="http://schemas.microsoft.com/office/drawing/2014/main" id="{BF9693B3-77D5-42AA-9E71-7E31365309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9" y="3625"/>
                          <a:ext cx="436"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animEffect transition="in" filter="wipe(left)">
                                      <p:cBhvr>
                                        <p:cTn id="11" dur="500"/>
                                        <p:tgtEl>
                                          <p:spTgt spid="870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7044"/>
                                        </p:tgtEl>
                                        <p:attrNameLst>
                                          <p:attrName>style.visibility</p:attrName>
                                        </p:attrNameLst>
                                      </p:cBhvr>
                                      <p:to>
                                        <p:strVal val="visible"/>
                                      </p:to>
                                    </p:set>
                                    <p:animEffect transition="in" filter="wipe(left)">
                                      <p:cBhvr>
                                        <p:cTn id="16" dur="500"/>
                                        <p:tgtEl>
                                          <p:spTgt spid="870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7047">
                                            <p:txEl>
                                              <p:pRg st="0" end="0"/>
                                            </p:txEl>
                                          </p:spTgt>
                                        </p:tgtEl>
                                        <p:attrNameLst>
                                          <p:attrName>style.visibility</p:attrName>
                                        </p:attrNameLst>
                                      </p:cBhvr>
                                      <p:to>
                                        <p:strVal val="visible"/>
                                      </p:to>
                                    </p:set>
                                    <p:animEffect transition="in" filter="wipe(left)">
                                      <p:cBhvr>
                                        <p:cTn id="21" dur="500"/>
                                        <p:tgtEl>
                                          <p:spTgt spid="87047">
                                            <p:txEl>
                                              <p:pRg st="0" end="0"/>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87047">
                                            <p:txEl>
                                              <p:pRg st="1" end="1"/>
                                            </p:txEl>
                                          </p:spTgt>
                                        </p:tgtEl>
                                        <p:attrNameLst>
                                          <p:attrName>style.visibility</p:attrName>
                                        </p:attrNameLst>
                                      </p:cBhvr>
                                      <p:to>
                                        <p:strVal val="visible"/>
                                      </p:to>
                                    </p:set>
                                    <p:animEffect transition="in" filter="wipe(left)">
                                      <p:cBhvr>
                                        <p:cTn id="25" dur="500"/>
                                        <p:tgtEl>
                                          <p:spTgt spid="8704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7067"/>
                                        </p:tgtEl>
                                        <p:attrNameLst>
                                          <p:attrName>style.visibility</p:attrName>
                                        </p:attrNameLst>
                                      </p:cBhvr>
                                      <p:to>
                                        <p:strVal val="visible"/>
                                      </p:to>
                                    </p:set>
                                    <p:animEffect transition="in" filter="wipe(left)">
                                      <p:cBhvr>
                                        <p:cTn id="30" dur="500"/>
                                        <p:tgtEl>
                                          <p:spTgt spid="8706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87069"/>
                                        </p:tgtEl>
                                        <p:attrNameLst>
                                          <p:attrName>style.visibility</p:attrName>
                                        </p:attrNameLst>
                                      </p:cBhvr>
                                      <p:to>
                                        <p:strVal val="visible"/>
                                      </p:to>
                                    </p:set>
                                    <p:animEffect transition="in" filter="wipe(left)">
                                      <p:cBhvr>
                                        <p:cTn id="34" dur="500"/>
                                        <p:tgtEl>
                                          <p:spTgt spid="870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7071"/>
                                        </p:tgtEl>
                                        <p:attrNameLst>
                                          <p:attrName>style.visibility</p:attrName>
                                        </p:attrNameLst>
                                      </p:cBhvr>
                                      <p:to>
                                        <p:strVal val="visible"/>
                                      </p:to>
                                    </p:set>
                                    <p:animEffect transition="in" filter="wipe(left)">
                                      <p:cBhvr>
                                        <p:cTn id="39" dur="500"/>
                                        <p:tgtEl>
                                          <p:spTgt spid="87071"/>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87072"/>
                                        </p:tgtEl>
                                        <p:attrNameLst>
                                          <p:attrName>style.visibility</p:attrName>
                                        </p:attrNameLst>
                                      </p:cBhvr>
                                      <p:to>
                                        <p:strVal val="visible"/>
                                      </p:to>
                                    </p:set>
                                    <p:animEffect transition="in" filter="wipe(left)">
                                      <p:cBhvr>
                                        <p:cTn id="43" dur="500"/>
                                        <p:tgtEl>
                                          <p:spTgt spid="87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674C4239-8924-493F-9AC4-239DC7C2436B}"/>
              </a:ext>
            </a:extLst>
          </p:cNvPr>
          <p:cNvSpPr txBox="1">
            <a:spLocks noChangeArrowheads="1"/>
          </p:cNvSpPr>
          <p:nvPr/>
        </p:nvSpPr>
        <p:spPr bwMode="auto">
          <a:xfrm>
            <a:off x="2438400" y="228600"/>
            <a:ext cx="410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§3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代数运算</a:t>
            </a:r>
            <a:endParaRPr kumimoji="0" lang="zh-CN" altLang="en-US" sz="4000" b="1">
              <a:effectLst>
                <a:outerShdw blurRad="38100" dist="38100" dir="2700000" algn="tl">
                  <a:srgbClr val="C0C0C0"/>
                </a:outerShdw>
              </a:effectLst>
              <a:latin typeface="Times New Roman" panose="02020603050405020304" pitchFamily="18" charset="0"/>
            </a:endParaRPr>
          </a:p>
        </p:txBody>
      </p:sp>
      <p:sp>
        <p:nvSpPr>
          <p:cNvPr id="121861" name="Text Box 5">
            <a:extLst>
              <a:ext uri="{FF2B5EF4-FFF2-40B4-BE49-F238E27FC236}">
                <a16:creationId xmlns:a16="http://schemas.microsoft.com/office/drawing/2014/main" id="{E62F0753-F2D9-4922-AB54-9F85B9CB890E}"/>
              </a:ext>
            </a:extLst>
          </p:cNvPr>
          <p:cNvSpPr txBox="1">
            <a:spLocks noChangeArrowheads="1"/>
          </p:cNvSpPr>
          <p:nvPr/>
        </p:nvSpPr>
        <p:spPr bwMode="auto">
          <a:xfrm>
            <a:off x="250825" y="1268413"/>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dirty="0">
                <a:latin typeface="Arial" panose="020B0604020202020204" pitchFamily="34" charset="0"/>
              </a:rPr>
              <a:t>    </a:t>
            </a:r>
            <a:r>
              <a:rPr kumimoji="0" lang="zh-CN" altLang="en-US" sz="2400" dirty="0">
                <a:latin typeface="Times New Roman" panose="02020603050405020304" pitchFamily="18" charset="0"/>
              </a:rPr>
              <a:t>例</a:t>
            </a:r>
            <a:r>
              <a:rPr kumimoji="0" lang="en-US" altLang="zh-CN" sz="2400" dirty="0">
                <a:latin typeface="Times New Roman" panose="02020603050405020304" pitchFamily="18" charset="0"/>
              </a:rPr>
              <a:t>1  </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所有整数</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所有不等于</a:t>
            </a:r>
            <a:r>
              <a:rPr kumimoji="0" lang="en-US" altLang="zh-CN" sz="2400" dirty="0">
                <a:latin typeface="Times New Roman" panose="02020603050405020304" pitchFamily="18" charset="0"/>
              </a:rPr>
              <a:t>0</a:t>
            </a:r>
            <a:r>
              <a:rPr kumimoji="0" lang="zh-CN" altLang="en-US" sz="2400" dirty="0">
                <a:latin typeface="Times New Roman" panose="02020603050405020304" pitchFamily="18" charset="0"/>
              </a:rPr>
              <a:t>整数</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D</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所有有理数</a:t>
            </a:r>
            <a:r>
              <a:rPr kumimoji="0" lang="en-US" altLang="zh-CN" sz="2400" dirty="0">
                <a:latin typeface="Times New Roman" panose="02020603050405020304" pitchFamily="18" charset="0"/>
              </a:rPr>
              <a:t>}</a:t>
            </a:r>
          </a:p>
        </p:txBody>
      </p:sp>
      <p:graphicFrame>
        <p:nvGraphicFramePr>
          <p:cNvPr id="121862" name="Object 6">
            <a:extLst>
              <a:ext uri="{FF2B5EF4-FFF2-40B4-BE49-F238E27FC236}">
                <a16:creationId xmlns:a16="http://schemas.microsoft.com/office/drawing/2014/main" id="{7C18A193-90F7-4AD0-AABB-92D5E9FCC3C1}"/>
              </a:ext>
            </a:extLst>
          </p:cNvPr>
          <p:cNvGraphicFramePr>
            <a:graphicFrameLocks noChangeAspect="1"/>
          </p:cNvGraphicFramePr>
          <p:nvPr>
            <p:extLst>
              <p:ext uri="{D42A27DB-BD31-4B8C-83A1-F6EECF244321}">
                <p14:modId xmlns:p14="http://schemas.microsoft.com/office/powerpoint/2010/main" val="1142447422"/>
              </p:ext>
            </p:extLst>
          </p:nvPr>
        </p:nvGraphicFramePr>
        <p:xfrm>
          <a:off x="2268538" y="1628775"/>
          <a:ext cx="3533775" cy="850900"/>
        </p:xfrm>
        <a:graphic>
          <a:graphicData uri="http://schemas.openxmlformats.org/presentationml/2006/ole">
            <mc:AlternateContent xmlns:mc="http://schemas.openxmlformats.org/markup-compatibility/2006">
              <mc:Choice xmlns:v="urn:schemas-microsoft-com:vml" Requires="v">
                <p:oleObj name="Equation" r:id="rId2" imgW="1726920" imgH="393480" progId="Equation.DSMT4">
                  <p:embed/>
                </p:oleObj>
              </mc:Choice>
              <mc:Fallback>
                <p:oleObj name="Equation" r:id="rId2" imgW="1726920" imgH="393480" progId="Equation.DSMT4">
                  <p:embed/>
                  <p:pic>
                    <p:nvPicPr>
                      <p:cNvPr id="121862" name="Object 6">
                        <a:extLst>
                          <a:ext uri="{FF2B5EF4-FFF2-40B4-BE49-F238E27FC236}">
                            <a16:creationId xmlns:a16="http://schemas.microsoft.com/office/drawing/2014/main" id="{7C18A193-90F7-4AD0-AABB-92D5E9FCC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628775"/>
                        <a:ext cx="35337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3" name="Object 7">
            <a:extLst>
              <a:ext uri="{FF2B5EF4-FFF2-40B4-BE49-F238E27FC236}">
                <a16:creationId xmlns:a16="http://schemas.microsoft.com/office/drawing/2014/main" id="{897521AB-EFE3-4547-BACE-F31922685F7E}"/>
              </a:ext>
            </a:extLst>
          </p:cNvPr>
          <p:cNvGraphicFramePr>
            <a:graphicFrameLocks noChangeAspect="1"/>
          </p:cNvGraphicFramePr>
          <p:nvPr>
            <p:extLst>
              <p:ext uri="{D42A27DB-BD31-4B8C-83A1-F6EECF244321}">
                <p14:modId xmlns:p14="http://schemas.microsoft.com/office/powerpoint/2010/main" val="1443431029"/>
              </p:ext>
            </p:extLst>
          </p:nvPr>
        </p:nvGraphicFramePr>
        <p:xfrm>
          <a:off x="323850" y="2457450"/>
          <a:ext cx="7561263" cy="466725"/>
        </p:xfrm>
        <a:graphic>
          <a:graphicData uri="http://schemas.openxmlformats.org/presentationml/2006/ole">
            <mc:AlternateContent xmlns:mc="http://schemas.openxmlformats.org/markup-compatibility/2006">
              <mc:Choice xmlns:v="urn:schemas-microsoft-com:vml" Requires="v">
                <p:oleObj name="Equation" r:id="rId4" imgW="3695400" imgH="215640" progId="Equation.DSMT4">
                  <p:embed/>
                </p:oleObj>
              </mc:Choice>
              <mc:Fallback>
                <p:oleObj name="Equation" r:id="rId4" imgW="3695400" imgH="215640" progId="Equation.DSMT4">
                  <p:embed/>
                  <p:pic>
                    <p:nvPicPr>
                      <p:cNvPr id="121863" name="Object 7">
                        <a:extLst>
                          <a:ext uri="{FF2B5EF4-FFF2-40B4-BE49-F238E27FC236}">
                            <a16:creationId xmlns:a16="http://schemas.microsoft.com/office/drawing/2014/main" id="{897521AB-EFE3-4547-BACE-F31922685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57450"/>
                        <a:ext cx="75612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4" name="Text Box 8">
            <a:extLst>
              <a:ext uri="{FF2B5EF4-FFF2-40B4-BE49-F238E27FC236}">
                <a16:creationId xmlns:a16="http://schemas.microsoft.com/office/drawing/2014/main" id="{E026B0B0-B5F1-4A42-9C76-0478B5821F38}"/>
              </a:ext>
            </a:extLst>
          </p:cNvPr>
          <p:cNvSpPr txBox="1">
            <a:spLocks noChangeArrowheads="1"/>
          </p:cNvSpPr>
          <p:nvPr/>
        </p:nvSpPr>
        <p:spPr bwMode="auto">
          <a:xfrm>
            <a:off x="611188" y="3086100"/>
            <a:ext cx="727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solidFill>
                  <a:schemeClr val="hlink"/>
                </a:solidFill>
                <a:latin typeface="Times New Roman" panose="02020603050405020304" pitchFamily="18" charset="0"/>
              </a:rPr>
              <a:t>注意</a:t>
            </a:r>
            <a:r>
              <a:rPr kumimoji="0" lang="en-US" altLang="zh-CN" sz="2400" b="1" dirty="0">
                <a:solidFill>
                  <a:schemeClr val="hlink"/>
                </a:solidFill>
                <a:latin typeface="Times New Roman" panose="02020603050405020304" pitchFamily="18" charset="0"/>
              </a:rPr>
              <a:t>:</a:t>
            </a:r>
            <a:r>
              <a:rPr kumimoji="0" lang="en-US" altLang="zh-CN" sz="2400" b="1" dirty="0">
                <a:latin typeface="Times New Roman" panose="02020603050405020304" pitchFamily="18" charset="0"/>
              </a:rPr>
              <a:t>  </a:t>
            </a:r>
            <a:r>
              <a:rPr kumimoji="0" lang="zh-CN" altLang="en-US" sz="2400" dirty="0">
                <a:latin typeface="Times New Roman" panose="02020603050405020304" pitchFamily="18" charset="0"/>
              </a:rPr>
              <a:t>当</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的时候</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但这并不是说</a:t>
            </a:r>
          </a:p>
        </p:txBody>
      </p:sp>
      <p:graphicFrame>
        <p:nvGraphicFramePr>
          <p:cNvPr id="121865" name="Object 9">
            <a:extLst>
              <a:ext uri="{FF2B5EF4-FFF2-40B4-BE49-F238E27FC236}">
                <a16:creationId xmlns:a16="http://schemas.microsoft.com/office/drawing/2014/main" id="{F1105C36-51EC-4378-8082-8AEB454877D0}"/>
              </a:ext>
            </a:extLst>
          </p:cNvPr>
          <p:cNvGraphicFramePr>
            <a:graphicFrameLocks noChangeAspect="1"/>
          </p:cNvGraphicFramePr>
          <p:nvPr>
            <p:extLst>
              <p:ext uri="{D42A27DB-BD31-4B8C-83A1-F6EECF244321}">
                <p14:modId xmlns:p14="http://schemas.microsoft.com/office/powerpoint/2010/main" val="1776113127"/>
              </p:ext>
            </p:extLst>
          </p:nvPr>
        </p:nvGraphicFramePr>
        <p:xfrm>
          <a:off x="2051050" y="3644900"/>
          <a:ext cx="3889375" cy="512763"/>
        </p:xfrm>
        <a:graphic>
          <a:graphicData uri="http://schemas.openxmlformats.org/presentationml/2006/ole">
            <mc:AlternateContent xmlns:mc="http://schemas.openxmlformats.org/markup-compatibility/2006">
              <mc:Choice xmlns:v="urn:schemas-microsoft-com:vml" Requires="v">
                <p:oleObj name="Equation" r:id="rId6" imgW="1650960" imgH="215640" progId="Equation.DSMT4">
                  <p:embed/>
                </p:oleObj>
              </mc:Choice>
              <mc:Fallback>
                <p:oleObj name="Equation" r:id="rId6" imgW="1650960" imgH="215640" progId="Equation.DSMT4">
                  <p:embed/>
                  <p:pic>
                    <p:nvPicPr>
                      <p:cNvPr id="121865" name="Object 9">
                        <a:extLst>
                          <a:ext uri="{FF2B5EF4-FFF2-40B4-BE49-F238E27FC236}">
                            <a16:creationId xmlns:a16="http://schemas.microsoft.com/office/drawing/2014/main" id="{F1105C36-51EC-4378-8082-8AEB454877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644900"/>
                        <a:ext cx="388937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8" name="Object 12">
            <a:extLst>
              <a:ext uri="{FF2B5EF4-FFF2-40B4-BE49-F238E27FC236}">
                <a16:creationId xmlns:a16="http://schemas.microsoft.com/office/drawing/2014/main" id="{C732B349-AECE-435A-8271-A492F9EB2683}"/>
              </a:ext>
            </a:extLst>
          </p:cNvPr>
          <p:cNvGraphicFramePr>
            <a:graphicFrameLocks noChangeAspect="1"/>
          </p:cNvGraphicFramePr>
          <p:nvPr>
            <p:extLst>
              <p:ext uri="{D42A27DB-BD31-4B8C-83A1-F6EECF244321}">
                <p14:modId xmlns:p14="http://schemas.microsoft.com/office/powerpoint/2010/main" val="495994109"/>
              </p:ext>
            </p:extLst>
          </p:nvPr>
        </p:nvGraphicFramePr>
        <p:xfrm>
          <a:off x="755650" y="4365625"/>
          <a:ext cx="7575550" cy="463550"/>
        </p:xfrm>
        <a:graphic>
          <a:graphicData uri="http://schemas.openxmlformats.org/presentationml/2006/ole">
            <mc:AlternateContent xmlns:mc="http://schemas.openxmlformats.org/markup-compatibility/2006">
              <mc:Choice xmlns:v="urn:schemas-microsoft-com:vml" Requires="v">
                <p:oleObj name="Equation" r:id="rId8" imgW="3441600" imgH="215640" progId="Equation.DSMT4">
                  <p:embed/>
                </p:oleObj>
              </mc:Choice>
              <mc:Fallback>
                <p:oleObj name="Equation" r:id="rId8" imgW="3441600" imgH="215640" progId="Equation.DSMT4">
                  <p:embed/>
                  <p:pic>
                    <p:nvPicPr>
                      <p:cNvPr id="121868" name="Object 12">
                        <a:extLst>
                          <a:ext uri="{FF2B5EF4-FFF2-40B4-BE49-F238E27FC236}">
                            <a16:creationId xmlns:a16="http://schemas.microsoft.com/office/drawing/2014/main" id="{C732B349-AECE-435A-8271-A492F9EB26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365625"/>
                        <a:ext cx="75755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9" name="Object 13">
            <a:extLst>
              <a:ext uri="{FF2B5EF4-FFF2-40B4-BE49-F238E27FC236}">
                <a16:creationId xmlns:a16="http://schemas.microsoft.com/office/drawing/2014/main" id="{EF8E80ED-2C7A-4023-8830-32A9507876A2}"/>
              </a:ext>
            </a:extLst>
          </p:cNvPr>
          <p:cNvGraphicFramePr>
            <a:graphicFrameLocks noChangeAspect="1"/>
          </p:cNvGraphicFramePr>
          <p:nvPr>
            <p:extLst>
              <p:ext uri="{D42A27DB-BD31-4B8C-83A1-F6EECF244321}">
                <p14:modId xmlns:p14="http://schemas.microsoft.com/office/powerpoint/2010/main" val="3453447230"/>
              </p:ext>
            </p:extLst>
          </p:nvPr>
        </p:nvGraphicFramePr>
        <p:xfrm>
          <a:off x="682625" y="4941888"/>
          <a:ext cx="7777163" cy="463550"/>
        </p:xfrm>
        <a:graphic>
          <a:graphicData uri="http://schemas.openxmlformats.org/presentationml/2006/ole">
            <mc:AlternateContent xmlns:mc="http://schemas.openxmlformats.org/markup-compatibility/2006">
              <mc:Choice xmlns:v="urn:schemas-microsoft-com:vml" Requires="v">
                <p:oleObj name="Equation" r:id="rId10" imgW="3619440" imgH="215640" progId="Equation.DSMT4">
                  <p:embed/>
                </p:oleObj>
              </mc:Choice>
              <mc:Fallback>
                <p:oleObj name="Equation" r:id="rId10" imgW="3619440" imgH="215640" progId="Equation.DSMT4">
                  <p:embed/>
                  <p:pic>
                    <p:nvPicPr>
                      <p:cNvPr id="121869" name="Object 13">
                        <a:extLst>
                          <a:ext uri="{FF2B5EF4-FFF2-40B4-BE49-F238E27FC236}">
                            <a16:creationId xmlns:a16="http://schemas.microsoft.com/office/drawing/2014/main" id="{EF8E80ED-2C7A-4023-8830-32A9507876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625" y="4941888"/>
                        <a:ext cx="77771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wipe(left)">
                                      <p:cBhvr>
                                        <p:cTn id="7" dur="500"/>
                                        <p:tgtEl>
                                          <p:spTgt spid="121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wipe(left)">
                                      <p:cBhvr>
                                        <p:cTn id="12" dur="500"/>
                                        <p:tgtEl>
                                          <p:spTgt spid="121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1863"/>
                                        </p:tgtEl>
                                        <p:attrNameLst>
                                          <p:attrName>style.visibility</p:attrName>
                                        </p:attrNameLst>
                                      </p:cBhvr>
                                      <p:to>
                                        <p:strVal val="visible"/>
                                      </p:to>
                                    </p:set>
                                    <p:animEffect transition="in" filter="wipe(left)">
                                      <p:cBhvr>
                                        <p:cTn id="17" dur="500"/>
                                        <p:tgtEl>
                                          <p:spTgt spid="121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864"/>
                                        </p:tgtEl>
                                        <p:attrNameLst>
                                          <p:attrName>style.visibility</p:attrName>
                                        </p:attrNameLst>
                                      </p:cBhvr>
                                      <p:to>
                                        <p:strVal val="visible"/>
                                      </p:to>
                                    </p:set>
                                    <p:animEffect transition="in" filter="wipe(left)">
                                      <p:cBhvr>
                                        <p:cTn id="22" dur="500"/>
                                        <p:tgtEl>
                                          <p:spTgt spid="12186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21865"/>
                                        </p:tgtEl>
                                        <p:attrNameLst>
                                          <p:attrName>style.visibility</p:attrName>
                                        </p:attrNameLst>
                                      </p:cBhvr>
                                      <p:to>
                                        <p:strVal val="visible"/>
                                      </p:to>
                                    </p:set>
                                    <p:animEffect transition="in" filter="wipe(left)">
                                      <p:cBhvr>
                                        <p:cTn id="26" dur="500"/>
                                        <p:tgtEl>
                                          <p:spTgt spid="1218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1868"/>
                                        </p:tgtEl>
                                        <p:attrNameLst>
                                          <p:attrName>style.visibility</p:attrName>
                                        </p:attrNameLst>
                                      </p:cBhvr>
                                      <p:to>
                                        <p:strVal val="visible"/>
                                      </p:to>
                                    </p:set>
                                    <p:animEffect transition="in" filter="wipe(left)">
                                      <p:cBhvr>
                                        <p:cTn id="31" dur="500"/>
                                        <p:tgtEl>
                                          <p:spTgt spid="12186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121869"/>
                                        </p:tgtEl>
                                        <p:attrNameLst>
                                          <p:attrName>style.visibility</p:attrName>
                                        </p:attrNameLst>
                                      </p:cBhvr>
                                      <p:to>
                                        <p:strVal val="visible"/>
                                      </p:to>
                                    </p:set>
                                    <p:animEffect transition="in" filter="wipe(left)">
                                      <p:cBhvr>
                                        <p:cTn id="35" dur="5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9144867A-EF05-4949-BC09-90BE27BDB385}"/>
              </a:ext>
            </a:extLst>
          </p:cNvPr>
          <p:cNvSpPr txBox="1">
            <a:spLocks noChangeArrowheads="1"/>
          </p:cNvSpPr>
          <p:nvPr/>
        </p:nvSpPr>
        <p:spPr bwMode="auto">
          <a:xfrm>
            <a:off x="2438400" y="228600"/>
            <a:ext cx="410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§3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代数运算</a:t>
            </a:r>
            <a:endParaRPr kumimoji="0" lang="zh-CN" altLang="en-US" sz="4000" b="1">
              <a:effectLst>
                <a:outerShdw blurRad="38100" dist="38100" dir="2700000" algn="tl">
                  <a:srgbClr val="C0C0C0"/>
                </a:outerShdw>
              </a:effectLst>
              <a:latin typeface="Times New Roman" panose="02020603050405020304" pitchFamily="18" charset="0"/>
            </a:endParaRPr>
          </a:p>
        </p:txBody>
      </p:sp>
      <p:sp>
        <p:nvSpPr>
          <p:cNvPr id="122883" name="Text Box 3">
            <a:extLst>
              <a:ext uri="{FF2B5EF4-FFF2-40B4-BE49-F238E27FC236}">
                <a16:creationId xmlns:a16="http://schemas.microsoft.com/office/drawing/2014/main" id="{31079A22-4DDD-400D-9C2D-A08D7B130FB4}"/>
              </a:ext>
            </a:extLst>
          </p:cNvPr>
          <p:cNvSpPr txBox="1">
            <a:spLocks noChangeArrowheads="1"/>
          </p:cNvSpPr>
          <p:nvPr/>
        </p:nvSpPr>
        <p:spPr bwMode="auto">
          <a:xfrm>
            <a:off x="250825" y="1268413"/>
            <a:ext cx="828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dirty="0">
                <a:latin typeface="Arial" panose="020B0604020202020204" pitchFamily="34" charset="0"/>
              </a:rPr>
              <a:t>    </a:t>
            </a:r>
            <a:r>
              <a:rPr kumimoji="0" lang="zh-CN" altLang="en-US" sz="2400" dirty="0">
                <a:latin typeface="Times New Roman" panose="02020603050405020304" pitchFamily="18" charset="0"/>
              </a:rPr>
              <a:t>例</a:t>
            </a:r>
            <a:r>
              <a:rPr kumimoji="0" lang="en-US" altLang="zh-CN" sz="2400" dirty="0">
                <a:latin typeface="Times New Roman" panose="02020603050405020304" pitchFamily="18" charset="0"/>
              </a:rPr>
              <a:t>1   </a:t>
            </a:r>
            <a:r>
              <a:rPr kumimoji="0" lang="zh-CN" altLang="en-US" sz="2400" dirty="0">
                <a:latin typeface="Times New Roman" panose="02020603050405020304" pitchFamily="18" charset="0"/>
              </a:rPr>
              <a:t>设</a:t>
            </a:r>
            <a:r>
              <a:rPr kumimoji="0" lang="zh-CN" altLang="en-US" sz="2400" i="1" dirty="0">
                <a:latin typeface="Times New Roman" panose="02020603050405020304" pitchFamily="18" charset="0"/>
              </a:rPr>
              <a:t>A</a:t>
            </a:r>
            <a:r>
              <a:rPr kumimoji="0" lang="zh-CN" altLang="en-US" sz="2400" dirty="0"/>
              <a:t>是正整数集，问下列运算是不是</a:t>
            </a:r>
            <a:r>
              <a:rPr kumimoji="0" lang="zh-CN" altLang="en-US" sz="2400" i="1" dirty="0">
                <a:latin typeface="Times New Roman" panose="02020603050405020304" pitchFamily="18" charset="0"/>
              </a:rPr>
              <a:t>A</a:t>
            </a:r>
            <a:r>
              <a:rPr kumimoji="0" lang="zh-CN" altLang="en-US" sz="2400" dirty="0"/>
              <a:t>的代数运算</a:t>
            </a:r>
            <a:r>
              <a:rPr kumimoji="0" lang="en-US" altLang="zh-CN" sz="2400" dirty="0">
                <a:latin typeface="宋体" panose="02010600030101010101" pitchFamily="2" charset="-122"/>
              </a:rPr>
              <a:t>?</a:t>
            </a:r>
          </a:p>
        </p:txBody>
      </p:sp>
      <p:graphicFrame>
        <p:nvGraphicFramePr>
          <p:cNvPr id="122890" name="Object 10">
            <a:extLst>
              <a:ext uri="{FF2B5EF4-FFF2-40B4-BE49-F238E27FC236}">
                <a16:creationId xmlns:a16="http://schemas.microsoft.com/office/drawing/2014/main" id="{A1447D40-D9C0-458A-AD22-69A276CAA123}"/>
              </a:ext>
            </a:extLst>
          </p:cNvPr>
          <p:cNvGraphicFramePr>
            <a:graphicFrameLocks noChangeAspect="1"/>
          </p:cNvGraphicFramePr>
          <p:nvPr>
            <p:extLst>
              <p:ext uri="{D42A27DB-BD31-4B8C-83A1-F6EECF244321}">
                <p14:modId xmlns:p14="http://schemas.microsoft.com/office/powerpoint/2010/main" val="3438245128"/>
              </p:ext>
            </p:extLst>
          </p:nvPr>
        </p:nvGraphicFramePr>
        <p:xfrm>
          <a:off x="1538288" y="1700213"/>
          <a:ext cx="1819275" cy="954087"/>
        </p:xfrm>
        <a:graphic>
          <a:graphicData uri="http://schemas.openxmlformats.org/presentationml/2006/ole">
            <mc:AlternateContent xmlns:mc="http://schemas.openxmlformats.org/markup-compatibility/2006">
              <mc:Choice xmlns:v="urn:schemas-microsoft-com:vml" Requires="v">
                <p:oleObj name="Equation" r:id="rId2" imgW="749160" imgH="393480" progId="Equation.DSMT4">
                  <p:embed/>
                </p:oleObj>
              </mc:Choice>
              <mc:Fallback>
                <p:oleObj name="Equation" r:id="rId2" imgW="749160" imgH="393480" progId="Equation.DSMT4">
                  <p:embed/>
                  <p:pic>
                    <p:nvPicPr>
                      <p:cNvPr id="122890" name="Object 10">
                        <a:extLst>
                          <a:ext uri="{FF2B5EF4-FFF2-40B4-BE49-F238E27FC236}">
                            <a16:creationId xmlns:a16="http://schemas.microsoft.com/office/drawing/2014/main" id="{A1447D40-D9C0-458A-AD22-69A276CAA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1700213"/>
                        <a:ext cx="181927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1" name="Object 11">
            <a:extLst>
              <a:ext uri="{FF2B5EF4-FFF2-40B4-BE49-F238E27FC236}">
                <a16:creationId xmlns:a16="http://schemas.microsoft.com/office/drawing/2014/main" id="{901EC0BD-8AA3-428C-A606-2D76A9F5E204}"/>
              </a:ext>
            </a:extLst>
          </p:cNvPr>
          <p:cNvGraphicFramePr>
            <a:graphicFrameLocks/>
          </p:cNvGraphicFramePr>
          <p:nvPr>
            <p:extLst>
              <p:ext uri="{D42A27DB-BD31-4B8C-83A1-F6EECF244321}">
                <p14:modId xmlns:p14="http://schemas.microsoft.com/office/powerpoint/2010/main" val="113473748"/>
              </p:ext>
            </p:extLst>
          </p:nvPr>
        </p:nvGraphicFramePr>
        <p:xfrm>
          <a:off x="4427538" y="1916113"/>
          <a:ext cx="2492375" cy="481012"/>
        </p:xfrm>
        <a:graphic>
          <a:graphicData uri="http://schemas.openxmlformats.org/presentationml/2006/ole">
            <mc:AlternateContent xmlns:mc="http://schemas.openxmlformats.org/markup-compatibility/2006">
              <mc:Choice xmlns:v="urn:schemas-microsoft-com:vml" Requires="v">
                <p:oleObj name="Equation" r:id="rId4" imgW="1180800" imgH="203040" progId="Equation.DSMT4">
                  <p:embed/>
                </p:oleObj>
              </mc:Choice>
              <mc:Fallback>
                <p:oleObj name="Equation" r:id="rId4" imgW="1180800" imgH="203040" progId="Equation.DSMT4">
                  <p:embed/>
                  <p:pic>
                    <p:nvPicPr>
                      <p:cNvPr id="122891" name="Object 11">
                        <a:extLst>
                          <a:ext uri="{FF2B5EF4-FFF2-40B4-BE49-F238E27FC236}">
                            <a16:creationId xmlns:a16="http://schemas.microsoft.com/office/drawing/2014/main" id="{901EC0BD-8AA3-428C-A606-2D76A9F5E20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1916113"/>
                        <a:ext cx="24923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2" name="Object 12">
            <a:extLst>
              <a:ext uri="{FF2B5EF4-FFF2-40B4-BE49-F238E27FC236}">
                <a16:creationId xmlns:a16="http://schemas.microsoft.com/office/drawing/2014/main" id="{E44F5B62-1CCE-4CC1-87F6-CAAC18BCE204}"/>
              </a:ext>
            </a:extLst>
          </p:cNvPr>
          <p:cNvGraphicFramePr>
            <a:graphicFrameLocks/>
          </p:cNvGraphicFramePr>
          <p:nvPr>
            <p:extLst>
              <p:ext uri="{D42A27DB-BD31-4B8C-83A1-F6EECF244321}">
                <p14:modId xmlns:p14="http://schemas.microsoft.com/office/powerpoint/2010/main" val="925191495"/>
              </p:ext>
            </p:extLst>
          </p:nvPr>
        </p:nvGraphicFramePr>
        <p:xfrm>
          <a:off x="1476375" y="2636838"/>
          <a:ext cx="2366963" cy="641350"/>
        </p:xfrm>
        <a:graphic>
          <a:graphicData uri="http://schemas.openxmlformats.org/presentationml/2006/ole">
            <mc:AlternateContent xmlns:mc="http://schemas.openxmlformats.org/markup-compatibility/2006">
              <mc:Choice xmlns:v="urn:schemas-microsoft-com:vml" Requires="v">
                <p:oleObj name="Equation" r:id="rId6" imgW="1168200" imgH="266400" progId="Equation.DSMT4">
                  <p:embed/>
                </p:oleObj>
              </mc:Choice>
              <mc:Fallback>
                <p:oleObj name="Equation" r:id="rId6" imgW="1168200" imgH="266400" progId="Equation.DSMT4">
                  <p:embed/>
                  <p:pic>
                    <p:nvPicPr>
                      <p:cNvPr id="122892" name="Object 12">
                        <a:extLst>
                          <a:ext uri="{FF2B5EF4-FFF2-40B4-BE49-F238E27FC236}">
                            <a16:creationId xmlns:a16="http://schemas.microsoft.com/office/drawing/2014/main" id="{E44F5B62-1CCE-4CC1-87F6-CAAC18BCE20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2636838"/>
                        <a:ext cx="2366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93" name="Object 13">
            <a:extLst>
              <a:ext uri="{FF2B5EF4-FFF2-40B4-BE49-F238E27FC236}">
                <a16:creationId xmlns:a16="http://schemas.microsoft.com/office/drawing/2014/main" id="{716DA24E-82C4-4797-A2BA-9BB4AC33A180}"/>
              </a:ext>
            </a:extLst>
          </p:cNvPr>
          <p:cNvGraphicFramePr>
            <a:graphicFrameLocks/>
          </p:cNvGraphicFramePr>
          <p:nvPr>
            <p:extLst>
              <p:ext uri="{D42A27DB-BD31-4B8C-83A1-F6EECF244321}">
                <p14:modId xmlns:p14="http://schemas.microsoft.com/office/powerpoint/2010/main" val="3540390858"/>
              </p:ext>
            </p:extLst>
          </p:nvPr>
        </p:nvGraphicFramePr>
        <p:xfrm>
          <a:off x="4427538" y="2757488"/>
          <a:ext cx="2371725" cy="455612"/>
        </p:xfrm>
        <a:graphic>
          <a:graphicData uri="http://schemas.openxmlformats.org/presentationml/2006/ole">
            <mc:AlternateContent xmlns:mc="http://schemas.openxmlformats.org/markup-compatibility/2006">
              <mc:Choice xmlns:v="urn:schemas-microsoft-com:vml" Requires="v">
                <p:oleObj name="Equation" r:id="rId8" imgW="1066680" imgH="203040" progId="Equation.DSMT4">
                  <p:embed/>
                </p:oleObj>
              </mc:Choice>
              <mc:Fallback>
                <p:oleObj name="Equation" r:id="rId8" imgW="1066680" imgH="203040" progId="Equation.DSMT4">
                  <p:embed/>
                  <p:pic>
                    <p:nvPicPr>
                      <p:cNvPr id="122893" name="Object 13">
                        <a:extLst>
                          <a:ext uri="{FF2B5EF4-FFF2-40B4-BE49-F238E27FC236}">
                            <a16:creationId xmlns:a16="http://schemas.microsoft.com/office/drawing/2014/main" id="{716DA24E-82C4-4797-A2BA-9BB4AC33A18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2757488"/>
                        <a:ext cx="23717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94" name="Text Box 14">
            <a:extLst>
              <a:ext uri="{FF2B5EF4-FFF2-40B4-BE49-F238E27FC236}">
                <a16:creationId xmlns:a16="http://schemas.microsoft.com/office/drawing/2014/main" id="{2C637259-DCAD-4352-8933-50C92F5DBBA2}"/>
              </a:ext>
            </a:extLst>
          </p:cNvPr>
          <p:cNvSpPr txBox="1">
            <a:spLocks noChangeArrowheads="1"/>
          </p:cNvSpPr>
          <p:nvPr/>
        </p:nvSpPr>
        <p:spPr bwMode="auto">
          <a:xfrm>
            <a:off x="898525" y="3357563"/>
            <a:ext cx="684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Arial" panose="020B0604020202020204" pitchFamily="34" charset="0"/>
              </a:rPr>
              <a:t> </a:t>
            </a:r>
            <a:r>
              <a:rPr kumimoji="0" lang="zh-CN" altLang="en-US" sz="2400">
                <a:latin typeface="Times New Roman" panose="02020603050405020304" pitchFamily="18" charset="0"/>
              </a:rPr>
              <a:t>根据定义，它们都</a:t>
            </a:r>
            <a:r>
              <a:rPr kumimoji="0" lang="zh-CN" altLang="en-US" sz="2400"/>
              <a:t>不是</a:t>
            </a:r>
            <a:r>
              <a:rPr kumimoji="0" lang="zh-CN" altLang="en-US" sz="2400" i="1">
                <a:latin typeface="Times New Roman" panose="02020603050405020304" pitchFamily="18" charset="0"/>
              </a:rPr>
              <a:t>A</a:t>
            </a:r>
            <a:r>
              <a:rPr kumimoji="0" lang="zh-CN" altLang="en-US" sz="2400"/>
              <a:t>的代数运算</a:t>
            </a:r>
            <a:r>
              <a:rPr kumimoji="0" lang="zh-CN" altLang="en-US" sz="2400">
                <a:latin typeface="宋体" panose="02010600030101010101" pitchFamily="2" charset="-122"/>
              </a:rPr>
              <a:t>。</a:t>
            </a:r>
          </a:p>
        </p:txBody>
      </p:sp>
      <p:sp>
        <p:nvSpPr>
          <p:cNvPr id="122897" name="Text Box 17">
            <a:extLst>
              <a:ext uri="{FF2B5EF4-FFF2-40B4-BE49-F238E27FC236}">
                <a16:creationId xmlns:a16="http://schemas.microsoft.com/office/drawing/2014/main" id="{86998FB1-63F7-4A0A-95CC-5A3BF4E23641}"/>
              </a:ext>
            </a:extLst>
          </p:cNvPr>
          <p:cNvSpPr txBox="1">
            <a:spLocks noChangeArrowheads="1"/>
          </p:cNvSpPr>
          <p:nvPr/>
        </p:nvSpPr>
        <p:spPr bwMode="auto">
          <a:xfrm>
            <a:off x="668338" y="5492750"/>
            <a:ext cx="7935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zh-CN" altLang="en-US" sz="2400">
                <a:latin typeface="Arial" panose="020B0604020202020204" pitchFamily="34" charset="0"/>
              </a:rPr>
              <a:t> </a:t>
            </a:r>
            <a:r>
              <a:rPr kumimoji="0" lang="zh-CN" altLang="en-US" sz="2400">
                <a:latin typeface="Times New Roman" panose="02020603050405020304" pitchFamily="18" charset="0"/>
              </a:rPr>
              <a:t>例</a:t>
            </a:r>
            <a:r>
              <a:rPr kumimoji="0" lang="en-US" altLang="zh-CN" sz="2400">
                <a:latin typeface="Times New Roman" panose="02020603050405020304" pitchFamily="18" charset="0"/>
              </a:rPr>
              <a:t>4   </a:t>
            </a:r>
            <a:r>
              <a:rPr kumimoji="0" lang="zh-CN" altLang="en-US" sz="2400">
                <a:latin typeface="Times New Roman" panose="02020603050405020304" pitchFamily="18" charset="0"/>
              </a:rPr>
              <a:t>设</a:t>
            </a:r>
            <a:r>
              <a:rPr kumimoji="0" lang="zh-CN" altLang="en-US" sz="2400" i="1">
                <a:latin typeface="Times New Roman" panose="02020603050405020304" pitchFamily="18" charset="0"/>
              </a:rPr>
              <a:t>A</a:t>
            </a:r>
            <a:r>
              <a:rPr kumimoji="0" lang="zh-CN" altLang="en-US" sz="2400">
                <a:latin typeface="Times New Roman" panose="02020603050405020304" pitchFamily="18" charset="0"/>
              </a:rPr>
              <a:t>＝｛</a:t>
            </a:r>
            <a:r>
              <a:rPr kumimoji="0" lang="zh-CN" altLang="en-US" sz="2400" i="1">
                <a:latin typeface="Times New Roman" panose="02020603050405020304" pitchFamily="18" charset="0"/>
              </a:rPr>
              <a:t>a</a:t>
            </a:r>
            <a:r>
              <a:rPr kumimoji="0" lang="zh-CN" altLang="en-US" sz="2400">
                <a:latin typeface="Times New Roman" panose="02020603050405020304" pitchFamily="18" charset="0"/>
              </a:rPr>
              <a:t>, </a:t>
            </a:r>
            <a:r>
              <a:rPr kumimoji="0" lang="zh-CN" altLang="en-US" sz="2400" i="1">
                <a:latin typeface="Times New Roman" panose="02020603050405020304" pitchFamily="18" charset="0"/>
              </a:rPr>
              <a:t>b</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 </a:t>
            </a:r>
            <a:r>
              <a:rPr kumimoji="0" lang="zh-CN" altLang="en-US" sz="2400" i="1">
                <a:latin typeface="Times New Roman" panose="02020603050405020304" pitchFamily="18" charset="0"/>
              </a:rPr>
              <a:t>c</a:t>
            </a:r>
            <a:r>
              <a:rPr kumimoji="0" lang="zh-CN" altLang="en-US" sz="2400">
                <a:latin typeface="Times New Roman" panose="02020603050405020304" pitchFamily="18" charset="0"/>
              </a:rPr>
              <a:t>｝．规定</a:t>
            </a:r>
            <a:r>
              <a:rPr kumimoji="0" lang="zh-CN" altLang="en-US" sz="2400" i="1">
                <a:latin typeface="Times New Roman" panose="02020603050405020304" pitchFamily="18" charset="0"/>
              </a:rPr>
              <a:t>A</a:t>
            </a:r>
            <a:r>
              <a:rPr kumimoji="0" lang="zh-CN" altLang="en-US" sz="2400">
                <a:latin typeface="Times New Roman" panose="02020603050405020304" pitchFamily="18" charset="0"/>
              </a:rPr>
              <a:t>的两个不同的代数运算．</a:t>
            </a:r>
          </a:p>
        </p:txBody>
      </p:sp>
      <p:sp>
        <p:nvSpPr>
          <p:cNvPr id="122898" name="Text Box 18">
            <a:extLst>
              <a:ext uri="{FF2B5EF4-FFF2-40B4-BE49-F238E27FC236}">
                <a16:creationId xmlns:a16="http://schemas.microsoft.com/office/drawing/2014/main" id="{3A801A2A-47C1-4666-AC87-7C97D36702EF}"/>
              </a:ext>
            </a:extLst>
          </p:cNvPr>
          <p:cNvSpPr txBox="1">
            <a:spLocks noChangeArrowheads="1"/>
          </p:cNvSpPr>
          <p:nvPr/>
        </p:nvSpPr>
        <p:spPr bwMode="auto">
          <a:xfrm>
            <a:off x="684213" y="3979863"/>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Arial" panose="020B0604020202020204" pitchFamily="34" charset="0"/>
              </a:rPr>
              <a:t> </a:t>
            </a:r>
            <a:r>
              <a:rPr kumimoji="0" lang="zh-CN" altLang="en-US" sz="2400">
                <a:solidFill>
                  <a:schemeClr val="hlink"/>
                </a:solidFill>
                <a:latin typeface="Times New Roman" panose="02020603050405020304" pitchFamily="18" charset="0"/>
              </a:rPr>
              <a:t>练习：</a:t>
            </a:r>
            <a:endParaRPr kumimoji="0" lang="zh-CN" altLang="en-US" sz="2400">
              <a:solidFill>
                <a:schemeClr val="hlink"/>
              </a:solidFill>
              <a:latin typeface="宋体" panose="02010600030101010101" pitchFamily="2" charset="-122"/>
            </a:endParaRPr>
          </a:p>
        </p:txBody>
      </p:sp>
      <p:sp>
        <p:nvSpPr>
          <p:cNvPr id="122899" name="Text Box 19">
            <a:extLst>
              <a:ext uri="{FF2B5EF4-FFF2-40B4-BE49-F238E27FC236}">
                <a16:creationId xmlns:a16="http://schemas.microsoft.com/office/drawing/2014/main" id="{842452BE-4C4B-4CEA-82A4-E2D321ED7E46}"/>
              </a:ext>
            </a:extLst>
          </p:cNvPr>
          <p:cNvSpPr txBox="1">
            <a:spLocks noChangeArrowheads="1"/>
          </p:cNvSpPr>
          <p:nvPr/>
        </p:nvSpPr>
        <p:spPr bwMode="auto">
          <a:xfrm>
            <a:off x="684213" y="4484688"/>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dirty="0">
                <a:latin typeface="Arial" panose="020B0604020202020204" pitchFamily="34" charset="0"/>
              </a:rPr>
              <a:t> </a:t>
            </a:r>
            <a:r>
              <a:rPr kumimoji="0" lang="zh-CN" altLang="en-US" sz="2400" dirty="0">
                <a:latin typeface="Times New Roman" panose="02020603050405020304" pitchFamily="18" charset="0"/>
              </a:rPr>
              <a:t>例</a:t>
            </a:r>
            <a:r>
              <a:rPr kumimoji="0" lang="en-US" altLang="zh-CN" sz="2400" dirty="0">
                <a:latin typeface="Times New Roman" panose="02020603050405020304" pitchFamily="18" charset="0"/>
              </a:rPr>
              <a:t>2</a:t>
            </a:r>
            <a:r>
              <a:rPr kumimoji="0" lang="en-US" altLang="zh-CN" sz="2400" dirty="0">
                <a:latin typeface="Arial" panose="020B0604020202020204" pitchFamily="34" charset="0"/>
              </a:rPr>
              <a:t>  </a:t>
            </a:r>
            <a:r>
              <a:rPr kumimoji="0" lang="zh-CN" altLang="en-US" sz="2400" dirty="0">
                <a:latin typeface="Times New Roman" panose="02020603050405020304" pitchFamily="18" charset="0"/>
              </a:rPr>
              <a:t>并与交是否是非空集合</a:t>
            </a:r>
            <a:r>
              <a:rPr kumimoji="0" lang="zh-CN" altLang="en-US" sz="2400" i="1" dirty="0">
                <a:latin typeface="Times New Roman" panose="02020603050405020304" pitchFamily="18" charset="0"/>
              </a:rPr>
              <a:t>A</a:t>
            </a:r>
            <a:r>
              <a:rPr kumimoji="0" lang="zh-CN" altLang="en-US" sz="2400" dirty="0"/>
              <a:t>的幂集</a:t>
            </a:r>
            <a:r>
              <a:rPr kumimoji="0" lang="en-US" altLang="zh-CN" sz="2400" i="1" dirty="0">
                <a:latin typeface="Times New Roman" panose="02020603050405020304" pitchFamily="18" charset="0"/>
              </a:rPr>
              <a:t>P</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的</a:t>
            </a:r>
            <a:r>
              <a:rPr kumimoji="0" lang="zh-CN" altLang="en-US" sz="2400" dirty="0"/>
              <a:t>代数运算</a:t>
            </a:r>
            <a:r>
              <a:rPr kumimoji="0" lang="en-US" altLang="zh-CN" sz="2400" dirty="0">
                <a:latin typeface="宋体" panose="02010600030101010101" pitchFamily="2" charset="-122"/>
              </a:rPr>
              <a:t>?</a:t>
            </a:r>
          </a:p>
        </p:txBody>
      </p:sp>
      <p:sp>
        <p:nvSpPr>
          <p:cNvPr id="122900" name="Text Box 20">
            <a:extLst>
              <a:ext uri="{FF2B5EF4-FFF2-40B4-BE49-F238E27FC236}">
                <a16:creationId xmlns:a16="http://schemas.microsoft.com/office/drawing/2014/main" id="{D747001C-2C37-4B57-BFF9-FC2AB2AAC2CA}"/>
              </a:ext>
            </a:extLst>
          </p:cNvPr>
          <p:cNvSpPr txBox="1">
            <a:spLocks noChangeArrowheads="1"/>
          </p:cNvSpPr>
          <p:nvPr/>
        </p:nvSpPr>
        <p:spPr bwMode="auto">
          <a:xfrm>
            <a:off x="755650" y="5013325"/>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a:latin typeface="Times New Roman" panose="02020603050405020304" pitchFamily="18" charset="0"/>
              </a:rPr>
              <a:t>例</a:t>
            </a:r>
            <a:r>
              <a:rPr kumimoji="0" lang="en-US" altLang="zh-CN" sz="2400">
                <a:latin typeface="Times New Roman" panose="02020603050405020304" pitchFamily="18" charset="0"/>
              </a:rPr>
              <a:t>3</a:t>
            </a:r>
            <a:r>
              <a:rPr kumimoji="0" lang="en-US" altLang="zh-CN" sz="2400">
                <a:latin typeface="Arial" panose="020B0604020202020204" pitchFamily="34" charset="0"/>
              </a:rPr>
              <a:t>  </a:t>
            </a:r>
            <a:r>
              <a:rPr kumimoji="0" lang="zh-CN" altLang="en-US" sz="2400">
                <a:latin typeface="Times New Roman" panose="02020603050405020304" pitchFamily="18" charset="0"/>
              </a:rPr>
              <a:t>矩阵乘法是否是全体</a:t>
            </a:r>
            <a:r>
              <a:rPr kumimoji="0" lang="en-US" altLang="zh-CN" sz="2400" i="1">
                <a:latin typeface="Times New Roman" panose="02020603050405020304" pitchFamily="18" charset="0"/>
              </a:rPr>
              <a:t>n</a:t>
            </a:r>
            <a:r>
              <a:rPr kumimoji="0" lang="zh-CN" altLang="en-US" sz="2400">
                <a:latin typeface="Times New Roman" panose="02020603050405020304" pitchFamily="18" charset="0"/>
              </a:rPr>
              <a:t>阶可逆矩阵</a:t>
            </a:r>
            <a:r>
              <a:rPr kumimoji="0" lang="zh-CN" altLang="en-US" sz="2400"/>
              <a:t>的代数运算</a:t>
            </a:r>
            <a:r>
              <a:rPr kumimoji="0" lang="zh-CN" altLang="en-US" sz="240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left)">
                                      <p:cBhvr>
                                        <p:cTn id="7" dur="500"/>
                                        <p:tgtEl>
                                          <p:spTgt spid="122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wipe(left)">
                                      <p:cBhvr>
                                        <p:cTn id="12" dur="500"/>
                                        <p:tgtEl>
                                          <p:spTgt spid="12289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891"/>
                                        </p:tgtEl>
                                        <p:attrNameLst>
                                          <p:attrName>style.visibility</p:attrName>
                                        </p:attrNameLst>
                                      </p:cBhvr>
                                      <p:to>
                                        <p:strVal val="visible"/>
                                      </p:to>
                                    </p:set>
                                    <p:animEffect transition="in" filter="wipe(left)">
                                      <p:cBhvr>
                                        <p:cTn id="16" dur="500"/>
                                        <p:tgtEl>
                                          <p:spTgt spid="12289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892"/>
                                        </p:tgtEl>
                                        <p:attrNameLst>
                                          <p:attrName>style.visibility</p:attrName>
                                        </p:attrNameLst>
                                      </p:cBhvr>
                                      <p:to>
                                        <p:strVal val="visible"/>
                                      </p:to>
                                    </p:set>
                                    <p:animEffect transition="in" filter="wipe(left)">
                                      <p:cBhvr>
                                        <p:cTn id="20" dur="500"/>
                                        <p:tgtEl>
                                          <p:spTgt spid="122892"/>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122893"/>
                                        </p:tgtEl>
                                        <p:attrNameLst>
                                          <p:attrName>style.visibility</p:attrName>
                                        </p:attrNameLst>
                                      </p:cBhvr>
                                      <p:to>
                                        <p:strVal val="visible"/>
                                      </p:to>
                                    </p:set>
                                    <p:animEffect transition="in" filter="wipe(left)">
                                      <p:cBhvr>
                                        <p:cTn id="24" dur="500"/>
                                        <p:tgtEl>
                                          <p:spTgt spid="1228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2894"/>
                                        </p:tgtEl>
                                        <p:attrNameLst>
                                          <p:attrName>style.visibility</p:attrName>
                                        </p:attrNameLst>
                                      </p:cBhvr>
                                      <p:to>
                                        <p:strVal val="visible"/>
                                      </p:to>
                                    </p:set>
                                    <p:animEffect transition="in" filter="wipe(left)">
                                      <p:cBhvr>
                                        <p:cTn id="29" dur="500"/>
                                        <p:tgtEl>
                                          <p:spTgt spid="1228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2898"/>
                                        </p:tgtEl>
                                        <p:attrNameLst>
                                          <p:attrName>style.visibility</p:attrName>
                                        </p:attrNameLst>
                                      </p:cBhvr>
                                      <p:to>
                                        <p:strVal val="visible"/>
                                      </p:to>
                                    </p:set>
                                    <p:animEffect transition="in" filter="wipe(left)">
                                      <p:cBhvr>
                                        <p:cTn id="34" dur="500"/>
                                        <p:tgtEl>
                                          <p:spTgt spid="1228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2899"/>
                                        </p:tgtEl>
                                        <p:attrNameLst>
                                          <p:attrName>style.visibility</p:attrName>
                                        </p:attrNameLst>
                                      </p:cBhvr>
                                      <p:to>
                                        <p:strVal val="visible"/>
                                      </p:to>
                                    </p:set>
                                    <p:animEffect transition="in" filter="wipe(left)">
                                      <p:cBhvr>
                                        <p:cTn id="39" dur="500"/>
                                        <p:tgtEl>
                                          <p:spTgt spid="122899"/>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22900"/>
                                        </p:tgtEl>
                                        <p:attrNameLst>
                                          <p:attrName>style.visibility</p:attrName>
                                        </p:attrNameLst>
                                      </p:cBhvr>
                                      <p:to>
                                        <p:strVal val="visible"/>
                                      </p:to>
                                    </p:set>
                                    <p:animEffect transition="in" filter="wipe(left)">
                                      <p:cBhvr>
                                        <p:cTn id="43" dur="500"/>
                                        <p:tgtEl>
                                          <p:spTgt spid="122900"/>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22897"/>
                                        </p:tgtEl>
                                        <p:attrNameLst>
                                          <p:attrName>style.visibility</p:attrName>
                                        </p:attrNameLst>
                                      </p:cBhvr>
                                      <p:to>
                                        <p:strVal val="visible"/>
                                      </p:to>
                                    </p:set>
                                    <p:animEffect transition="in" filter="wipe(left)">
                                      <p:cBhvr>
                                        <p:cTn id="47" dur="500"/>
                                        <p:tgtEl>
                                          <p:spTgt spid="12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94" grpId="0"/>
      <p:bldP spid="122897" grpId="0" bldLvl="0" autoUpdateAnimBg="0"/>
      <p:bldP spid="122898" grpId="0"/>
      <p:bldP spid="122899" grpId="0"/>
      <p:bldP spid="1229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a:extLst>
              <a:ext uri="{FF2B5EF4-FFF2-40B4-BE49-F238E27FC236}">
                <a16:creationId xmlns:a16="http://schemas.microsoft.com/office/drawing/2014/main" id="{12834E26-3F1A-4E87-A67C-4D18EEB0B9BD}"/>
              </a:ext>
            </a:extLst>
          </p:cNvPr>
          <p:cNvSpPr txBox="1">
            <a:spLocks noChangeArrowheads="1"/>
          </p:cNvSpPr>
          <p:nvPr/>
        </p:nvSpPr>
        <p:spPr bwMode="auto">
          <a:xfrm>
            <a:off x="468313" y="112712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Arial" panose="020B0604020202020204" pitchFamily="34" charset="0"/>
              </a:rPr>
              <a:t>       </a:t>
            </a:r>
            <a:r>
              <a:rPr kumimoji="0" lang="zh-CN" altLang="en-US" sz="2400" dirty="0">
                <a:latin typeface="Times New Roman" panose="02020603050405020304" pitchFamily="18" charset="0"/>
              </a:rPr>
              <a:t>在</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和</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都是有限集的时候</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一个</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到</a:t>
            </a:r>
            <a:r>
              <a:rPr kumimoji="0" lang="en-US" altLang="zh-CN" sz="2400" i="1" dirty="0">
                <a:latin typeface="Times New Roman" panose="02020603050405020304" pitchFamily="18" charset="0"/>
              </a:rPr>
              <a:t>D</a:t>
            </a:r>
            <a:r>
              <a:rPr kumimoji="0" lang="zh-CN" altLang="en-US" sz="2400" dirty="0">
                <a:latin typeface="Times New Roman" panose="02020603050405020304" pitchFamily="18" charset="0"/>
              </a:rPr>
              <a:t>的代数运算常用</a:t>
            </a:r>
          </a:p>
          <a:p>
            <a:pPr>
              <a:lnSpc>
                <a:spcPct val="125000"/>
              </a:lnSpc>
            </a:pPr>
            <a:r>
              <a:rPr kumimoji="0" lang="zh-CN" altLang="en-US" sz="2400" dirty="0">
                <a:latin typeface="Times New Roman" panose="02020603050405020304" pitchFamily="18" charset="0"/>
              </a:rPr>
              <a:t>一个表来表示</a:t>
            </a:r>
            <a:r>
              <a:rPr kumimoji="0" lang="en-US" altLang="zh-CN" sz="2400" dirty="0">
                <a:latin typeface="Times New Roman" panose="02020603050405020304" pitchFamily="18" charset="0"/>
              </a:rPr>
              <a:t>.</a:t>
            </a:r>
            <a:r>
              <a:rPr kumimoji="0" lang="en-US" altLang="zh-CN" sz="2400" dirty="0">
                <a:latin typeface="Arial" panose="020B0604020202020204" pitchFamily="34" charset="0"/>
              </a:rPr>
              <a:t> </a:t>
            </a:r>
          </a:p>
        </p:txBody>
      </p:sp>
      <p:sp>
        <p:nvSpPr>
          <p:cNvPr id="88078" name="Text Box 14">
            <a:extLst>
              <a:ext uri="{FF2B5EF4-FFF2-40B4-BE49-F238E27FC236}">
                <a16:creationId xmlns:a16="http://schemas.microsoft.com/office/drawing/2014/main" id="{114A6D4D-56B1-48CF-B4AF-3A7ADED0E4D6}"/>
              </a:ext>
            </a:extLst>
          </p:cNvPr>
          <p:cNvSpPr txBox="1">
            <a:spLocks noChangeArrowheads="1"/>
          </p:cNvSpPr>
          <p:nvPr/>
        </p:nvSpPr>
        <p:spPr bwMode="auto">
          <a:xfrm>
            <a:off x="2438400" y="228600"/>
            <a:ext cx="4105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§3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代数运算</a:t>
            </a:r>
            <a:endParaRPr kumimoji="0" lang="zh-CN" altLang="en-US" sz="4000" b="1">
              <a:effectLst>
                <a:outerShdw blurRad="38100" dist="38100" dir="2700000" algn="tl">
                  <a:srgbClr val="C0C0C0"/>
                </a:outerShdw>
              </a:effectLst>
              <a:latin typeface="Times New Roman" panose="02020603050405020304" pitchFamily="18" charset="0"/>
            </a:endParaRPr>
          </a:p>
        </p:txBody>
      </p:sp>
      <p:graphicFrame>
        <p:nvGraphicFramePr>
          <p:cNvPr id="88086" name="Object 22">
            <a:extLst>
              <a:ext uri="{FF2B5EF4-FFF2-40B4-BE49-F238E27FC236}">
                <a16:creationId xmlns:a16="http://schemas.microsoft.com/office/drawing/2014/main" id="{3E31575F-AD93-4FE2-BBD8-C0C199FE16F7}"/>
              </a:ext>
            </a:extLst>
          </p:cNvPr>
          <p:cNvGraphicFramePr>
            <a:graphicFrameLocks noChangeAspect="1"/>
          </p:cNvGraphicFramePr>
          <p:nvPr>
            <p:extLst>
              <p:ext uri="{D42A27DB-BD31-4B8C-83A1-F6EECF244321}">
                <p14:modId xmlns:p14="http://schemas.microsoft.com/office/powerpoint/2010/main" val="431821782"/>
              </p:ext>
            </p:extLst>
          </p:nvPr>
        </p:nvGraphicFramePr>
        <p:xfrm>
          <a:off x="1187450" y="2276475"/>
          <a:ext cx="7454900" cy="519113"/>
        </p:xfrm>
        <a:graphic>
          <a:graphicData uri="http://schemas.openxmlformats.org/presentationml/2006/ole">
            <mc:AlternateContent xmlns:mc="http://schemas.openxmlformats.org/markup-compatibility/2006">
              <mc:Choice xmlns:v="urn:schemas-microsoft-com:vml" Requires="v">
                <p:oleObj name="Equation" r:id="rId2" imgW="3568680" imgH="241200" progId="Equation.DSMT4">
                  <p:embed/>
                </p:oleObj>
              </mc:Choice>
              <mc:Fallback>
                <p:oleObj name="Equation" r:id="rId2" imgW="3568680" imgH="241200" progId="Equation.DSMT4">
                  <p:embed/>
                  <p:pic>
                    <p:nvPicPr>
                      <p:cNvPr id="88086" name="Object 22">
                        <a:extLst>
                          <a:ext uri="{FF2B5EF4-FFF2-40B4-BE49-F238E27FC236}">
                            <a16:creationId xmlns:a16="http://schemas.microsoft.com/office/drawing/2014/main" id="{3E31575F-AD93-4FE2-BBD8-C0C199FE1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276475"/>
                        <a:ext cx="745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7" name="Object 23">
            <a:extLst>
              <a:ext uri="{FF2B5EF4-FFF2-40B4-BE49-F238E27FC236}">
                <a16:creationId xmlns:a16="http://schemas.microsoft.com/office/drawing/2014/main" id="{575E5F3E-515E-435C-8C85-21099C1EEE4A}"/>
              </a:ext>
            </a:extLst>
          </p:cNvPr>
          <p:cNvGraphicFramePr>
            <a:graphicFrameLocks noChangeAspect="1"/>
          </p:cNvGraphicFramePr>
          <p:nvPr>
            <p:extLst>
              <p:ext uri="{D42A27DB-BD31-4B8C-83A1-F6EECF244321}">
                <p14:modId xmlns:p14="http://schemas.microsoft.com/office/powerpoint/2010/main" val="657774872"/>
              </p:ext>
            </p:extLst>
          </p:nvPr>
        </p:nvGraphicFramePr>
        <p:xfrm>
          <a:off x="395288" y="2852738"/>
          <a:ext cx="8277225" cy="463550"/>
        </p:xfrm>
        <a:graphic>
          <a:graphicData uri="http://schemas.openxmlformats.org/presentationml/2006/ole">
            <mc:AlternateContent xmlns:mc="http://schemas.openxmlformats.org/markup-compatibility/2006">
              <mc:Choice xmlns:v="urn:schemas-microsoft-com:vml" Requires="v">
                <p:oleObj name="Equation" r:id="rId4" imgW="3962160" imgH="215640" progId="Equation.DSMT4">
                  <p:embed/>
                </p:oleObj>
              </mc:Choice>
              <mc:Fallback>
                <p:oleObj name="Equation" r:id="rId4" imgW="3962160" imgH="215640" progId="Equation.DSMT4">
                  <p:embed/>
                  <p:pic>
                    <p:nvPicPr>
                      <p:cNvPr id="88087" name="Object 23">
                        <a:extLst>
                          <a:ext uri="{FF2B5EF4-FFF2-40B4-BE49-F238E27FC236}">
                            <a16:creationId xmlns:a16="http://schemas.microsoft.com/office/drawing/2014/main" id="{575E5F3E-515E-435C-8C85-21099C1EE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852738"/>
                        <a:ext cx="8277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8089" name="Group 25">
            <a:extLst>
              <a:ext uri="{FF2B5EF4-FFF2-40B4-BE49-F238E27FC236}">
                <a16:creationId xmlns:a16="http://schemas.microsoft.com/office/drawing/2014/main" id="{E9E3E37E-4810-402F-BA5E-DE926815F66F}"/>
              </a:ext>
            </a:extLst>
          </p:cNvPr>
          <p:cNvGrpSpPr>
            <a:grpSpLocks/>
          </p:cNvGrpSpPr>
          <p:nvPr/>
        </p:nvGrpSpPr>
        <p:grpSpPr bwMode="auto">
          <a:xfrm>
            <a:off x="1692275" y="3500438"/>
            <a:ext cx="3887788" cy="2543175"/>
            <a:chOff x="930" y="2100"/>
            <a:chExt cx="2449" cy="1602"/>
          </a:xfrm>
        </p:grpSpPr>
        <p:sp>
          <p:nvSpPr>
            <p:cNvPr id="88081" name="Line 17">
              <a:extLst>
                <a:ext uri="{FF2B5EF4-FFF2-40B4-BE49-F238E27FC236}">
                  <a16:creationId xmlns:a16="http://schemas.microsoft.com/office/drawing/2014/main" id="{BB241A69-9E50-4519-8FB8-8FA0EC2EFDFA}"/>
                </a:ext>
              </a:extLst>
            </p:cNvPr>
            <p:cNvSpPr>
              <a:spLocks noChangeShapeType="1"/>
            </p:cNvSpPr>
            <p:nvPr/>
          </p:nvSpPr>
          <p:spPr bwMode="auto">
            <a:xfrm>
              <a:off x="930" y="225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8083" name="Line 19">
              <a:extLst>
                <a:ext uri="{FF2B5EF4-FFF2-40B4-BE49-F238E27FC236}">
                  <a16:creationId xmlns:a16="http://schemas.microsoft.com/office/drawing/2014/main" id="{69F462C1-9294-4AEC-B07A-87FB7CC25D10}"/>
                </a:ext>
              </a:extLst>
            </p:cNvPr>
            <p:cNvSpPr>
              <a:spLocks noChangeShapeType="1"/>
            </p:cNvSpPr>
            <p:nvPr/>
          </p:nvSpPr>
          <p:spPr bwMode="auto">
            <a:xfrm>
              <a:off x="1383" y="2387"/>
              <a:ext cx="19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8084" name="Line 20">
              <a:extLst>
                <a:ext uri="{FF2B5EF4-FFF2-40B4-BE49-F238E27FC236}">
                  <a16:creationId xmlns:a16="http://schemas.microsoft.com/office/drawing/2014/main" id="{96533F15-E5B1-40F4-AD20-A93FDC062FF2}"/>
                </a:ext>
              </a:extLst>
            </p:cNvPr>
            <p:cNvSpPr>
              <a:spLocks noChangeShapeType="1"/>
            </p:cNvSpPr>
            <p:nvPr/>
          </p:nvSpPr>
          <p:spPr bwMode="auto">
            <a:xfrm>
              <a:off x="1746" y="2100"/>
              <a:ext cx="0" cy="160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aphicFrame>
          <p:nvGraphicFramePr>
            <p:cNvPr id="88088" name="Object 24">
              <a:extLst>
                <a:ext uri="{FF2B5EF4-FFF2-40B4-BE49-F238E27FC236}">
                  <a16:creationId xmlns:a16="http://schemas.microsoft.com/office/drawing/2014/main" id="{69DBA495-55FC-4617-BC0D-C7D43C2B71B1}"/>
                </a:ext>
              </a:extLst>
            </p:cNvPr>
            <p:cNvGraphicFramePr>
              <a:graphicFrameLocks noChangeAspect="1"/>
            </p:cNvGraphicFramePr>
            <p:nvPr/>
          </p:nvGraphicFramePr>
          <p:xfrm>
            <a:off x="1429" y="2115"/>
            <a:ext cx="1939" cy="1548"/>
          </p:xfrm>
          <a:graphic>
            <a:graphicData uri="http://schemas.openxmlformats.org/presentationml/2006/ole">
              <mc:AlternateContent xmlns:mc="http://schemas.openxmlformats.org/markup-compatibility/2006">
                <mc:Choice xmlns:v="urn:schemas-microsoft-com:vml" Requires="v">
                  <p:oleObj name="Equation" r:id="rId6" imgW="1473120" imgH="1143000" progId="Equation.DSMT4">
                    <p:embed/>
                  </p:oleObj>
                </mc:Choice>
                <mc:Fallback>
                  <p:oleObj name="Equation" r:id="rId6" imgW="1473120" imgH="1143000" progId="Equation.DSMT4">
                    <p:embed/>
                    <p:pic>
                      <p:nvPicPr>
                        <p:cNvPr id="88088" name="Object 24">
                          <a:extLst>
                            <a:ext uri="{FF2B5EF4-FFF2-40B4-BE49-F238E27FC236}">
                              <a16:creationId xmlns:a16="http://schemas.microsoft.com/office/drawing/2014/main" id="{69DBA495-55FC-4617-BC0D-C7D43C2B71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9" y="2115"/>
                          <a:ext cx="1939" cy="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animEffect transition="in" filter="wipe(left)">
                                      <p:cBhvr>
                                        <p:cTn id="7" dur="500"/>
                                        <p:tgtEl>
                                          <p:spTgt spid="8806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8068">
                                            <p:txEl>
                                              <p:pRg st="1" end="1"/>
                                            </p:txEl>
                                          </p:spTgt>
                                        </p:tgtEl>
                                        <p:attrNameLst>
                                          <p:attrName>style.visibility</p:attrName>
                                        </p:attrNameLst>
                                      </p:cBhvr>
                                      <p:to>
                                        <p:strVal val="visible"/>
                                      </p:to>
                                    </p:set>
                                    <p:animEffect transition="in" filter="wipe(left)">
                                      <p:cBhvr>
                                        <p:cTn id="11" dur="500"/>
                                        <p:tgtEl>
                                          <p:spTgt spid="8806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8086"/>
                                        </p:tgtEl>
                                        <p:attrNameLst>
                                          <p:attrName>style.visibility</p:attrName>
                                        </p:attrNameLst>
                                      </p:cBhvr>
                                      <p:to>
                                        <p:strVal val="visible"/>
                                      </p:to>
                                    </p:set>
                                    <p:animEffect transition="in" filter="wipe(left)">
                                      <p:cBhvr>
                                        <p:cTn id="16" dur="500"/>
                                        <p:tgtEl>
                                          <p:spTgt spid="8808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8087"/>
                                        </p:tgtEl>
                                        <p:attrNameLst>
                                          <p:attrName>style.visibility</p:attrName>
                                        </p:attrNameLst>
                                      </p:cBhvr>
                                      <p:to>
                                        <p:strVal val="visible"/>
                                      </p:to>
                                    </p:set>
                                    <p:animEffect transition="in" filter="wipe(left)">
                                      <p:cBhvr>
                                        <p:cTn id="20" dur="500"/>
                                        <p:tgtEl>
                                          <p:spTgt spid="880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8089"/>
                                        </p:tgtEl>
                                        <p:attrNameLst>
                                          <p:attrName>style.visibility</p:attrName>
                                        </p:attrNameLst>
                                      </p:cBhvr>
                                      <p:to>
                                        <p:strVal val="visible"/>
                                      </p:to>
                                    </p:set>
                                    <p:animEffect transition="in" filter="wipe(left)">
                                      <p:cBhvr>
                                        <p:cTn id="25" dur="500"/>
                                        <p:tgtEl>
                                          <p:spTgt spid="8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C97A5AAB-86E7-4CAF-8BE9-DAEB46FD2838}"/>
              </a:ext>
            </a:extLst>
          </p:cNvPr>
          <p:cNvSpPr>
            <a:spLocks noGrp="1" noChangeArrowheads="1"/>
          </p:cNvSpPr>
          <p:nvPr>
            <p:ph type="title"/>
          </p:nvPr>
        </p:nvSpPr>
        <p:spPr>
          <a:xfrm>
            <a:off x="1143000" y="188913"/>
            <a:ext cx="6781800" cy="739775"/>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graphicFrame>
        <p:nvGraphicFramePr>
          <p:cNvPr id="124941" name="Object 13">
            <a:extLst>
              <a:ext uri="{FF2B5EF4-FFF2-40B4-BE49-F238E27FC236}">
                <a16:creationId xmlns:a16="http://schemas.microsoft.com/office/drawing/2014/main" id="{FF94F544-72D6-4287-A480-1344E76B7B68}"/>
              </a:ext>
            </a:extLst>
          </p:cNvPr>
          <p:cNvGraphicFramePr>
            <a:graphicFrameLocks noChangeAspect="1"/>
          </p:cNvGraphicFramePr>
          <p:nvPr>
            <p:extLst>
              <p:ext uri="{D42A27DB-BD31-4B8C-83A1-F6EECF244321}">
                <p14:modId xmlns:p14="http://schemas.microsoft.com/office/powerpoint/2010/main" val="3171825191"/>
              </p:ext>
            </p:extLst>
          </p:nvPr>
        </p:nvGraphicFramePr>
        <p:xfrm>
          <a:off x="1331913" y="1268413"/>
          <a:ext cx="6711950" cy="465137"/>
        </p:xfrm>
        <a:graphic>
          <a:graphicData uri="http://schemas.openxmlformats.org/presentationml/2006/ole">
            <mc:AlternateContent xmlns:mc="http://schemas.openxmlformats.org/markup-compatibility/2006">
              <mc:Choice xmlns:v="urn:schemas-microsoft-com:vml" Requires="v">
                <p:oleObj name="Equation" r:id="rId2" imgW="3213000" imgH="215640" progId="Equation.DSMT4">
                  <p:embed/>
                </p:oleObj>
              </mc:Choice>
              <mc:Fallback>
                <p:oleObj name="Equation" r:id="rId2" imgW="3213000" imgH="215640" progId="Equation.DSMT4">
                  <p:embed/>
                  <p:pic>
                    <p:nvPicPr>
                      <p:cNvPr id="124941" name="Object 13">
                        <a:extLst>
                          <a:ext uri="{FF2B5EF4-FFF2-40B4-BE49-F238E27FC236}">
                            <a16:creationId xmlns:a16="http://schemas.microsoft.com/office/drawing/2014/main" id="{FF94F544-72D6-4287-A480-1344E76B7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68413"/>
                        <a:ext cx="67119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4" name="Object 16">
            <a:extLst>
              <a:ext uri="{FF2B5EF4-FFF2-40B4-BE49-F238E27FC236}">
                <a16:creationId xmlns:a16="http://schemas.microsoft.com/office/drawing/2014/main" id="{CFD1C319-CDD6-41CE-80EB-1074F04CCBED}"/>
              </a:ext>
            </a:extLst>
          </p:cNvPr>
          <p:cNvGraphicFramePr>
            <a:graphicFrameLocks noChangeAspect="1"/>
          </p:cNvGraphicFramePr>
          <p:nvPr>
            <p:extLst>
              <p:ext uri="{D42A27DB-BD31-4B8C-83A1-F6EECF244321}">
                <p14:modId xmlns:p14="http://schemas.microsoft.com/office/powerpoint/2010/main" val="206417487"/>
              </p:ext>
            </p:extLst>
          </p:nvPr>
        </p:nvGraphicFramePr>
        <p:xfrm>
          <a:off x="755650" y="1838325"/>
          <a:ext cx="3076575" cy="438150"/>
        </p:xfrm>
        <a:graphic>
          <a:graphicData uri="http://schemas.openxmlformats.org/presentationml/2006/ole">
            <mc:AlternateContent xmlns:mc="http://schemas.openxmlformats.org/markup-compatibility/2006">
              <mc:Choice xmlns:v="urn:schemas-microsoft-com:vml" Requires="v">
                <p:oleObj name="Equation" r:id="rId4" imgW="1473120" imgH="203040" progId="Equation.DSMT4">
                  <p:embed/>
                </p:oleObj>
              </mc:Choice>
              <mc:Fallback>
                <p:oleObj name="Equation" r:id="rId4" imgW="1473120" imgH="203040" progId="Equation.DSMT4">
                  <p:embed/>
                  <p:pic>
                    <p:nvPicPr>
                      <p:cNvPr id="124944" name="Object 16">
                        <a:extLst>
                          <a:ext uri="{FF2B5EF4-FFF2-40B4-BE49-F238E27FC236}">
                            <a16:creationId xmlns:a16="http://schemas.microsoft.com/office/drawing/2014/main" id="{CFD1C319-CDD6-41CE-80EB-1074F04CC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838325"/>
                        <a:ext cx="30765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6" name="Object 18">
            <a:extLst>
              <a:ext uri="{FF2B5EF4-FFF2-40B4-BE49-F238E27FC236}">
                <a16:creationId xmlns:a16="http://schemas.microsoft.com/office/drawing/2014/main" id="{F67FCDAC-6170-40A3-BB05-6A39962FE4D0}"/>
              </a:ext>
            </a:extLst>
          </p:cNvPr>
          <p:cNvGraphicFramePr>
            <a:graphicFrameLocks noChangeAspect="1"/>
          </p:cNvGraphicFramePr>
          <p:nvPr>
            <p:extLst>
              <p:ext uri="{D42A27DB-BD31-4B8C-83A1-F6EECF244321}">
                <p14:modId xmlns:p14="http://schemas.microsoft.com/office/powerpoint/2010/main" val="3569393749"/>
              </p:ext>
            </p:extLst>
          </p:nvPr>
        </p:nvGraphicFramePr>
        <p:xfrm>
          <a:off x="3059113" y="2420938"/>
          <a:ext cx="2122487" cy="930275"/>
        </p:xfrm>
        <a:graphic>
          <a:graphicData uri="http://schemas.openxmlformats.org/presentationml/2006/ole">
            <mc:AlternateContent xmlns:mc="http://schemas.openxmlformats.org/markup-compatibility/2006">
              <mc:Choice xmlns:v="urn:schemas-microsoft-com:vml" Requires="v">
                <p:oleObj name="Equation" r:id="rId6" imgW="1015920" imgH="431640" progId="Equation.DSMT4">
                  <p:embed/>
                </p:oleObj>
              </mc:Choice>
              <mc:Fallback>
                <p:oleObj name="Equation" r:id="rId6" imgW="1015920" imgH="431640" progId="Equation.DSMT4">
                  <p:embed/>
                  <p:pic>
                    <p:nvPicPr>
                      <p:cNvPr id="124946" name="Object 18">
                        <a:extLst>
                          <a:ext uri="{FF2B5EF4-FFF2-40B4-BE49-F238E27FC236}">
                            <a16:creationId xmlns:a16="http://schemas.microsoft.com/office/drawing/2014/main" id="{F67FCDAC-6170-40A3-BB05-6A39962FE4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420938"/>
                        <a:ext cx="212248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7" name="Object 19">
            <a:extLst>
              <a:ext uri="{FF2B5EF4-FFF2-40B4-BE49-F238E27FC236}">
                <a16:creationId xmlns:a16="http://schemas.microsoft.com/office/drawing/2014/main" id="{7A8DA3C2-85AD-4D5F-A5DA-78EC9B8C223F}"/>
              </a:ext>
            </a:extLst>
          </p:cNvPr>
          <p:cNvGraphicFramePr>
            <a:graphicFrameLocks noChangeAspect="1"/>
          </p:cNvGraphicFramePr>
          <p:nvPr>
            <p:extLst>
              <p:ext uri="{D42A27DB-BD31-4B8C-83A1-F6EECF244321}">
                <p14:modId xmlns:p14="http://schemas.microsoft.com/office/powerpoint/2010/main" val="915702797"/>
              </p:ext>
            </p:extLst>
          </p:nvPr>
        </p:nvGraphicFramePr>
        <p:xfrm>
          <a:off x="2603500" y="3565525"/>
          <a:ext cx="1592263" cy="438150"/>
        </p:xfrm>
        <a:graphic>
          <a:graphicData uri="http://schemas.openxmlformats.org/presentationml/2006/ole">
            <mc:AlternateContent xmlns:mc="http://schemas.openxmlformats.org/markup-compatibility/2006">
              <mc:Choice xmlns:v="urn:schemas-microsoft-com:vml" Requires="v">
                <p:oleObj name="Equation" r:id="rId8" imgW="761760" imgH="203040" progId="Equation.DSMT4">
                  <p:embed/>
                </p:oleObj>
              </mc:Choice>
              <mc:Fallback>
                <p:oleObj name="Equation" r:id="rId8" imgW="761760" imgH="203040" progId="Equation.DSMT4">
                  <p:embed/>
                  <p:pic>
                    <p:nvPicPr>
                      <p:cNvPr id="124947" name="Object 19">
                        <a:extLst>
                          <a:ext uri="{FF2B5EF4-FFF2-40B4-BE49-F238E27FC236}">
                            <a16:creationId xmlns:a16="http://schemas.microsoft.com/office/drawing/2014/main" id="{7A8DA3C2-85AD-4D5F-A5DA-78EC9B8C22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500" y="3565525"/>
                        <a:ext cx="15922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8" name="Object 20">
            <a:extLst>
              <a:ext uri="{FF2B5EF4-FFF2-40B4-BE49-F238E27FC236}">
                <a16:creationId xmlns:a16="http://schemas.microsoft.com/office/drawing/2014/main" id="{F7280480-6180-4910-A3A5-E1DB34BCFA49}"/>
              </a:ext>
            </a:extLst>
          </p:cNvPr>
          <p:cNvGraphicFramePr>
            <a:graphicFrameLocks noChangeAspect="1"/>
          </p:cNvGraphicFramePr>
          <p:nvPr>
            <p:extLst>
              <p:ext uri="{D42A27DB-BD31-4B8C-83A1-F6EECF244321}">
                <p14:modId xmlns:p14="http://schemas.microsoft.com/office/powerpoint/2010/main" val="1264778725"/>
              </p:ext>
            </p:extLst>
          </p:nvPr>
        </p:nvGraphicFramePr>
        <p:xfrm>
          <a:off x="4187825" y="3565525"/>
          <a:ext cx="2228850" cy="438150"/>
        </p:xfrm>
        <a:graphic>
          <a:graphicData uri="http://schemas.openxmlformats.org/presentationml/2006/ole">
            <mc:AlternateContent xmlns:mc="http://schemas.openxmlformats.org/markup-compatibility/2006">
              <mc:Choice xmlns:v="urn:schemas-microsoft-com:vml" Requires="v">
                <p:oleObj name="Equation" r:id="rId10" imgW="1066680" imgH="203040" progId="Equation.DSMT4">
                  <p:embed/>
                </p:oleObj>
              </mc:Choice>
              <mc:Fallback>
                <p:oleObj name="Equation" r:id="rId10" imgW="1066680" imgH="203040" progId="Equation.DSMT4">
                  <p:embed/>
                  <p:pic>
                    <p:nvPicPr>
                      <p:cNvPr id="124948" name="Object 20">
                        <a:extLst>
                          <a:ext uri="{FF2B5EF4-FFF2-40B4-BE49-F238E27FC236}">
                            <a16:creationId xmlns:a16="http://schemas.microsoft.com/office/drawing/2014/main" id="{F7280480-6180-4910-A3A5-E1DB34BCFA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7825" y="3565525"/>
                        <a:ext cx="22288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9" name="Object 21">
            <a:extLst>
              <a:ext uri="{FF2B5EF4-FFF2-40B4-BE49-F238E27FC236}">
                <a16:creationId xmlns:a16="http://schemas.microsoft.com/office/drawing/2014/main" id="{566178C1-89F3-4B07-960B-8A4EC3F748DB}"/>
              </a:ext>
            </a:extLst>
          </p:cNvPr>
          <p:cNvGraphicFramePr>
            <a:graphicFrameLocks noChangeAspect="1"/>
          </p:cNvGraphicFramePr>
          <p:nvPr>
            <p:extLst>
              <p:ext uri="{D42A27DB-BD31-4B8C-83A1-F6EECF244321}">
                <p14:modId xmlns:p14="http://schemas.microsoft.com/office/powerpoint/2010/main" val="3160577504"/>
              </p:ext>
            </p:extLst>
          </p:nvPr>
        </p:nvGraphicFramePr>
        <p:xfrm>
          <a:off x="6386513" y="3567113"/>
          <a:ext cx="1857375" cy="382587"/>
        </p:xfrm>
        <a:graphic>
          <a:graphicData uri="http://schemas.openxmlformats.org/presentationml/2006/ole">
            <mc:AlternateContent xmlns:mc="http://schemas.openxmlformats.org/markup-compatibility/2006">
              <mc:Choice xmlns:v="urn:schemas-microsoft-com:vml" Requires="v">
                <p:oleObj name="Equation" r:id="rId12" imgW="888840" imgH="177480" progId="Equation.DSMT4">
                  <p:embed/>
                </p:oleObj>
              </mc:Choice>
              <mc:Fallback>
                <p:oleObj name="Equation" r:id="rId12" imgW="888840" imgH="177480" progId="Equation.DSMT4">
                  <p:embed/>
                  <p:pic>
                    <p:nvPicPr>
                      <p:cNvPr id="124949" name="Object 21">
                        <a:extLst>
                          <a:ext uri="{FF2B5EF4-FFF2-40B4-BE49-F238E27FC236}">
                            <a16:creationId xmlns:a16="http://schemas.microsoft.com/office/drawing/2014/main" id="{566178C1-89F3-4B07-960B-8A4EC3F748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6513" y="3567113"/>
                        <a:ext cx="18573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50" name="Object 22">
            <a:extLst>
              <a:ext uri="{FF2B5EF4-FFF2-40B4-BE49-F238E27FC236}">
                <a16:creationId xmlns:a16="http://schemas.microsoft.com/office/drawing/2014/main" id="{6C5EE793-8DCC-44B9-9F2D-9D15D2404821}"/>
              </a:ext>
            </a:extLst>
          </p:cNvPr>
          <p:cNvGraphicFramePr>
            <a:graphicFrameLocks noChangeAspect="1"/>
          </p:cNvGraphicFramePr>
          <p:nvPr>
            <p:extLst>
              <p:ext uri="{D42A27DB-BD31-4B8C-83A1-F6EECF244321}">
                <p14:modId xmlns:p14="http://schemas.microsoft.com/office/powerpoint/2010/main" val="3467349525"/>
              </p:ext>
            </p:extLst>
          </p:nvPr>
        </p:nvGraphicFramePr>
        <p:xfrm>
          <a:off x="2643188" y="4286250"/>
          <a:ext cx="1592262" cy="438150"/>
        </p:xfrm>
        <a:graphic>
          <a:graphicData uri="http://schemas.openxmlformats.org/presentationml/2006/ole">
            <mc:AlternateContent xmlns:mc="http://schemas.openxmlformats.org/markup-compatibility/2006">
              <mc:Choice xmlns:v="urn:schemas-microsoft-com:vml" Requires="v">
                <p:oleObj name="Equation" r:id="rId14" imgW="761760" imgH="203040" progId="Equation.DSMT4">
                  <p:embed/>
                </p:oleObj>
              </mc:Choice>
              <mc:Fallback>
                <p:oleObj name="Equation" r:id="rId14" imgW="761760" imgH="203040" progId="Equation.DSMT4">
                  <p:embed/>
                  <p:pic>
                    <p:nvPicPr>
                      <p:cNvPr id="124950" name="Object 22">
                        <a:extLst>
                          <a:ext uri="{FF2B5EF4-FFF2-40B4-BE49-F238E27FC236}">
                            <a16:creationId xmlns:a16="http://schemas.microsoft.com/office/drawing/2014/main" id="{6C5EE793-8DCC-44B9-9F2D-9D15D24048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3188" y="4286250"/>
                        <a:ext cx="15922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51" name="Object 23">
            <a:extLst>
              <a:ext uri="{FF2B5EF4-FFF2-40B4-BE49-F238E27FC236}">
                <a16:creationId xmlns:a16="http://schemas.microsoft.com/office/drawing/2014/main" id="{26E53F6D-D00D-4770-A526-803264861F62}"/>
              </a:ext>
            </a:extLst>
          </p:cNvPr>
          <p:cNvGraphicFramePr>
            <a:graphicFrameLocks noChangeAspect="1"/>
          </p:cNvGraphicFramePr>
          <p:nvPr>
            <p:extLst>
              <p:ext uri="{D42A27DB-BD31-4B8C-83A1-F6EECF244321}">
                <p14:modId xmlns:p14="http://schemas.microsoft.com/office/powerpoint/2010/main" val="4104236346"/>
              </p:ext>
            </p:extLst>
          </p:nvPr>
        </p:nvGraphicFramePr>
        <p:xfrm>
          <a:off x="4227513" y="4286250"/>
          <a:ext cx="2228850" cy="438150"/>
        </p:xfrm>
        <a:graphic>
          <a:graphicData uri="http://schemas.openxmlformats.org/presentationml/2006/ole">
            <mc:AlternateContent xmlns:mc="http://schemas.openxmlformats.org/markup-compatibility/2006">
              <mc:Choice xmlns:v="urn:schemas-microsoft-com:vml" Requires="v">
                <p:oleObj name="Equation" r:id="rId16" imgW="1066680" imgH="203040" progId="Equation.DSMT4">
                  <p:embed/>
                </p:oleObj>
              </mc:Choice>
              <mc:Fallback>
                <p:oleObj name="Equation" r:id="rId16" imgW="1066680" imgH="203040" progId="Equation.DSMT4">
                  <p:embed/>
                  <p:pic>
                    <p:nvPicPr>
                      <p:cNvPr id="124951" name="Object 23">
                        <a:extLst>
                          <a:ext uri="{FF2B5EF4-FFF2-40B4-BE49-F238E27FC236}">
                            <a16:creationId xmlns:a16="http://schemas.microsoft.com/office/drawing/2014/main" id="{26E53F6D-D00D-4770-A526-803264861F6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7513" y="4286250"/>
                        <a:ext cx="22288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52" name="Object 24">
            <a:extLst>
              <a:ext uri="{FF2B5EF4-FFF2-40B4-BE49-F238E27FC236}">
                <a16:creationId xmlns:a16="http://schemas.microsoft.com/office/drawing/2014/main" id="{80D9E3B0-597A-4E64-970E-8E6B4CD8AD73}"/>
              </a:ext>
            </a:extLst>
          </p:cNvPr>
          <p:cNvGraphicFramePr>
            <a:graphicFrameLocks noChangeAspect="1"/>
          </p:cNvGraphicFramePr>
          <p:nvPr>
            <p:extLst>
              <p:ext uri="{D42A27DB-BD31-4B8C-83A1-F6EECF244321}">
                <p14:modId xmlns:p14="http://schemas.microsoft.com/office/powerpoint/2010/main" val="1441201954"/>
              </p:ext>
            </p:extLst>
          </p:nvPr>
        </p:nvGraphicFramePr>
        <p:xfrm>
          <a:off x="6459538" y="4286250"/>
          <a:ext cx="1857375" cy="382588"/>
        </p:xfrm>
        <a:graphic>
          <a:graphicData uri="http://schemas.openxmlformats.org/presentationml/2006/ole">
            <mc:AlternateContent xmlns:mc="http://schemas.openxmlformats.org/markup-compatibility/2006">
              <mc:Choice xmlns:v="urn:schemas-microsoft-com:vml" Requires="v">
                <p:oleObj name="Equation" r:id="rId18" imgW="888840" imgH="177480" progId="Equation.DSMT4">
                  <p:embed/>
                </p:oleObj>
              </mc:Choice>
              <mc:Fallback>
                <p:oleObj name="Equation" r:id="rId18" imgW="888840" imgH="177480" progId="Equation.DSMT4">
                  <p:embed/>
                  <p:pic>
                    <p:nvPicPr>
                      <p:cNvPr id="124952" name="Object 24">
                        <a:extLst>
                          <a:ext uri="{FF2B5EF4-FFF2-40B4-BE49-F238E27FC236}">
                            <a16:creationId xmlns:a16="http://schemas.microsoft.com/office/drawing/2014/main" id="{80D9E3B0-597A-4E64-970E-8E6B4CD8AD7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59538" y="4286250"/>
                        <a:ext cx="185737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53" name="Text Box 25">
            <a:extLst>
              <a:ext uri="{FF2B5EF4-FFF2-40B4-BE49-F238E27FC236}">
                <a16:creationId xmlns:a16="http://schemas.microsoft.com/office/drawing/2014/main" id="{FDE94979-A61D-4C01-A2A7-B3B1D841B265}"/>
              </a:ext>
            </a:extLst>
          </p:cNvPr>
          <p:cNvSpPr txBox="1">
            <a:spLocks noChangeArrowheads="1"/>
          </p:cNvSpPr>
          <p:nvPr/>
        </p:nvSpPr>
        <p:spPr bwMode="auto">
          <a:xfrm>
            <a:off x="827088" y="4935538"/>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结论：一个集合的代数运算并不能保证</a:t>
            </a:r>
          </a:p>
        </p:txBody>
      </p:sp>
      <p:graphicFrame>
        <p:nvGraphicFramePr>
          <p:cNvPr id="124954" name="Object 26">
            <a:extLst>
              <a:ext uri="{FF2B5EF4-FFF2-40B4-BE49-F238E27FC236}">
                <a16:creationId xmlns:a16="http://schemas.microsoft.com/office/drawing/2014/main" id="{BDE1861C-BAA1-48FE-A1EC-205490B5D4DD}"/>
              </a:ext>
            </a:extLst>
          </p:cNvPr>
          <p:cNvGraphicFramePr>
            <a:graphicFrameLocks noChangeAspect="1"/>
          </p:cNvGraphicFramePr>
          <p:nvPr>
            <p:extLst>
              <p:ext uri="{D42A27DB-BD31-4B8C-83A1-F6EECF244321}">
                <p14:modId xmlns:p14="http://schemas.microsoft.com/office/powerpoint/2010/main" val="3455386583"/>
              </p:ext>
            </p:extLst>
          </p:nvPr>
        </p:nvGraphicFramePr>
        <p:xfrm>
          <a:off x="2771775" y="5583238"/>
          <a:ext cx="2652713" cy="438150"/>
        </p:xfrm>
        <a:graphic>
          <a:graphicData uri="http://schemas.openxmlformats.org/presentationml/2006/ole">
            <mc:AlternateContent xmlns:mc="http://schemas.openxmlformats.org/markup-compatibility/2006">
              <mc:Choice xmlns:v="urn:schemas-microsoft-com:vml" Requires="v">
                <p:oleObj name="Equation" r:id="rId20" imgW="1269720" imgH="203040" progId="Equation.DSMT4">
                  <p:embed/>
                </p:oleObj>
              </mc:Choice>
              <mc:Fallback>
                <p:oleObj name="Equation" r:id="rId20" imgW="1269720" imgH="203040" progId="Equation.DSMT4">
                  <p:embed/>
                  <p:pic>
                    <p:nvPicPr>
                      <p:cNvPr id="124954" name="Object 26">
                        <a:extLst>
                          <a:ext uri="{FF2B5EF4-FFF2-40B4-BE49-F238E27FC236}">
                            <a16:creationId xmlns:a16="http://schemas.microsoft.com/office/drawing/2014/main" id="{BDE1861C-BAA1-48FE-A1EC-205490B5D4D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71775" y="5583238"/>
                        <a:ext cx="26527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55" name="Object 27">
            <a:extLst>
              <a:ext uri="{FF2B5EF4-FFF2-40B4-BE49-F238E27FC236}">
                <a16:creationId xmlns:a16="http://schemas.microsoft.com/office/drawing/2014/main" id="{252CCC98-9F53-4F9C-AB74-8533E371F6D2}"/>
              </a:ext>
            </a:extLst>
          </p:cNvPr>
          <p:cNvGraphicFramePr>
            <a:graphicFrameLocks noChangeAspect="1"/>
          </p:cNvGraphicFramePr>
          <p:nvPr>
            <p:extLst>
              <p:ext uri="{D42A27DB-BD31-4B8C-83A1-F6EECF244321}">
                <p14:modId xmlns:p14="http://schemas.microsoft.com/office/powerpoint/2010/main" val="2984620768"/>
              </p:ext>
            </p:extLst>
          </p:nvPr>
        </p:nvGraphicFramePr>
        <p:xfrm>
          <a:off x="1163638" y="3568700"/>
          <a:ext cx="1458912" cy="436563"/>
        </p:xfrm>
        <a:graphic>
          <a:graphicData uri="http://schemas.openxmlformats.org/presentationml/2006/ole">
            <mc:AlternateContent xmlns:mc="http://schemas.openxmlformats.org/markup-compatibility/2006">
              <mc:Choice xmlns:v="urn:schemas-microsoft-com:vml" Requires="v">
                <p:oleObj name="Equation" r:id="rId22" imgW="698400" imgH="203040" progId="Equation.DSMT4">
                  <p:embed/>
                </p:oleObj>
              </mc:Choice>
              <mc:Fallback>
                <p:oleObj name="Equation" r:id="rId22" imgW="698400" imgH="203040" progId="Equation.DSMT4">
                  <p:embed/>
                  <p:pic>
                    <p:nvPicPr>
                      <p:cNvPr id="124955" name="Object 27">
                        <a:extLst>
                          <a:ext uri="{FF2B5EF4-FFF2-40B4-BE49-F238E27FC236}">
                            <a16:creationId xmlns:a16="http://schemas.microsoft.com/office/drawing/2014/main" id="{252CCC98-9F53-4F9C-AB74-8533E371F6D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63638" y="3568700"/>
                        <a:ext cx="1458912"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56" name="Object 28">
            <a:extLst>
              <a:ext uri="{FF2B5EF4-FFF2-40B4-BE49-F238E27FC236}">
                <a16:creationId xmlns:a16="http://schemas.microsoft.com/office/drawing/2014/main" id="{5648C039-77F9-4471-B59D-1791C3D844EE}"/>
              </a:ext>
            </a:extLst>
          </p:cNvPr>
          <p:cNvGraphicFramePr>
            <a:graphicFrameLocks noChangeAspect="1"/>
          </p:cNvGraphicFramePr>
          <p:nvPr>
            <p:extLst>
              <p:ext uri="{D42A27DB-BD31-4B8C-83A1-F6EECF244321}">
                <p14:modId xmlns:p14="http://schemas.microsoft.com/office/powerpoint/2010/main" val="1310191730"/>
              </p:ext>
            </p:extLst>
          </p:nvPr>
        </p:nvGraphicFramePr>
        <p:xfrm>
          <a:off x="1203325" y="4295775"/>
          <a:ext cx="1458913" cy="438150"/>
        </p:xfrm>
        <a:graphic>
          <a:graphicData uri="http://schemas.openxmlformats.org/presentationml/2006/ole">
            <mc:AlternateContent xmlns:mc="http://schemas.openxmlformats.org/markup-compatibility/2006">
              <mc:Choice xmlns:v="urn:schemas-microsoft-com:vml" Requires="v">
                <p:oleObj name="Equation" r:id="rId24" imgW="698400" imgH="203040" progId="Equation.DSMT4">
                  <p:embed/>
                </p:oleObj>
              </mc:Choice>
              <mc:Fallback>
                <p:oleObj name="Equation" r:id="rId24" imgW="698400" imgH="203040" progId="Equation.DSMT4">
                  <p:embed/>
                  <p:pic>
                    <p:nvPicPr>
                      <p:cNvPr id="124956" name="Object 28">
                        <a:extLst>
                          <a:ext uri="{FF2B5EF4-FFF2-40B4-BE49-F238E27FC236}">
                            <a16:creationId xmlns:a16="http://schemas.microsoft.com/office/drawing/2014/main" id="{5648C039-77F9-4471-B59D-1791C3D844E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03325" y="4295775"/>
                        <a:ext cx="14589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4941"/>
                                        </p:tgtEl>
                                        <p:attrNameLst>
                                          <p:attrName>style.visibility</p:attrName>
                                        </p:attrNameLst>
                                      </p:cBhvr>
                                      <p:to>
                                        <p:strVal val="visible"/>
                                      </p:to>
                                    </p:set>
                                    <p:animEffect transition="in" filter="wipe(left)">
                                      <p:cBhvr>
                                        <p:cTn id="7" dur="500"/>
                                        <p:tgtEl>
                                          <p:spTgt spid="124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4"/>
                                        </p:tgtEl>
                                        <p:attrNameLst>
                                          <p:attrName>style.visibility</p:attrName>
                                        </p:attrNameLst>
                                      </p:cBhvr>
                                      <p:to>
                                        <p:strVal val="visible"/>
                                      </p:to>
                                    </p:set>
                                    <p:animEffect transition="in" filter="wipe(left)">
                                      <p:cBhvr>
                                        <p:cTn id="12" dur="500"/>
                                        <p:tgtEl>
                                          <p:spTgt spid="1249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4946"/>
                                        </p:tgtEl>
                                        <p:attrNameLst>
                                          <p:attrName>style.visibility</p:attrName>
                                        </p:attrNameLst>
                                      </p:cBhvr>
                                      <p:to>
                                        <p:strVal val="visible"/>
                                      </p:to>
                                    </p:set>
                                    <p:animEffect transition="in" filter="wipe(left)">
                                      <p:cBhvr>
                                        <p:cTn id="17" dur="500"/>
                                        <p:tgtEl>
                                          <p:spTgt spid="124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4955"/>
                                        </p:tgtEl>
                                        <p:attrNameLst>
                                          <p:attrName>style.visibility</p:attrName>
                                        </p:attrNameLst>
                                      </p:cBhvr>
                                      <p:to>
                                        <p:strVal val="visible"/>
                                      </p:to>
                                    </p:set>
                                    <p:animEffect transition="in" filter="wipe(left)">
                                      <p:cBhvr>
                                        <p:cTn id="22" dur="500"/>
                                        <p:tgtEl>
                                          <p:spTgt spid="1249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4947"/>
                                        </p:tgtEl>
                                        <p:attrNameLst>
                                          <p:attrName>style.visibility</p:attrName>
                                        </p:attrNameLst>
                                      </p:cBhvr>
                                      <p:to>
                                        <p:strVal val="visible"/>
                                      </p:to>
                                    </p:set>
                                    <p:animEffect transition="in" filter="wipe(left)">
                                      <p:cBhvr>
                                        <p:cTn id="27" dur="500"/>
                                        <p:tgtEl>
                                          <p:spTgt spid="1249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4948"/>
                                        </p:tgtEl>
                                        <p:attrNameLst>
                                          <p:attrName>style.visibility</p:attrName>
                                        </p:attrNameLst>
                                      </p:cBhvr>
                                      <p:to>
                                        <p:strVal val="visible"/>
                                      </p:to>
                                    </p:set>
                                    <p:animEffect transition="in" filter="wipe(left)">
                                      <p:cBhvr>
                                        <p:cTn id="32" dur="500"/>
                                        <p:tgtEl>
                                          <p:spTgt spid="1249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4949"/>
                                        </p:tgtEl>
                                        <p:attrNameLst>
                                          <p:attrName>style.visibility</p:attrName>
                                        </p:attrNameLst>
                                      </p:cBhvr>
                                      <p:to>
                                        <p:strVal val="visible"/>
                                      </p:to>
                                    </p:set>
                                    <p:animEffect transition="in" filter="wipe(left)">
                                      <p:cBhvr>
                                        <p:cTn id="37" dur="500"/>
                                        <p:tgtEl>
                                          <p:spTgt spid="1249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4956"/>
                                        </p:tgtEl>
                                        <p:attrNameLst>
                                          <p:attrName>style.visibility</p:attrName>
                                        </p:attrNameLst>
                                      </p:cBhvr>
                                      <p:to>
                                        <p:strVal val="visible"/>
                                      </p:to>
                                    </p:set>
                                    <p:animEffect transition="in" filter="wipe(left)">
                                      <p:cBhvr>
                                        <p:cTn id="42" dur="500"/>
                                        <p:tgtEl>
                                          <p:spTgt spid="1249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4950"/>
                                        </p:tgtEl>
                                        <p:attrNameLst>
                                          <p:attrName>style.visibility</p:attrName>
                                        </p:attrNameLst>
                                      </p:cBhvr>
                                      <p:to>
                                        <p:strVal val="visible"/>
                                      </p:to>
                                    </p:set>
                                    <p:animEffect transition="in" filter="wipe(left)">
                                      <p:cBhvr>
                                        <p:cTn id="47" dur="500"/>
                                        <p:tgtEl>
                                          <p:spTgt spid="1249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4951"/>
                                        </p:tgtEl>
                                        <p:attrNameLst>
                                          <p:attrName>style.visibility</p:attrName>
                                        </p:attrNameLst>
                                      </p:cBhvr>
                                      <p:to>
                                        <p:strVal val="visible"/>
                                      </p:to>
                                    </p:set>
                                    <p:animEffect transition="in" filter="wipe(left)">
                                      <p:cBhvr>
                                        <p:cTn id="52" dur="500"/>
                                        <p:tgtEl>
                                          <p:spTgt spid="1249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4952"/>
                                        </p:tgtEl>
                                        <p:attrNameLst>
                                          <p:attrName>style.visibility</p:attrName>
                                        </p:attrNameLst>
                                      </p:cBhvr>
                                      <p:to>
                                        <p:strVal val="visible"/>
                                      </p:to>
                                    </p:set>
                                    <p:animEffect transition="in" filter="wipe(left)">
                                      <p:cBhvr>
                                        <p:cTn id="57" dur="500"/>
                                        <p:tgtEl>
                                          <p:spTgt spid="1249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4953"/>
                                        </p:tgtEl>
                                        <p:attrNameLst>
                                          <p:attrName>style.visibility</p:attrName>
                                        </p:attrNameLst>
                                      </p:cBhvr>
                                      <p:to>
                                        <p:strVal val="visible"/>
                                      </p:to>
                                    </p:set>
                                    <p:animEffect transition="in" filter="wipe(left)">
                                      <p:cBhvr>
                                        <p:cTn id="62" dur="500"/>
                                        <p:tgtEl>
                                          <p:spTgt spid="1249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4954"/>
                                        </p:tgtEl>
                                        <p:attrNameLst>
                                          <p:attrName>style.visibility</p:attrName>
                                        </p:attrNameLst>
                                      </p:cBhvr>
                                      <p:to>
                                        <p:strVal val="visible"/>
                                      </p:to>
                                    </p:set>
                                    <p:animEffect transition="in" filter="wipe(left)">
                                      <p:cBhvr>
                                        <p:cTn id="67" dur="500"/>
                                        <p:tgtEl>
                                          <p:spTgt spid="12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5" name="Object 3">
            <a:extLst>
              <a:ext uri="{FF2B5EF4-FFF2-40B4-BE49-F238E27FC236}">
                <a16:creationId xmlns:a16="http://schemas.microsoft.com/office/drawing/2014/main" id="{F3A42902-C4E3-4CA9-ABCD-C09866A4AECE}"/>
              </a:ext>
            </a:extLst>
          </p:cNvPr>
          <p:cNvGraphicFramePr>
            <a:graphicFrameLocks noGrp="1" noChangeAspect="1"/>
          </p:cNvGraphicFramePr>
          <p:nvPr>
            <p:ph sz="half" idx="2"/>
            <p:extLst>
              <p:ext uri="{D42A27DB-BD31-4B8C-83A1-F6EECF244321}">
                <p14:modId xmlns:p14="http://schemas.microsoft.com/office/powerpoint/2010/main" val="1867961464"/>
              </p:ext>
            </p:extLst>
          </p:nvPr>
        </p:nvGraphicFramePr>
        <p:xfrm>
          <a:off x="827088" y="1341438"/>
          <a:ext cx="7488237" cy="1419225"/>
        </p:xfrm>
        <a:graphic>
          <a:graphicData uri="http://schemas.openxmlformats.org/presentationml/2006/ole">
            <mc:AlternateContent xmlns:mc="http://schemas.openxmlformats.org/markup-compatibility/2006">
              <mc:Choice xmlns:v="urn:schemas-microsoft-com:vml" Requires="v">
                <p:oleObj name="Equation" r:id="rId2" imgW="3619440" imgH="685800" progId="Equation.DSMT4">
                  <p:embed/>
                </p:oleObj>
              </mc:Choice>
              <mc:Fallback>
                <p:oleObj name="Equation" r:id="rId2" imgW="3619440" imgH="685800" progId="Equation.DSMT4">
                  <p:embed/>
                  <p:pic>
                    <p:nvPicPr>
                      <p:cNvPr id="125955" name="Object 3">
                        <a:extLst>
                          <a:ext uri="{FF2B5EF4-FFF2-40B4-BE49-F238E27FC236}">
                            <a16:creationId xmlns:a16="http://schemas.microsoft.com/office/drawing/2014/main" id="{F3A42902-C4E3-4CA9-ABCD-C09866A4A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341438"/>
                        <a:ext cx="7488237"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5957" name="Rectangle 5">
            <a:extLst>
              <a:ext uri="{FF2B5EF4-FFF2-40B4-BE49-F238E27FC236}">
                <a16:creationId xmlns:a16="http://schemas.microsoft.com/office/drawing/2014/main" id="{800756C0-ACDC-48EA-830F-ABEB4F33048F}"/>
              </a:ext>
            </a:extLst>
          </p:cNvPr>
          <p:cNvSpPr>
            <a:spLocks noGrp="1" noChangeArrowheads="1"/>
          </p:cNvSpPr>
          <p:nvPr>
            <p:ph type="title"/>
          </p:nvPr>
        </p:nvSpPr>
        <p:spPr>
          <a:xfrm>
            <a:off x="1143000" y="188913"/>
            <a:ext cx="6781800" cy="739775"/>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sp>
        <p:nvSpPr>
          <p:cNvPr id="125958" name="Text Box 6">
            <a:extLst>
              <a:ext uri="{FF2B5EF4-FFF2-40B4-BE49-F238E27FC236}">
                <a16:creationId xmlns:a16="http://schemas.microsoft.com/office/drawing/2014/main" id="{E914A891-0F71-4DA4-9BDA-E5DD772FC8A4}"/>
              </a:ext>
            </a:extLst>
          </p:cNvPr>
          <p:cNvSpPr txBox="1">
            <a:spLocks noChangeArrowheads="1"/>
          </p:cNvSpPr>
          <p:nvPr/>
        </p:nvSpPr>
        <p:spPr bwMode="auto">
          <a:xfrm>
            <a:off x="1339850" y="2852738"/>
            <a:ext cx="294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anose="02020603050405020304" pitchFamily="18" charset="0"/>
              </a:rPr>
              <a:t>结合律的作用：</a:t>
            </a:r>
          </a:p>
        </p:txBody>
      </p:sp>
      <p:grpSp>
        <p:nvGrpSpPr>
          <p:cNvPr id="125966" name="Group 14">
            <a:extLst>
              <a:ext uri="{FF2B5EF4-FFF2-40B4-BE49-F238E27FC236}">
                <a16:creationId xmlns:a16="http://schemas.microsoft.com/office/drawing/2014/main" id="{CFBED602-F6CE-4D17-AFF2-F8905717A1F0}"/>
              </a:ext>
            </a:extLst>
          </p:cNvPr>
          <p:cNvGrpSpPr>
            <a:grpSpLocks/>
          </p:cNvGrpSpPr>
          <p:nvPr/>
        </p:nvGrpSpPr>
        <p:grpSpPr bwMode="auto">
          <a:xfrm>
            <a:off x="971550" y="3473450"/>
            <a:ext cx="7056438" cy="457200"/>
            <a:chOff x="612" y="2188"/>
            <a:chExt cx="4445" cy="288"/>
          </a:xfrm>
        </p:grpSpPr>
        <p:sp>
          <p:nvSpPr>
            <p:cNvPr id="125959" name="Text Box 7">
              <a:extLst>
                <a:ext uri="{FF2B5EF4-FFF2-40B4-BE49-F238E27FC236}">
                  <a16:creationId xmlns:a16="http://schemas.microsoft.com/office/drawing/2014/main" id="{C974AD85-FFB3-4958-A57D-F762AD513802}"/>
                </a:ext>
              </a:extLst>
            </p:cNvPr>
            <p:cNvSpPr txBox="1">
              <a:spLocks noChangeArrowheads="1"/>
            </p:cNvSpPr>
            <p:nvPr/>
          </p:nvSpPr>
          <p:spPr bwMode="auto">
            <a:xfrm>
              <a:off x="612" y="2188"/>
              <a:ext cx="40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a:t>
              </a:r>
              <a:r>
                <a:rPr lang="zh-CN" altLang="en-US" sz="2400" dirty="0">
                  <a:latin typeface="Times New Roman" panose="02020603050405020304" pitchFamily="18" charset="0"/>
                </a:rPr>
                <a:t>在集合</a:t>
              </a:r>
              <a:r>
                <a:rPr lang="en-US" altLang="zh-CN" sz="2400" dirty="0">
                  <a:latin typeface="Times New Roman" panose="02020603050405020304" pitchFamily="18" charset="0"/>
                </a:rPr>
                <a:t>A</a:t>
              </a:r>
              <a:r>
                <a:rPr lang="zh-CN" altLang="en-US" sz="2400" dirty="0">
                  <a:latin typeface="Times New Roman" panose="02020603050405020304" pitchFamily="18" charset="0"/>
                </a:rPr>
                <a:t>中任意取</a:t>
              </a:r>
              <a:r>
                <a:rPr lang="en-US" altLang="zh-CN" sz="2400" dirty="0">
                  <a:latin typeface="Times New Roman" panose="02020603050405020304" pitchFamily="18" charset="0"/>
                </a:rPr>
                <a:t>3</a:t>
              </a:r>
              <a:r>
                <a:rPr lang="zh-CN" altLang="en-US" sz="2400" dirty="0">
                  <a:latin typeface="Times New Roman" panose="02020603050405020304" pitchFamily="18" charset="0"/>
                </a:rPr>
                <a:t>个元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zh-CN" altLang="en-US" sz="2400" baseline="-250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i="1" dirty="0">
                  <a:latin typeface="Times New Roman" panose="02020603050405020304" pitchFamily="18" charset="0"/>
                </a:rPr>
                <a:t>c</a:t>
              </a:r>
              <a:r>
                <a:rPr lang="zh-CN" altLang="en-US" sz="2400" dirty="0">
                  <a:latin typeface="Times New Roman" panose="02020603050405020304" pitchFamily="18" charset="0"/>
                </a:rPr>
                <a:t>，运算</a:t>
              </a:r>
              <a:endParaRPr lang="zh-CN" altLang="en-US" sz="2400" baseline="-25000" dirty="0">
                <a:latin typeface="Times New Roman" panose="02020603050405020304" pitchFamily="18" charset="0"/>
              </a:endParaRPr>
            </a:p>
          </p:txBody>
        </p:sp>
        <p:graphicFrame>
          <p:nvGraphicFramePr>
            <p:cNvPr id="125960" name="Object 8">
              <a:extLst>
                <a:ext uri="{FF2B5EF4-FFF2-40B4-BE49-F238E27FC236}">
                  <a16:creationId xmlns:a16="http://schemas.microsoft.com/office/drawing/2014/main" id="{3490863C-F187-4B20-A783-093069CCE9CE}"/>
                </a:ext>
              </a:extLst>
            </p:cNvPr>
            <p:cNvGraphicFramePr>
              <a:graphicFrameLocks noChangeAspect="1"/>
            </p:cNvGraphicFramePr>
            <p:nvPr/>
          </p:nvGraphicFramePr>
          <p:xfrm>
            <a:off x="4422" y="2205"/>
            <a:ext cx="635" cy="242"/>
          </p:xfrm>
          <a:graphic>
            <a:graphicData uri="http://schemas.openxmlformats.org/presentationml/2006/ole">
              <mc:AlternateContent xmlns:mc="http://schemas.openxmlformats.org/markup-compatibility/2006">
                <mc:Choice xmlns:v="urn:schemas-microsoft-com:vml" Requires="v">
                  <p:oleObj name="Equation" r:id="rId4" imgW="482400" imgH="177480" progId="Equation.DSMT4">
                    <p:embed/>
                  </p:oleObj>
                </mc:Choice>
                <mc:Fallback>
                  <p:oleObj name="Equation" r:id="rId4" imgW="482400" imgH="177480" progId="Equation.DSMT4">
                    <p:embed/>
                    <p:pic>
                      <p:nvPicPr>
                        <p:cNvPr id="125960" name="Object 8">
                          <a:extLst>
                            <a:ext uri="{FF2B5EF4-FFF2-40B4-BE49-F238E27FC236}">
                              <a16:creationId xmlns:a16="http://schemas.microsoft.com/office/drawing/2014/main" id="{3490863C-F187-4B20-A783-093069CCE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 y="2205"/>
                          <a:ext cx="63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5961" name="Text Box 9">
            <a:extLst>
              <a:ext uri="{FF2B5EF4-FFF2-40B4-BE49-F238E27FC236}">
                <a16:creationId xmlns:a16="http://schemas.microsoft.com/office/drawing/2014/main" id="{F5C15DD4-3D95-4521-9E3C-8607A601EBA7}"/>
              </a:ext>
            </a:extLst>
          </p:cNvPr>
          <p:cNvSpPr txBox="1">
            <a:spLocks noChangeArrowheads="1"/>
          </p:cNvSpPr>
          <p:nvPr/>
        </p:nvSpPr>
        <p:spPr bwMode="auto">
          <a:xfrm>
            <a:off x="1331913" y="4076700"/>
            <a:ext cx="568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Times New Roman" panose="02020603050405020304" pitchFamily="18" charset="0"/>
              </a:rPr>
              <a:t>一般没有意义，除非结合律成立。</a:t>
            </a:r>
          </a:p>
        </p:txBody>
      </p:sp>
      <p:graphicFrame>
        <p:nvGraphicFramePr>
          <p:cNvPr id="125963" name="Object 11">
            <a:extLst>
              <a:ext uri="{FF2B5EF4-FFF2-40B4-BE49-F238E27FC236}">
                <a16:creationId xmlns:a16="http://schemas.microsoft.com/office/drawing/2014/main" id="{521851F7-ECDA-46AC-9D38-3D51CE8AEA0A}"/>
              </a:ext>
            </a:extLst>
          </p:cNvPr>
          <p:cNvGraphicFramePr>
            <a:graphicFrameLocks noChangeAspect="1"/>
          </p:cNvGraphicFramePr>
          <p:nvPr>
            <p:extLst>
              <p:ext uri="{D42A27DB-BD31-4B8C-83A1-F6EECF244321}">
                <p14:modId xmlns:p14="http://schemas.microsoft.com/office/powerpoint/2010/main" val="3368505444"/>
              </p:ext>
            </p:extLst>
          </p:nvPr>
        </p:nvGraphicFramePr>
        <p:xfrm>
          <a:off x="684213" y="4797425"/>
          <a:ext cx="7454900" cy="487363"/>
        </p:xfrm>
        <a:graphic>
          <a:graphicData uri="http://schemas.openxmlformats.org/presentationml/2006/ole">
            <mc:AlternateContent xmlns:mc="http://schemas.openxmlformats.org/markup-compatibility/2006">
              <mc:Choice xmlns:v="urn:schemas-microsoft-com:vml" Requires="v">
                <p:oleObj name="Equation" r:id="rId6" imgW="3606480" imgH="228600" progId="Equation.DSMT4">
                  <p:embed/>
                </p:oleObj>
              </mc:Choice>
              <mc:Fallback>
                <p:oleObj name="Equation" r:id="rId6" imgW="3606480" imgH="228600" progId="Equation.DSMT4">
                  <p:embed/>
                  <p:pic>
                    <p:nvPicPr>
                      <p:cNvPr id="125963" name="Object 11">
                        <a:extLst>
                          <a:ext uri="{FF2B5EF4-FFF2-40B4-BE49-F238E27FC236}">
                            <a16:creationId xmlns:a16="http://schemas.microsoft.com/office/drawing/2014/main" id="{521851F7-ECDA-46AC-9D38-3D51CE8AEA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797425"/>
                        <a:ext cx="74549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65" name="Object 13">
            <a:extLst>
              <a:ext uri="{FF2B5EF4-FFF2-40B4-BE49-F238E27FC236}">
                <a16:creationId xmlns:a16="http://schemas.microsoft.com/office/drawing/2014/main" id="{A0BD2BD1-6615-47FD-ADDD-23825E16FC43}"/>
              </a:ext>
            </a:extLst>
          </p:cNvPr>
          <p:cNvGraphicFramePr>
            <a:graphicFrameLocks noChangeAspect="1"/>
          </p:cNvGraphicFramePr>
          <p:nvPr>
            <p:extLst>
              <p:ext uri="{D42A27DB-BD31-4B8C-83A1-F6EECF244321}">
                <p14:modId xmlns:p14="http://schemas.microsoft.com/office/powerpoint/2010/main" val="1619791540"/>
              </p:ext>
            </p:extLst>
          </p:nvPr>
        </p:nvGraphicFramePr>
        <p:xfrm>
          <a:off x="900113" y="5373688"/>
          <a:ext cx="5565775" cy="487362"/>
        </p:xfrm>
        <a:graphic>
          <a:graphicData uri="http://schemas.openxmlformats.org/presentationml/2006/ole">
            <mc:AlternateContent xmlns:mc="http://schemas.openxmlformats.org/markup-compatibility/2006">
              <mc:Choice xmlns:v="urn:schemas-microsoft-com:vml" Requires="v">
                <p:oleObj name="Equation" r:id="rId8" imgW="2692080" imgH="228600" progId="Equation.DSMT4">
                  <p:embed/>
                </p:oleObj>
              </mc:Choice>
              <mc:Fallback>
                <p:oleObj name="Equation" r:id="rId8" imgW="2692080" imgH="228600" progId="Equation.DSMT4">
                  <p:embed/>
                  <p:pic>
                    <p:nvPicPr>
                      <p:cNvPr id="125965" name="Object 13">
                        <a:extLst>
                          <a:ext uri="{FF2B5EF4-FFF2-40B4-BE49-F238E27FC236}">
                            <a16:creationId xmlns:a16="http://schemas.microsoft.com/office/drawing/2014/main" id="{A0BD2BD1-6615-47FD-ADDD-23825E16FC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5373688"/>
                        <a:ext cx="556577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down)">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wipe(left)">
                                      <p:cBhvr>
                                        <p:cTn id="12" dur="5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5966"/>
                                        </p:tgtEl>
                                        <p:attrNameLst>
                                          <p:attrName>style.visibility</p:attrName>
                                        </p:attrNameLst>
                                      </p:cBhvr>
                                      <p:to>
                                        <p:strVal val="visible"/>
                                      </p:to>
                                    </p:set>
                                    <p:animEffect transition="in" filter="wipe(left)">
                                      <p:cBhvr>
                                        <p:cTn id="17" dur="500"/>
                                        <p:tgtEl>
                                          <p:spTgt spid="12596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5961"/>
                                        </p:tgtEl>
                                        <p:attrNameLst>
                                          <p:attrName>style.visibility</p:attrName>
                                        </p:attrNameLst>
                                      </p:cBhvr>
                                      <p:to>
                                        <p:strVal val="visible"/>
                                      </p:to>
                                    </p:set>
                                    <p:animEffect transition="in" filter="wipe(left)">
                                      <p:cBhvr>
                                        <p:cTn id="21" dur="500"/>
                                        <p:tgtEl>
                                          <p:spTgt spid="1259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5963"/>
                                        </p:tgtEl>
                                        <p:attrNameLst>
                                          <p:attrName>style.visibility</p:attrName>
                                        </p:attrNameLst>
                                      </p:cBhvr>
                                      <p:to>
                                        <p:strVal val="visible"/>
                                      </p:to>
                                    </p:set>
                                    <p:animEffect transition="in" filter="wipe(left)">
                                      <p:cBhvr>
                                        <p:cTn id="26" dur="500"/>
                                        <p:tgtEl>
                                          <p:spTgt spid="125963"/>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25965"/>
                                        </p:tgtEl>
                                        <p:attrNameLst>
                                          <p:attrName>style.visibility</p:attrName>
                                        </p:attrNameLst>
                                      </p:cBhvr>
                                      <p:to>
                                        <p:strVal val="visible"/>
                                      </p:to>
                                    </p:set>
                                    <p:animEffect transition="in" filter="wipe(left)">
                                      <p:cBhvr>
                                        <p:cTn id="30" dur="500"/>
                                        <p:tgtEl>
                                          <p:spTgt spid="12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3F14733F-FE11-411C-8959-1FD26AC4ABE2}"/>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118803" name="Rectangle 19">
            <a:extLst>
              <a:ext uri="{FF2B5EF4-FFF2-40B4-BE49-F238E27FC236}">
                <a16:creationId xmlns:a16="http://schemas.microsoft.com/office/drawing/2014/main" id="{FACD8DE7-A894-483F-8B4A-CCB63D459B14}"/>
              </a:ext>
            </a:extLst>
          </p:cNvPr>
          <p:cNvSpPr>
            <a:spLocks noGrp="1" noChangeArrowheads="1"/>
          </p:cNvSpPr>
          <p:nvPr>
            <p:ph type="ctrTitle"/>
          </p:nvPr>
        </p:nvSpPr>
        <p:spPr>
          <a:xfrm>
            <a:off x="1371600" y="188913"/>
            <a:ext cx="5943600" cy="746125"/>
          </a:xfrm>
          <a:noFill/>
          <a:ln/>
        </p:spPr>
        <p:txBody>
          <a:bodyPr/>
          <a:lstStyle/>
          <a:p>
            <a:pPr algn="ctr"/>
            <a:r>
              <a:rPr lang="zh-CN" altLang="en-US" sz="4000" b="1" dirty="0">
                <a:effectLst>
                  <a:outerShdw blurRad="38100" dist="38100" dir="2700000" algn="tl">
                    <a:srgbClr val="C0C0C0"/>
                  </a:outerShdw>
                </a:effectLst>
              </a:rPr>
              <a:t>第二章  主要内容</a:t>
            </a:r>
          </a:p>
        </p:txBody>
      </p:sp>
      <p:sp>
        <p:nvSpPr>
          <p:cNvPr id="118804" name="Rectangle 20">
            <a:extLst>
              <a:ext uri="{FF2B5EF4-FFF2-40B4-BE49-F238E27FC236}">
                <a16:creationId xmlns:a16="http://schemas.microsoft.com/office/drawing/2014/main" id="{87E8DFDF-E226-4F30-BFEF-49D48FE888F4}"/>
              </a:ext>
            </a:extLst>
          </p:cNvPr>
          <p:cNvSpPr>
            <a:spLocks noChangeArrowheads="1"/>
          </p:cNvSpPr>
          <p:nvPr/>
        </p:nvSpPr>
        <p:spPr bwMode="auto">
          <a:xfrm>
            <a:off x="1182688" y="2017713"/>
            <a:ext cx="3389312" cy="321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r>
              <a:rPr lang="en-US" altLang="zh-CN" b="1">
                <a:effectLst>
                  <a:outerShdw blurRad="38100" dist="38100" dir="2700000" algn="tl">
                    <a:srgbClr val="C0C0C0"/>
                  </a:outerShdw>
                </a:effectLst>
                <a:latin typeface="宋体" panose="02010600030101010101" pitchFamily="2" charset="-122"/>
              </a:rPr>
              <a:t>§1.</a:t>
            </a:r>
            <a:r>
              <a:rPr lang="zh-CN" altLang="en-US" b="1">
                <a:effectLst>
                  <a:outerShdw blurRad="38100" dist="38100" dir="2700000" algn="tl">
                    <a:srgbClr val="C0C0C0"/>
                  </a:outerShdw>
                </a:effectLst>
                <a:latin typeface="宋体" panose="02010600030101010101" pitchFamily="2" charset="-122"/>
              </a:rPr>
              <a:t>集合</a:t>
            </a:r>
          </a:p>
          <a:p>
            <a:r>
              <a:rPr kumimoji="0" lang="en-US" altLang="zh-CN" b="1">
                <a:effectLst>
                  <a:outerShdw blurRad="38100" dist="38100" dir="2700000" algn="tl">
                    <a:srgbClr val="C0C0C0"/>
                  </a:outerShdw>
                </a:effectLst>
                <a:latin typeface="宋体" panose="02010600030101010101" pitchFamily="2" charset="-122"/>
              </a:rPr>
              <a:t>§2.</a:t>
            </a:r>
            <a:r>
              <a:rPr kumimoji="0" lang="zh-CN" altLang="en-US" b="1">
                <a:effectLst>
                  <a:outerShdw blurRad="38100" dist="38100" dir="2700000" algn="tl">
                    <a:srgbClr val="C0C0C0"/>
                  </a:outerShdw>
                </a:effectLst>
                <a:latin typeface="宋体" panose="02010600030101010101" pitchFamily="2" charset="-122"/>
              </a:rPr>
              <a:t>映射</a:t>
            </a:r>
          </a:p>
          <a:p>
            <a:r>
              <a:rPr kumimoji="0" lang="en-US" altLang="zh-CN" b="1">
                <a:effectLst>
                  <a:outerShdw blurRad="38100" dist="38100" dir="2700000" algn="tl">
                    <a:srgbClr val="C0C0C0"/>
                  </a:outerShdw>
                </a:effectLst>
                <a:latin typeface="宋体" panose="02010600030101010101" pitchFamily="2" charset="-122"/>
              </a:rPr>
              <a:t>§3.</a:t>
            </a:r>
            <a:r>
              <a:rPr kumimoji="0" lang="zh-CN" altLang="en-US" b="1">
                <a:effectLst>
                  <a:outerShdw blurRad="38100" dist="38100" dir="2700000" algn="tl">
                    <a:srgbClr val="C0C0C0"/>
                  </a:outerShdw>
                </a:effectLst>
                <a:latin typeface="宋体" panose="02010600030101010101" pitchFamily="2" charset="-122"/>
              </a:rPr>
              <a:t>代数运算</a:t>
            </a:r>
          </a:p>
          <a:p>
            <a:r>
              <a:rPr lang="en-US" altLang="zh-CN" b="1">
                <a:effectLst>
                  <a:outerShdw blurRad="38100" dist="38100" dir="2700000" algn="tl">
                    <a:srgbClr val="C0C0C0"/>
                  </a:outerShdw>
                </a:effectLst>
                <a:latin typeface="宋体" panose="02010600030101010101" pitchFamily="2" charset="-122"/>
              </a:rPr>
              <a:t>§4.</a:t>
            </a:r>
            <a:r>
              <a:rPr lang="zh-CN" altLang="en-US" b="1">
                <a:effectLst>
                  <a:outerShdw blurRad="38100" dist="38100" dir="2700000" algn="tl">
                    <a:srgbClr val="C0C0C0"/>
                  </a:outerShdw>
                </a:effectLst>
                <a:latin typeface="宋体" panose="02010600030101010101" pitchFamily="2" charset="-122"/>
              </a:rPr>
              <a:t>结合律</a:t>
            </a:r>
          </a:p>
          <a:p>
            <a:r>
              <a:rPr lang="en-US" altLang="zh-CN" b="1">
                <a:effectLst>
                  <a:outerShdw blurRad="38100" dist="38100" dir="2700000" algn="tl">
                    <a:srgbClr val="C0C0C0"/>
                  </a:outerShdw>
                </a:effectLst>
                <a:latin typeface="宋体" panose="02010600030101010101" pitchFamily="2" charset="-122"/>
              </a:rPr>
              <a:t>§5.</a:t>
            </a:r>
            <a:r>
              <a:rPr lang="zh-CN" altLang="en-US" b="1">
                <a:effectLst>
                  <a:outerShdw blurRad="38100" dist="38100" dir="2700000" algn="tl">
                    <a:srgbClr val="C0C0C0"/>
                  </a:outerShdw>
                </a:effectLst>
                <a:latin typeface="宋体" panose="02010600030101010101" pitchFamily="2" charset="-122"/>
              </a:rPr>
              <a:t>交换律</a:t>
            </a:r>
            <a:endParaRPr lang="zh-CN" altLang="en-US" sz="3200" b="1">
              <a:effectLst>
                <a:outerShdw blurRad="38100" dist="38100" dir="2700000" algn="tl">
                  <a:srgbClr val="C0C0C0"/>
                </a:outerShdw>
              </a:effectLst>
            </a:endParaRPr>
          </a:p>
        </p:txBody>
      </p:sp>
      <p:sp>
        <p:nvSpPr>
          <p:cNvPr id="118805" name="Rectangle 21">
            <a:extLst>
              <a:ext uri="{FF2B5EF4-FFF2-40B4-BE49-F238E27FC236}">
                <a16:creationId xmlns:a16="http://schemas.microsoft.com/office/drawing/2014/main" id="{7D737F12-6F45-44C2-A002-A0D140DFB1A8}"/>
              </a:ext>
            </a:extLst>
          </p:cNvPr>
          <p:cNvSpPr>
            <a:spLocks noChangeArrowheads="1"/>
          </p:cNvSpPr>
          <p:nvPr/>
        </p:nvSpPr>
        <p:spPr bwMode="auto">
          <a:xfrm>
            <a:off x="4800600" y="1905000"/>
            <a:ext cx="38100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r>
              <a:rPr lang="en-US" altLang="zh-CN" b="1">
                <a:effectLst>
                  <a:outerShdw blurRad="38100" dist="38100" dir="2700000" algn="tl">
                    <a:srgbClr val="C0C0C0"/>
                  </a:outerShdw>
                </a:effectLst>
                <a:latin typeface="宋体" panose="02010600030101010101" pitchFamily="2" charset="-122"/>
              </a:rPr>
              <a:t>§6.</a:t>
            </a:r>
            <a:r>
              <a:rPr lang="zh-CN" altLang="en-US" b="1">
                <a:effectLst>
                  <a:outerShdw blurRad="38100" dist="38100" dir="2700000" algn="tl">
                    <a:srgbClr val="C0C0C0"/>
                  </a:outerShdw>
                </a:effectLst>
                <a:latin typeface="宋体" panose="02010600030101010101" pitchFamily="2" charset="-122"/>
              </a:rPr>
              <a:t>分配律</a:t>
            </a:r>
          </a:p>
          <a:p>
            <a:r>
              <a:rPr lang="en-US" altLang="zh-CN" b="1">
                <a:effectLst>
                  <a:outerShdw blurRad="38100" dist="38100" dir="2700000" algn="tl">
                    <a:srgbClr val="C0C0C0"/>
                  </a:outerShdw>
                </a:effectLst>
                <a:latin typeface="宋体" panose="02010600030101010101" pitchFamily="2" charset="-122"/>
              </a:rPr>
              <a:t>§7.</a:t>
            </a:r>
            <a:r>
              <a:rPr lang="zh-CN" altLang="en-US" b="1">
                <a:effectLst>
                  <a:outerShdw blurRad="38100" dist="38100" dir="2700000" algn="tl">
                    <a:srgbClr val="C0C0C0"/>
                  </a:outerShdw>
                </a:effectLst>
                <a:latin typeface="宋体" panose="02010600030101010101" pitchFamily="2" charset="-122"/>
              </a:rPr>
              <a:t>一一映射、变换</a:t>
            </a:r>
          </a:p>
          <a:p>
            <a:r>
              <a:rPr lang="en-US" altLang="zh-CN" b="1">
                <a:effectLst>
                  <a:outerShdw blurRad="38100" dist="38100" dir="2700000" algn="tl">
                    <a:srgbClr val="C0C0C0"/>
                  </a:outerShdw>
                </a:effectLst>
                <a:latin typeface="宋体" panose="02010600030101010101" pitchFamily="2" charset="-122"/>
              </a:rPr>
              <a:t>§8.</a:t>
            </a:r>
            <a:r>
              <a:rPr lang="zh-CN" altLang="en-US" b="1">
                <a:effectLst>
                  <a:outerShdw blurRad="38100" dist="38100" dir="2700000" algn="tl">
                    <a:srgbClr val="C0C0C0"/>
                  </a:outerShdw>
                </a:effectLst>
                <a:latin typeface="宋体" panose="02010600030101010101" pitchFamily="2" charset="-122"/>
              </a:rPr>
              <a:t>同态</a:t>
            </a:r>
          </a:p>
          <a:p>
            <a:r>
              <a:rPr lang="en-US" altLang="zh-CN" b="1">
                <a:effectLst>
                  <a:outerShdw blurRad="38100" dist="38100" dir="2700000" algn="tl">
                    <a:srgbClr val="C0C0C0"/>
                  </a:outerShdw>
                </a:effectLst>
                <a:latin typeface="宋体" panose="02010600030101010101" pitchFamily="2" charset="-122"/>
              </a:rPr>
              <a:t>§9.</a:t>
            </a:r>
            <a:r>
              <a:rPr lang="zh-CN" altLang="en-US" b="1">
                <a:effectLst>
                  <a:outerShdw blurRad="38100" dist="38100" dir="2700000" algn="tl">
                    <a:srgbClr val="C0C0C0"/>
                  </a:outerShdw>
                </a:effectLst>
                <a:latin typeface="宋体" panose="02010600030101010101" pitchFamily="2" charset="-122"/>
              </a:rPr>
              <a:t>同构、自同构</a:t>
            </a:r>
          </a:p>
          <a:p>
            <a:r>
              <a:rPr lang="en-US" altLang="zh-CN" b="1">
                <a:effectLst>
                  <a:outerShdw blurRad="38100" dist="38100" dir="2700000" algn="tl">
                    <a:srgbClr val="C0C0C0"/>
                  </a:outerShdw>
                </a:effectLst>
                <a:latin typeface="宋体" panose="02010600030101010101" pitchFamily="2" charset="-122"/>
              </a:rPr>
              <a:t>§10.</a:t>
            </a:r>
            <a:r>
              <a:rPr lang="zh-CN" altLang="en-US" b="1">
                <a:effectLst>
                  <a:outerShdw blurRad="38100" dist="38100" dir="2700000" algn="tl">
                    <a:srgbClr val="C0C0C0"/>
                  </a:outerShdw>
                </a:effectLst>
                <a:latin typeface="宋体" panose="02010600030101010101" pitchFamily="2" charset="-122"/>
              </a:rPr>
              <a:t>等价关系与集合的分类</a:t>
            </a:r>
          </a:p>
        </p:txBody>
      </p:sp>
    </p:spTree>
    <p:extLst>
      <p:ext uri="{BB962C8B-B14F-4D97-AF65-F5344CB8AC3E}">
        <p14:creationId xmlns:p14="http://schemas.microsoft.com/office/powerpoint/2010/main" val="330738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8BE49EFC-35E4-475B-86B9-AE90A748D3B4}"/>
              </a:ext>
            </a:extLst>
          </p:cNvPr>
          <p:cNvSpPr>
            <a:spLocks noChangeArrowheads="1"/>
          </p:cNvSpPr>
          <p:nvPr/>
        </p:nvSpPr>
        <p:spPr bwMode="auto">
          <a:xfrm>
            <a:off x="0" y="30267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6979" name="Rectangle 3">
            <a:extLst>
              <a:ext uri="{FF2B5EF4-FFF2-40B4-BE49-F238E27FC236}">
                <a16:creationId xmlns:a16="http://schemas.microsoft.com/office/drawing/2014/main" id="{16598672-D2ED-4C54-A512-4089DF6BA4DC}"/>
              </a:ext>
            </a:extLst>
          </p:cNvPr>
          <p:cNvSpPr>
            <a:spLocks noChangeArrowheads="1"/>
          </p:cNvSpPr>
          <p:nvPr/>
        </p:nvSpPr>
        <p:spPr bwMode="auto">
          <a:xfrm>
            <a:off x="0" y="30267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6980" name="Rectangle 4">
            <a:extLst>
              <a:ext uri="{FF2B5EF4-FFF2-40B4-BE49-F238E27FC236}">
                <a16:creationId xmlns:a16="http://schemas.microsoft.com/office/drawing/2014/main" id="{22F8CD5A-B34E-4C87-8A8E-24669530E0DF}"/>
              </a:ext>
            </a:extLst>
          </p:cNvPr>
          <p:cNvSpPr>
            <a:spLocks noChangeArrowheads="1"/>
          </p:cNvSpPr>
          <p:nvPr/>
        </p:nvSpPr>
        <p:spPr bwMode="auto">
          <a:xfrm>
            <a:off x="0" y="309815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6981" name="Rectangle 5">
            <a:extLst>
              <a:ext uri="{FF2B5EF4-FFF2-40B4-BE49-F238E27FC236}">
                <a16:creationId xmlns:a16="http://schemas.microsoft.com/office/drawing/2014/main" id="{E8E5114D-B68E-4DBC-9DD7-D2C05E02C7E3}"/>
              </a:ext>
            </a:extLst>
          </p:cNvPr>
          <p:cNvSpPr>
            <a:spLocks noChangeArrowheads="1"/>
          </p:cNvSpPr>
          <p:nvPr/>
        </p:nvSpPr>
        <p:spPr bwMode="auto">
          <a:xfrm>
            <a:off x="0" y="31267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6985" name="Rectangle 9">
            <a:extLst>
              <a:ext uri="{FF2B5EF4-FFF2-40B4-BE49-F238E27FC236}">
                <a16:creationId xmlns:a16="http://schemas.microsoft.com/office/drawing/2014/main" id="{08EBD290-331E-454A-8375-EFE020FF7D79}"/>
              </a:ext>
            </a:extLst>
          </p:cNvPr>
          <p:cNvSpPr>
            <a:spLocks noChangeArrowheads="1"/>
          </p:cNvSpPr>
          <p:nvPr/>
        </p:nvSpPr>
        <p:spPr bwMode="auto">
          <a:xfrm>
            <a:off x="395288" y="1125538"/>
            <a:ext cx="83534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dirty="0">
                <a:latin typeface="Arial" panose="020B0604020202020204" pitchFamily="34" charset="0"/>
              </a:rPr>
              <a:t>       </a:t>
            </a:r>
            <a:r>
              <a:rPr lang="zh-CN" altLang="en-US" sz="2400" dirty="0">
                <a:latin typeface="Times New Roman" panose="02020603050405020304" pitchFamily="18" charset="0"/>
              </a:rPr>
              <a:t>假如用一个加括号的步骤，当然也会得到一个结果．加</a:t>
            </a:r>
          </a:p>
          <a:p>
            <a:pPr>
              <a:lnSpc>
                <a:spcPct val="125000"/>
              </a:lnSpc>
            </a:pPr>
            <a:r>
              <a:rPr lang="zh-CN" altLang="en-US" sz="2400" dirty="0">
                <a:latin typeface="Times New Roman" panose="02020603050405020304" pitchFamily="18" charset="0"/>
              </a:rPr>
              <a:t>括号的步骤自然不止一种，但因为是一个有限整数，这种步</a:t>
            </a:r>
          </a:p>
          <a:p>
            <a:pPr>
              <a:lnSpc>
                <a:spcPct val="125000"/>
              </a:lnSpc>
            </a:pPr>
            <a:r>
              <a:rPr lang="zh-CN" altLang="en-US" sz="2400" dirty="0">
                <a:latin typeface="Times New Roman" panose="02020603050405020304" pitchFamily="18" charset="0"/>
              </a:rPr>
              <a:t>骤的个数总是一个有限整数</a:t>
            </a:r>
            <a:r>
              <a:rPr lang="en-US" altLang="zh-CN" sz="2400" dirty="0">
                <a:latin typeface="Times New Roman" panose="02020603050405020304" pitchFamily="18" charset="0"/>
              </a:rPr>
              <a:t>, </a:t>
            </a:r>
            <a:r>
              <a:rPr lang="zh-CN" altLang="en-US" sz="2400" dirty="0">
                <a:latin typeface="Times New Roman" panose="02020603050405020304" pitchFamily="18" charset="0"/>
              </a:rPr>
              <a:t>假定它是</a:t>
            </a:r>
            <a:r>
              <a:rPr lang="en-US" altLang="zh-CN" sz="2400" dirty="0">
                <a:latin typeface="Times New Roman" panose="02020603050405020304" pitchFamily="18" charset="0"/>
              </a:rPr>
              <a:t>N.  </a:t>
            </a:r>
            <a:r>
              <a:rPr lang="zh-CN" altLang="en-US" sz="2400" dirty="0">
                <a:latin typeface="Times New Roman" panose="02020603050405020304" pitchFamily="18" charset="0"/>
              </a:rPr>
              <a:t>我们把由这</a:t>
            </a:r>
            <a:r>
              <a:rPr lang="en-US" altLang="zh-CN" sz="2400" dirty="0">
                <a:latin typeface="Times New Roman" panose="02020603050405020304" pitchFamily="18" charset="0"/>
              </a:rPr>
              <a:t>N</a:t>
            </a:r>
            <a:r>
              <a:rPr lang="zh-CN" altLang="en-US" sz="2400" dirty="0">
                <a:latin typeface="Times New Roman" panose="02020603050405020304" pitchFamily="18" charset="0"/>
              </a:rPr>
              <a:t>个步</a:t>
            </a:r>
          </a:p>
          <a:p>
            <a:pPr>
              <a:lnSpc>
                <a:spcPct val="125000"/>
              </a:lnSpc>
            </a:pPr>
            <a:r>
              <a:rPr lang="zh-CN" altLang="en-US" sz="2400" dirty="0">
                <a:latin typeface="Times New Roman" panose="02020603050405020304" pitchFamily="18" charset="0"/>
              </a:rPr>
              <a:t>骤所得的结果用</a:t>
            </a:r>
          </a:p>
        </p:txBody>
      </p:sp>
      <p:graphicFrame>
        <p:nvGraphicFramePr>
          <p:cNvPr id="126987" name="Object 11">
            <a:extLst>
              <a:ext uri="{FF2B5EF4-FFF2-40B4-BE49-F238E27FC236}">
                <a16:creationId xmlns:a16="http://schemas.microsoft.com/office/drawing/2014/main" id="{B7E8D7E4-8E02-42AE-8B0E-FCB930C2C697}"/>
              </a:ext>
            </a:extLst>
          </p:cNvPr>
          <p:cNvGraphicFramePr>
            <a:graphicFrameLocks noChangeAspect="1"/>
          </p:cNvGraphicFramePr>
          <p:nvPr/>
        </p:nvGraphicFramePr>
        <p:xfrm>
          <a:off x="755650" y="3068638"/>
          <a:ext cx="7662863" cy="487362"/>
        </p:xfrm>
        <a:graphic>
          <a:graphicData uri="http://schemas.openxmlformats.org/presentationml/2006/ole">
            <mc:AlternateContent xmlns:mc="http://schemas.openxmlformats.org/markup-compatibility/2006">
              <mc:Choice xmlns:v="urn:schemas-microsoft-com:vml" Requires="v">
                <p:oleObj name="Equation" r:id="rId2" imgW="3593880" imgH="228600" progId="Equation.DSMT4">
                  <p:embed/>
                </p:oleObj>
              </mc:Choice>
              <mc:Fallback>
                <p:oleObj name="Equation" r:id="rId2" imgW="3593880" imgH="228600" progId="Equation.DSMT4">
                  <p:embed/>
                  <p:pic>
                    <p:nvPicPr>
                      <p:cNvPr id="126987" name="Object 11">
                        <a:extLst>
                          <a:ext uri="{FF2B5EF4-FFF2-40B4-BE49-F238E27FC236}">
                            <a16:creationId xmlns:a16="http://schemas.microsoft.com/office/drawing/2014/main" id="{B7E8D7E4-8E02-42AE-8B0E-FCB930C2C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068638"/>
                        <a:ext cx="76628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91" name="Rectangle 15">
            <a:extLst>
              <a:ext uri="{FF2B5EF4-FFF2-40B4-BE49-F238E27FC236}">
                <a16:creationId xmlns:a16="http://schemas.microsoft.com/office/drawing/2014/main" id="{3297792D-AF94-4E3A-AE2F-8B9E326ABCC0}"/>
              </a:ext>
            </a:extLst>
          </p:cNvPr>
          <p:cNvSpPr>
            <a:spLocks noGrp="1" noChangeArrowheads="1"/>
          </p:cNvSpPr>
          <p:nvPr>
            <p:ph type="title"/>
          </p:nvPr>
        </p:nvSpPr>
        <p:spPr>
          <a:xfrm>
            <a:off x="1143000" y="188913"/>
            <a:ext cx="6781800" cy="739775"/>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grpSp>
        <p:nvGrpSpPr>
          <p:cNvPr id="126995" name="Group 19">
            <a:extLst>
              <a:ext uri="{FF2B5EF4-FFF2-40B4-BE49-F238E27FC236}">
                <a16:creationId xmlns:a16="http://schemas.microsoft.com/office/drawing/2014/main" id="{E3A133C1-D735-4014-98B6-AF0B0D245AE0}"/>
              </a:ext>
            </a:extLst>
          </p:cNvPr>
          <p:cNvGrpSpPr>
            <a:grpSpLocks/>
          </p:cNvGrpSpPr>
          <p:nvPr/>
        </p:nvGrpSpPr>
        <p:grpSpPr bwMode="auto">
          <a:xfrm>
            <a:off x="323850" y="3595688"/>
            <a:ext cx="8353425" cy="569912"/>
            <a:chOff x="204" y="2265"/>
            <a:chExt cx="5262" cy="359"/>
          </a:xfrm>
        </p:grpSpPr>
        <p:sp>
          <p:nvSpPr>
            <p:cNvPr id="126992" name="Rectangle 16">
              <a:extLst>
                <a:ext uri="{FF2B5EF4-FFF2-40B4-BE49-F238E27FC236}">
                  <a16:creationId xmlns:a16="http://schemas.microsoft.com/office/drawing/2014/main" id="{AE212951-948E-457E-AC16-103674A55778}"/>
                </a:ext>
              </a:extLst>
            </p:cNvPr>
            <p:cNvSpPr>
              <a:spLocks noChangeArrowheads="1"/>
            </p:cNvSpPr>
            <p:nvPr/>
          </p:nvSpPr>
          <p:spPr bwMode="auto">
            <a:xfrm>
              <a:off x="204" y="2265"/>
              <a:ext cx="5262"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Arial" panose="020B0604020202020204" pitchFamily="34" charset="0"/>
                </a:rPr>
                <a:t> </a:t>
              </a:r>
              <a:r>
                <a:rPr lang="zh-CN" altLang="en-US" sz="2400" dirty="0">
                  <a:latin typeface="Times New Roman" panose="02020603050405020304" pitchFamily="18" charset="0"/>
                </a:rPr>
                <a:t>来表示，这样得到的</a:t>
              </a:r>
              <a:r>
                <a:rPr lang="en-US" altLang="zh-CN" sz="2400" dirty="0">
                  <a:latin typeface="Times New Roman" panose="02020603050405020304" pitchFamily="18" charset="0"/>
                </a:rPr>
                <a:t>N</a:t>
              </a:r>
              <a:r>
                <a:rPr kumimoji="0" lang="zh-CN" altLang="en-US" sz="2400" dirty="0">
                  <a:latin typeface="Arial" panose="020B0604020202020204" pitchFamily="34" charset="0"/>
                </a:rPr>
                <a:t>个                          </a:t>
              </a:r>
              <a:r>
                <a:rPr lang="zh-CN" altLang="en-US" sz="2400" dirty="0">
                  <a:latin typeface="Times New Roman" panose="02020603050405020304" pitchFamily="18" charset="0"/>
                </a:rPr>
                <a:t>未必相等</a:t>
              </a:r>
              <a:r>
                <a:rPr lang="en-US" altLang="zh-CN" sz="2400" dirty="0">
                  <a:latin typeface="Times New Roman" panose="02020603050405020304" pitchFamily="18" charset="0"/>
                </a:rPr>
                <a:t>.</a:t>
              </a:r>
              <a:endParaRPr lang="zh-CN" altLang="en-US" sz="2400" dirty="0">
                <a:latin typeface="Times New Roman" panose="02020603050405020304" pitchFamily="18" charset="0"/>
              </a:endParaRPr>
            </a:p>
          </p:txBody>
        </p:sp>
        <p:graphicFrame>
          <p:nvGraphicFramePr>
            <p:cNvPr id="126994" name="Object 18">
              <a:extLst>
                <a:ext uri="{FF2B5EF4-FFF2-40B4-BE49-F238E27FC236}">
                  <a16:creationId xmlns:a16="http://schemas.microsoft.com/office/drawing/2014/main" id="{8CEC907D-40E1-445B-9D4B-5DCDF65E4923}"/>
                </a:ext>
              </a:extLst>
            </p:cNvPr>
            <p:cNvGraphicFramePr>
              <a:graphicFrameLocks noChangeAspect="1"/>
            </p:cNvGraphicFramePr>
            <p:nvPr/>
          </p:nvGraphicFramePr>
          <p:xfrm>
            <a:off x="2426" y="2317"/>
            <a:ext cx="1347" cy="307"/>
          </p:xfrm>
          <a:graphic>
            <a:graphicData uri="http://schemas.openxmlformats.org/presentationml/2006/ole">
              <mc:AlternateContent xmlns:mc="http://schemas.openxmlformats.org/markup-compatibility/2006">
                <mc:Choice xmlns:v="urn:schemas-microsoft-com:vml" Requires="v">
                  <p:oleObj name="Equation" r:id="rId4" imgW="1002960" imgH="228600" progId="Equation.DSMT4">
                    <p:embed/>
                  </p:oleObj>
                </mc:Choice>
                <mc:Fallback>
                  <p:oleObj name="Equation" r:id="rId4" imgW="1002960" imgH="228600" progId="Equation.DSMT4">
                    <p:embed/>
                    <p:pic>
                      <p:nvPicPr>
                        <p:cNvPr id="126994" name="Object 18">
                          <a:extLst>
                            <a:ext uri="{FF2B5EF4-FFF2-40B4-BE49-F238E27FC236}">
                              <a16:creationId xmlns:a16="http://schemas.microsoft.com/office/drawing/2014/main" id="{8CEC907D-40E1-445B-9D4B-5DCDF65E4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2317"/>
                          <a:ext cx="134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7004" name="Group 28">
            <a:extLst>
              <a:ext uri="{FF2B5EF4-FFF2-40B4-BE49-F238E27FC236}">
                <a16:creationId xmlns:a16="http://schemas.microsoft.com/office/drawing/2014/main" id="{9ACBF3DB-A9E4-43A7-95FC-4FF55CF69151}"/>
              </a:ext>
            </a:extLst>
          </p:cNvPr>
          <p:cNvGrpSpPr>
            <a:grpSpLocks/>
          </p:cNvGrpSpPr>
          <p:nvPr/>
        </p:nvGrpSpPr>
        <p:grpSpPr bwMode="auto">
          <a:xfrm>
            <a:off x="395288" y="4149725"/>
            <a:ext cx="8280400" cy="1938338"/>
            <a:chOff x="249" y="2613"/>
            <a:chExt cx="5216" cy="1221"/>
          </a:xfrm>
        </p:grpSpPr>
        <p:sp>
          <p:nvSpPr>
            <p:cNvPr id="126997" name="Rectangle 21">
              <a:extLst>
                <a:ext uri="{FF2B5EF4-FFF2-40B4-BE49-F238E27FC236}">
                  <a16:creationId xmlns:a16="http://schemas.microsoft.com/office/drawing/2014/main" id="{43522B38-4BD4-463C-937B-0F05DF627207}"/>
                </a:ext>
              </a:extLst>
            </p:cNvPr>
            <p:cNvSpPr>
              <a:spLocks noChangeArrowheads="1"/>
            </p:cNvSpPr>
            <p:nvPr/>
          </p:nvSpPr>
          <p:spPr bwMode="auto">
            <a:xfrm>
              <a:off x="249" y="2613"/>
              <a:ext cx="521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假如对于 </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的             个固定的元                     来说</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所有的                               都相等</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我们就用                         来表示这</a:t>
              </a:r>
            </a:p>
            <a:p>
              <a:pPr>
                <a:lnSpc>
                  <a:spcPct val="125000"/>
                </a:lnSpc>
              </a:pPr>
              <a:r>
                <a:rPr kumimoji="0" lang="zh-CN" altLang="en-US" sz="2400" dirty="0">
                  <a:latin typeface="Times New Roman" panose="02020603050405020304" pitchFamily="18" charset="0"/>
                </a:rPr>
                <a:t>唯一的结果</a:t>
              </a:r>
              <a:r>
                <a:rPr kumimoji="0" lang="en-US" altLang="zh-CN" sz="2400" dirty="0">
                  <a:latin typeface="Times New Roman" panose="02020603050405020304" pitchFamily="18" charset="0"/>
                </a:rPr>
                <a:t>. </a:t>
              </a:r>
            </a:p>
            <a:p>
              <a:pPr>
                <a:lnSpc>
                  <a:spcPct val="125000"/>
                </a:lnSpc>
              </a:pPr>
              <a:r>
                <a:rPr kumimoji="0" lang="en-US" altLang="zh-CN" sz="2400" dirty="0">
                  <a:latin typeface="Times New Roman" panose="02020603050405020304" pitchFamily="18" charset="0"/>
                </a:rPr>
                <a:t>       </a:t>
              </a:r>
              <a:r>
                <a:rPr kumimoji="0" lang="zh-CN" altLang="en-US" sz="2400" dirty="0">
                  <a:solidFill>
                    <a:schemeClr val="hlink"/>
                  </a:solidFill>
                  <a:latin typeface="Times New Roman" panose="02020603050405020304" pitchFamily="18" charset="0"/>
                </a:rPr>
                <a:t>问题</a:t>
              </a:r>
              <a:r>
                <a:rPr kumimoji="0" lang="zh-CN" altLang="en-US" sz="2400" dirty="0">
                  <a:latin typeface="Times New Roman" panose="02020603050405020304" pitchFamily="18" charset="0"/>
                </a:rPr>
                <a:t>   什么条件下</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所有的                                都相等</a:t>
              </a:r>
              <a:r>
                <a:rPr kumimoji="0" lang="en-US" altLang="zh-CN" sz="2400" dirty="0">
                  <a:latin typeface="Times New Roman" panose="02020603050405020304" pitchFamily="18" charset="0"/>
                </a:rPr>
                <a:t>?</a:t>
              </a:r>
            </a:p>
          </p:txBody>
        </p:sp>
        <p:graphicFrame>
          <p:nvGraphicFramePr>
            <p:cNvPr id="126998" name="Object 22">
              <a:extLst>
                <a:ext uri="{FF2B5EF4-FFF2-40B4-BE49-F238E27FC236}">
                  <a16:creationId xmlns:a16="http://schemas.microsoft.com/office/drawing/2014/main" id="{92202D68-EB40-4C7C-AF9A-43644317E6B5}"/>
                </a:ext>
              </a:extLst>
            </p:cNvPr>
            <p:cNvGraphicFramePr>
              <a:graphicFrameLocks noChangeAspect="1"/>
            </p:cNvGraphicFramePr>
            <p:nvPr/>
          </p:nvGraphicFramePr>
          <p:xfrm>
            <a:off x="2835" y="3521"/>
            <a:ext cx="1497" cy="313"/>
          </p:xfrm>
          <a:graphic>
            <a:graphicData uri="http://schemas.openxmlformats.org/presentationml/2006/ole">
              <mc:AlternateContent xmlns:mc="http://schemas.openxmlformats.org/markup-compatibility/2006">
                <mc:Choice xmlns:v="urn:schemas-microsoft-com:vml" Requires="v">
                  <p:oleObj r:id="rId6" imgW="1059936" imgH="230114" progId="Equation.DSMT4">
                    <p:embed/>
                  </p:oleObj>
                </mc:Choice>
                <mc:Fallback>
                  <p:oleObj r:id="rId6" imgW="1059936" imgH="230114" progId="Equation.DSMT4">
                    <p:embed/>
                    <p:pic>
                      <p:nvPicPr>
                        <p:cNvPr id="126998" name="Object 22">
                          <a:extLst>
                            <a:ext uri="{FF2B5EF4-FFF2-40B4-BE49-F238E27FC236}">
                              <a16:creationId xmlns:a16="http://schemas.microsoft.com/office/drawing/2014/main" id="{92202D68-EB40-4C7C-AF9A-43644317E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5" y="3521"/>
                          <a:ext cx="149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00" name="Object 24">
              <a:extLst>
                <a:ext uri="{FF2B5EF4-FFF2-40B4-BE49-F238E27FC236}">
                  <a16:creationId xmlns:a16="http://schemas.microsoft.com/office/drawing/2014/main" id="{BE42DC95-A479-4A54-8336-DA17B6ABF44D}"/>
                </a:ext>
              </a:extLst>
            </p:cNvPr>
            <p:cNvGraphicFramePr>
              <a:graphicFrameLocks noChangeAspect="1"/>
            </p:cNvGraphicFramePr>
            <p:nvPr/>
          </p:nvGraphicFramePr>
          <p:xfrm>
            <a:off x="1839" y="2662"/>
            <a:ext cx="635" cy="287"/>
          </p:xfrm>
          <a:graphic>
            <a:graphicData uri="http://schemas.openxmlformats.org/presentationml/2006/ole">
              <mc:AlternateContent xmlns:mc="http://schemas.openxmlformats.org/markup-compatibility/2006">
                <mc:Choice xmlns:v="urn:schemas-microsoft-com:vml" Requires="v">
                  <p:oleObj r:id="rId8" imgW="536276" imgH="204492" progId="Equation.DSMT4">
                    <p:embed/>
                  </p:oleObj>
                </mc:Choice>
                <mc:Fallback>
                  <p:oleObj r:id="rId8" imgW="536276" imgH="204492" progId="Equation.DSMT4">
                    <p:embed/>
                    <p:pic>
                      <p:nvPicPr>
                        <p:cNvPr id="127000" name="Object 24">
                          <a:extLst>
                            <a:ext uri="{FF2B5EF4-FFF2-40B4-BE49-F238E27FC236}">
                              <a16:creationId xmlns:a16="http://schemas.microsoft.com/office/drawing/2014/main" id="{BE42DC95-A479-4A54-8336-DA17B6ABF4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9" y="2662"/>
                          <a:ext cx="63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01" name="Object 25">
              <a:extLst>
                <a:ext uri="{FF2B5EF4-FFF2-40B4-BE49-F238E27FC236}">
                  <a16:creationId xmlns:a16="http://schemas.microsoft.com/office/drawing/2014/main" id="{5559AD04-6CDE-471A-9B5D-613382F73804}"/>
                </a:ext>
              </a:extLst>
            </p:cNvPr>
            <p:cNvGraphicFramePr>
              <a:graphicFrameLocks noChangeAspect="1"/>
            </p:cNvGraphicFramePr>
            <p:nvPr/>
          </p:nvGraphicFramePr>
          <p:xfrm>
            <a:off x="3465" y="2632"/>
            <a:ext cx="952" cy="344"/>
          </p:xfrm>
          <a:graphic>
            <a:graphicData uri="http://schemas.openxmlformats.org/presentationml/2006/ole">
              <mc:AlternateContent xmlns:mc="http://schemas.openxmlformats.org/markup-compatibility/2006">
                <mc:Choice xmlns:v="urn:schemas-microsoft-com:vml" Requires="v">
                  <p:oleObj r:id="rId10" imgW="638363" imgH="230014" progId="Equation.DSMT4">
                    <p:embed/>
                  </p:oleObj>
                </mc:Choice>
                <mc:Fallback>
                  <p:oleObj r:id="rId10" imgW="638363" imgH="230014" progId="Equation.DSMT4">
                    <p:embed/>
                    <p:pic>
                      <p:nvPicPr>
                        <p:cNvPr id="127001" name="Object 25">
                          <a:extLst>
                            <a:ext uri="{FF2B5EF4-FFF2-40B4-BE49-F238E27FC236}">
                              <a16:creationId xmlns:a16="http://schemas.microsoft.com/office/drawing/2014/main" id="{5559AD04-6CDE-471A-9B5D-613382F738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65" y="2632"/>
                          <a:ext cx="95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02" name="Object 26">
              <a:extLst>
                <a:ext uri="{FF2B5EF4-FFF2-40B4-BE49-F238E27FC236}">
                  <a16:creationId xmlns:a16="http://schemas.microsoft.com/office/drawing/2014/main" id="{444F1CE5-2993-4343-8606-D3976CBB332D}"/>
                </a:ext>
              </a:extLst>
            </p:cNvPr>
            <p:cNvGraphicFramePr>
              <a:graphicFrameLocks noChangeAspect="1"/>
            </p:cNvGraphicFramePr>
            <p:nvPr/>
          </p:nvGraphicFramePr>
          <p:xfrm>
            <a:off x="500" y="2942"/>
            <a:ext cx="1497" cy="323"/>
          </p:xfrm>
          <a:graphic>
            <a:graphicData uri="http://schemas.openxmlformats.org/presentationml/2006/ole">
              <mc:AlternateContent xmlns:mc="http://schemas.openxmlformats.org/markup-compatibility/2006">
                <mc:Choice xmlns:v="urn:schemas-microsoft-com:vml" Requires="v">
                  <p:oleObj r:id="rId12" imgW="1059936" imgH="230114" progId="Equation.DSMT4">
                    <p:embed/>
                  </p:oleObj>
                </mc:Choice>
                <mc:Fallback>
                  <p:oleObj r:id="rId12" imgW="1059936" imgH="230114" progId="Equation.DSMT4">
                    <p:embed/>
                    <p:pic>
                      <p:nvPicPr>
                        <p:cNvPr id="127002" name="Object 26">
                          <a:extLst>
                            <a:ext uri="{FF2B5EF4-FFF2-40B4-BE49-F238E27FC236}">
                              <a16:creationId xmlns:a16="http://schemas.microsoft.com/office/drawing/2014/main" id="{444F1CE5-2993-4343-8606-D3976CBB33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 y="2942"/>
                          <a:ext cx="1497"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03" name="Object 27">
              <a:extLst>
                <a:ext uri="{FF2B5EF4-FFF2-40B4-BE49-F238E27FC236}">
                  <a16:creationId xmlns:a16="http://schemas.microsoft.com/office/drawing/2014/main" id="{0E8212AD-A8DA-48F4-B56C-7ED9DBD28B22}"/>
                </a:ext>
              </a:extLst>
            </p:cNvPr>
            <p:cNvGraphicFramePr>
              <a:graphicFrameLocks noChangeAspect="1"/>
            </p:cNvGraphicFramePr>
            <p:nvPr/>
          </p:nvGraphicFramePr>
          <p:xfrm>
            <a:off x="3456" y="2931"/>
            <a:ext cx="1179" cy="322"/>
          </p:xfrm>
          <a:graphic>
            <a:graphicData uri="http://schemas.openxmlformats.org/presentationml/2006/ole">
              <mc:AlternateContent xmlns:mc="http://schemas.openxmlformats.org/markup-compatibility/2006">
                <mc:Choice xmlns:v="urn:schemas-microsoft-com:vml" Requires="v">
                  <p:oleObj r:id="rId13" imgW="842905" imgH="230114" progId="Equation.DSMT4">
                    <p:embed/>
                  </p:oleObj>
                </mc:Choice>
                <mc:Fallback>
                  <p:oleObj r:id="rId13" imgW="842905" imgH="230114" progId="Equation.DSMT4">
                    <p:embed/>
                    <p:pic>
                      <p:nvPicPr>
                        <p:cNvPr id="127003" name="Object 27">
                          <a:extLst>
                            <a:ext uri="{FF2B5EF4-FFF2-40B4-BE49-F238E27FC236}">
                              <a16:creationId xmlns:a16="http://schemas.microsoft.com/office/drawing/2014/main" id="{0E8212AD-A8DA-48F4-B56C-7ED9DBD28B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2931"/>
                          <a:ext cx="117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6985">
                                            <p:txEl>
                                              <p:pRg st="0" end="0"/>
                                            </p:txEl>
                                          </p:spTgt>
                                        </p:tgtEl>
                                        <p:attrNameLst>
                                          <p:attrName>style.visibility</p:attrName>
                                        </p:attrNameLst>
                                      </p:cBhvr>
                                      <p:to>
                                        <p:strVal val="visible"/>
                                      </p:to>
                                    </p:set>
                                    <p:animEffect transition="in" filter="wipe(left)">
                                      <p:cBhvr>
                                        <p:cTn id="7" dur="1000"/>
                                        <p:tgtEl>
                                          <p:spTgt spid="126985">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26985">
                                            <p:txEl>
                                              <p:pRg st="1" end="1"/>
                                            </p:txEl>
                                          </p:spTgt>
                                        </p:tgtEl>
                                        <p:attrNameLst>
                                          <p:attrName>style.visibility</p:attrName>
                                        </p:attrNameLst>
                                      </p:cBhvr>
                                      <p:to>
                                        <p:strVal val="visible"/>
                                      </p:to>
                                    </p:set>
                                    <p:animEffect transition="in" filter="wipe(left)">
                                      <p:cBhvr>
                                        <p:cTn id="11" dur="1000"/>
                                        <p:tgtEl>
                                          <p:spTgt spid="126985">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26985">
                                            <p:txEl>
                                              <p:pRg st="2" end="2"/>
                                            </p:txEl>
                                          </p:spTgt>
                                        </p:tgtEl>
                                        <p:attrNameLst>
                                          <p:attrName>style.visibility</p:attrName>
                                        </p:attrNameLst>
                                      </p:cBhvr>
                                      <p:to>
                                        <p:strVal val="visible"/>
                                      </p:to>
                                    </p:set>
                                    <p:animEffect transition="in" filter="wipe(left)">
                                      <p:cBhvr>
                                        <p:cTn id="15" dur="1000"/>
                                        <p:tgtEl>
                                          <p:spTgt spid="126985">
                                            <p:txEl>
                                              <p:pRg st="2" end="2"/>
                                            </p:txEl>
                                          </p:spTgt>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26985">
                                            <p:txEl>
                                              <p:pRg st="3" end="3"/>
                                            </p:txEl>
                                          </p:spTgt>
                                        </p:tgtEl>
                                        <p:attrNameLst>
                                          <p:attrName>style.visibility</p:attrName>
                                        </p:attrNameLst>
                                      </p:cBhvr>
                                      <p:to>
                                        <p:strVal val="visible"/>
                                      </p:to>
                                    </p:set>
                                    <p:animEffect transition="in" filter="wipe(left)">
                                      <p:cBhvr>
                                        <p:cTn id="19" dur="1000"/>
                                        <p:tgtEl>
                                          <p:spTgt spid="12698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26987"/>
                                        </p:tgtEl>
                                        <p:attrNameLst>
                                          <p:attrName>style.visibility</p:attrName>
                                        </p:attrNameLst>
                                      </p:cBhvr>
                                      <p:to>
                                        <p:strVal val="visible"/>
                                      </p:to>
                                    </p:set>
                                    <p:animEffect transition="in" filter="wipe(left)">
                                      <p:cBhvr>
                                        <p:cTn id="24" dur="500"/>
                                        <p:tgtEl>
                                          <p:spTgt spid="12698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126995"/>
                                        </p:tgtEl>
                                        <p:attrNameLst>
                                          <p:attrName>style.visibility</p:attrName>
                                        </p:attrNameLst>
                                      </p:cBhvr>
                                      <p:to>
                                        <p:strVal val="visible"/>
                                      </p:to>
                                    </p:set>
                                    <p:animEffect transition="in" filter="wipe(left)">
                                      <p:cBhvr>
                                        <p:cTn id="28" dur="1000"/>
                                        <p:tgtEl>
                                          <p:spTgt spid="1269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27004"/>
                                        </p:tgtEl>
                                        <p:attrNameLst>
                                          <p:attrName>style.visibility</p:attrName>
                                        </p:attrNameLst>
                                      </p:cBhvr>
                                      <p:to>
                                        <p:strVal val="visible"/>
                                      </p:to>
                                    </p:set>
                                    <p:animEffect transition="in" filter="wipe(up)">
                                      <p:cBhvr>
                                        <p:cTn id="33" dur="500"/>
                                        <p:tgtEl>
                                          <p:spTgt spid="127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AAB7A86-ABEC-4123-B8AF-55290FF0A0C7}"/>
              </a:ext>
            </a:extLst>
          </p:cNvPr>
          <p:cNvSpPr>
            <a:spLocks noChangeArrowheads="1"/>
          </p:cNvSpPr>
          <p:nvPr/>
        </p:nvSpPr>
        <p:spPr bwMode="auto">
          <a:xfrm>
            <a:off x="0" y="30505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8005" name="Rectangle 5">
            <a:extLst>
              <a:ext uri="{FF2B5EF4-FFF2-40B4-BE49-F238E27FC236}">
                <a16:creationId xmlns:a16="http://schemas.microsoft.com/office/drawing/2014/main" id="{20C6A8A5-109F-4B7F-9EBE-4B2F8152CE3E}"/>
              </a:ext>
            </a:extLst>
          </p:cNvPr>
          <p:cNvSpPr>
            <a:spLocks noChangeArrowheads="1"/>
          </p:cNvSpPr>
          <p:nvPr/>
        </p:nvSpPr>
        <p:spPr bwMode="auto">
          <a:xfrm>
            <a:off x="0" y="305529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grpSp>
        <p:nvGrpSpPr>
          <p:cNvPr id="128030" name="Group 30">
            <a:extLst>
              <a:ext uri="{FF2B5EF4-FFF2-40B4-BE49-F238E27FC236}">
                <a16:creationId xmlns:a16="http://schemas.microsoft.com/office/drawing/2014/main" id="{27F7DAC9-82ED-429A-94CC-DA755D30336C}"/>
              </a:ext>
            </a:extLst>
          </p:cNvPr>
          <p:cNvGrpSpPr>
            <a:grpSpLocks/>
          </p:cNvGrpSpPr>
          <p:nvPr/>
        </p:nvGrpSpPr>
        <p:grpSpPr bwMode="auto">
          <a:xfrm>
            <a:off x="1331913" y="1171575"/>
            <a:ext cx="7285037" cy="457200"/>
            <a:chOff x="839" y="738"/>
            <a:chExt cx="4589" cy="288"/>
          </a:xfrm>
        </p:grpSpPr>
        <p:graphicFrame>
          <p:nvGraphicFramePr>
            <p:cNvPr id="128022" name="Object 22">
              <a:extLst>
                <a:ext uri="{FF2B5EF4-FFF2-40B4-BE49-F238E27FC236}">
                  <a16:creationId xmlns:a16="http://schemas.microsoft.com/office/drawing/2014/main" id="{C7102A3D-9F7C-4621-9C80-17A94AA32823}"/>
                </a:ext>
              </a:extLst>
            </p:cNvPr>
            <p:cNvGraphicFramePr>
              <a:graphicFrameLocks noChangeAspect="1"/>
            </p:cNvGraphicFramePr>
            <p:nvPr/>
          </p:nvGraphicFramePr>
          <p:xfrm>
            <a:off x="3750" y="815"/>
            <a:ext cx="163" cy="170"/>
          </p:xfrm>
          <a:graphic>
            <a:graphicData uri="http://schemas.openxmlformats.org/presentationml/2006/ole">
              <mc:AlternateContent xmlns:mc="http://schemas.openxmlformats.org/markup-compatibility/2006">
                <mc:Choice xmlns:v="urn:schemas-microsoft-com:vml" Requires="v">
                  <p:oleObj name="Equation" r:id="rId2" imgW="101520" imgH="114120" progId="Equation.DSMT4">
                    <p:embed/>
                  </p:oleObj>
                </mc:Choice>
                <mc:Fallback>
                  <p:oleObj name="Equation" r:id="rId2" imgW="101520" imgH="114120" progId="Equation.DSMT4">
                    <p:embed/>
                    <p:pic>
                      <p:nvPicPr>
                        <p:cNvPr id="128022" name="Object 22">
                          <a:extLst>
                            <a:ext uri="{FF2B5EF4-FFF2-40B4-BE49-F238E27FC236}">
                              <a16:creationId xmlns:a16="http://schemas.microsoft.com/office/drawing/2014/main" id="{C7102A3D-9F7C-4621-9C80-17A94AA32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 y="815"/>
                          <a:ext cx="163"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4" name="Rectangle 24">
              <a:extLst>
                <a:ext uri="{FF2B5EF4-FFF2-40B4-BE49-F238E27FC236}">
                  <a16:creationId xmlns:a16="http://schemas.microsoft.com/office/drawing/2014/main" id="{86B9BCA4-4C9F-446E-B2C3-5ABC3CFEBD27}"/>
                </a:ext>
              </a:extLst>
            </p:cNvPr>
            <p:cNvSpPr>
              <a:spLocks noChangeArrowheads="1"/>
            </p:cNvSpPr>
            <p:nvPr/>
          </p:nvSpPr>
          <p:spPr bwMode="auto">
            <a:xfrm>
              <a:off x="839" y="738"/>
              <a:ext cx="4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a:solidFill>
                    <a:schemeClr val="hlink"/>
                  </a:solidFill>
                  <a:effectLst>
                    <a:outerShdw blurRad="38100" dist="38100" dir="2700000" algn="tl">
                      <a:srgbClr val="C0C0C0"/>
                    </a:outerShdw>
                  </a:effectLst>
                  <a:latin typeface="Times New Roman" panose="02020603050405020304" pitchFamily="18" charset="0"/>
                </a:rPr>
                <a:t>定理</a:t>
              </a:r>
              <a:r>
                <a:rPr kumimoji="0" lang="zh-CN" altLang="en-US" sz="2400">
                  <a:solidFill>
                    <a:schemeClr val="accent2"/>
                  </a:solidFill>
                  <a:effectLst>
                    <a:outerShdw blurRad="38100" dist="38100" dir="2700000" algn="tl">
                      <a:srgbClr val="C0C0C0"/>
                    </a:outerShdw>
                  </a:effectLst>
                  <a:latin typeface="Times New Roman" panose="02020603050405020304" pitchFamily="18" charset="0"/>
                </a:rPr>
                <a:t>   </a:t>
              </a:r>
              <a:r>
                <a:rPr kumimoji="0" lang="zh-CN" altLang="en-US" sz="2400">
                  <a:effectLst>
                    <a:outerShdw blurRad="38100" dist="38100" dir="2700000" algn="tl">
                      <a:srgbClr val="C0C0C0"/>
                    </a:outerShdw>
                  </a:effectLst>
                  <a:latin typeface="Times New Roman" panose="02020603050405020304" pitchFamily="18" charset="0"/>
                </a:rPr>
                <a:t>假如一个集合 </a:t>
              </a:r>
              <a:r>
                <a:rPr kumimoji="0" lang="en-US" altLang="zh-CN" sz="2400" i="1">
                  <a:effectLst>
                    <a:outerShdw blurRad="38100" dist="38100" dir="2700000" algn="tl">
                      <a:srgbClr val="C0C0C0"/>
                    </a:outerShdw>
                  </a:effectLst>
                  <a:latin typeface="Times New Roman" panose="02020603050405020304" pitchFamily="18" charset="0"/>
                </a:rPr>
                <a:t>A</a:t>
              </a:r>
              <a:r>
                <a:rPr kumimoji="0" lang="zh-CN" altLang="en-US" sz="2400">
                  <a:effectLst>
                    <a:outerShdw blurRad="38100" dist="38100" dir="2700000" algn="tl">
                      <a:srgbClr val="C0C0C0"/>
                    </a:outerShdw>
                  </a:effectLst>
                  <a:latin typeface="Times New Roman" panose="02020603050405020304" pitchFamily="18" charset="0"/>
                </a:rPr>
                <a:t> 的代数运算  适合结合律, </a:t>
              </a:r>
              <a:r>
                <a:rPr kumimoji="0" lang="en-US" altLang="zh-CN" sz="2400">
                  <a:effectLst>
                    <a:outerShdw blurRad="38100" dist="38100" dir="2700000" algn="tl">
                      <a:srgbClr val="C0C0C0"/>
                    </a:outerShdw>
                  </a:effectLst>
                  <a:latin typeface="Times New Roman" panose="02020603050405020304" pitchFamily="18" charset="0"/>
                </a:rPr>
                <a:t> </a:t>
              </a:r>
              <a:r>
                <a:rPr kumimoji="0" lang="zh-CN" altLang="en-US" sz="2400">
                  <a:effectLst>
                    <a:outerShdw blurRad="38100" dist="38100" dir="2700000" algn="tl">
                      <a:srgbClr val="C0C0C0"/>
                    </a:outerShdw>
                  </a:effectLst>
                  <a:latin typeface="Times New Roman" panose="02020603050405020304" pitchFamily="18" charset="0"/>
                </a:rPr>
                <a:t>那么</a:t>
              </a:r>
            </a:p>
          </p:txBody>
        </p:sp>
      </p:grpSp>
      <p:sp>
        <p:nvSpPr>
          <p:cNvPr id="128026" name="Rectangle 26">
            <a:extLst>
              <a:ext uri="{FF2B5EF4-FFF2-40B4-BE49-F238E27FC236}">
                <a16:creationId xmlns:a16="http://schemas.microsoft.com/office/drawing/2014/main" id="{E2CC3C22-8DD8-4475-8A7E-E150D76D4537}"/>
              </a:ext>
            </a:extLst>
          </p:cNvPr>
          <p:cNvSpPr>
            <a:spLocks noGrp="1" noChangeArrowheads="1"/>
          </p:cNvSpPr>
          <p:nvPr>
            <p:ph type="title"/>
          </p:nvPr>
        </p:nvSpPr>
        <p:spPr>
          <a:xfrm>
            <a:off x="1143000" y="188913"/>
            <a:ext cx="6781800" cy="739775"/>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grpSp>
        <p:nvGrpSpPr>
          <p:cNvPr id="128031" name="Group 31">
            <a:extLst>
              <a:ext uri="{FF2B5EF4-FFF2-40B4-BE49-F238E27FC236}">
                <a16:creationId xmlns:a16="http://schemas.microsoft.com/office/drawing/2014/main" id="{8ED01F13-F38E-407E-938E-D1742631B1BF}"/>
              </a:ext>
            </a:extLst>
          </p:cNvPr>
          <p:cNvGrpSpPr>
            <a:grpSpLocks/>
          </p:cNvGrpSpPr>
          <p:nvPr/>
        </p:nvGrpSpPr>
        <p:grpSpPr bwMode="auto">
          <a:xfrm>
            <a:off x="684213" y="1649413"/>
            <a:ext cx="8064500" cy="477837"/>
            <a:chOff x="431" y="1039"/>
            <a:chExt cx="5080" cy="301"/>
          </a:xfrm>
        </p:grpSpPr>
        <p:graphicFrame>
          <p:nvGraphicFramePr>
            <p:cNvPr id="128019" name="Object 19">
              <a:extLst>
                <a:ext uri="{FF2B5EF4-FFF2-40B4-BE49-F238E27FC236}">
                  <a16:creationId xmlns:a16="http://schemas.microsoft.com/office/drawing/2014/main" id="{B7B9C540-4E0D-4561-BF6C-F04E05FCBAE6}"/>
                </a:ext>
              </a:extLst>
            </p:cNvPr>
            <p:cNvGraphicFramePr>
              <a:graphicFrameLocks noChangeAspect="1"/>
            </p:cNvGraphicFramePr>
            <p:nvPr/>
          </p:nvGraphicFramePr>
          <p:xfrm>
            <a:off x="1614" y="1090"/>
            <a:ext cx="680" cy="236"/>
          </p:xfrm>
          <a:graphic>
            <a:graphicData uri="http://schemas.openxmlformats.org/presentationml/2006/ole">
              <mc:AlternateContent xmlns:mc="http://schemas.openxmlformats.org/markup-compatibility/2006">
                <mc:Choice xmlns:v="urn:schemas-microsoft-com:vml" Requires="v">
                  <p:oleObj r:id="rId4" imgW="536276" imgH="204492" progId="Equation.DSMT4">
                    <p:embed/>
                  </p:oleObj>
                </mc:Choice>
                <mc:Fallback>
                  <p:oleObj r:id="rId4" imgW="536276" imgH="204492" progId="Equation.DSMT4">
                    <p:embed/>
                    <p:pic>
                      <p:nvPicPr>
                        <p:cNvPr id="128019" name="Object 19">
                          <a:extLst>
                            <a:ext uri="{FF2B5EF4-FFF2-40B4-BE49-F238E27FC236}">
                              <a16:creationId xmlns:a16="http://schemas.microsoft.com/office/drawing/2014/main" id="{B7B9C540-4E0D-4561-BF6C-F04E05FCB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 y="1090"/>
                          <a:ext cx="68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0" name="Object 20">
              <a:extLst>
                <a:ext uri="{FF2B5EF4-FFF2-40B4-BE49-F238E27FC236}">
                  <a16:creationId xmlns:a16="http://schemas.microsoft.com/office/drawing/2014/main" id="{C53A0405-DAB0-48D6-9482-4A8E915D126B}"/>
                </a:ext>
              </a:extLst>
            </p:cNvPr>
            <p:cNvGraphicFramePr>
              <a:graphicFrameLocks noChangeAspect="1"/>
            </p:cNvGraphicFramePr>
            <p:nvPr/>
          </p:nvGraphicFramePr>
          <p:xfrm>
            <a:off x="2731" y="1039"/>
            <a:ext cx="907" cy="301"/>
          </p:xfrm>
          <a:graphic>
            <a:graphicData uri="http://schemas.openxmlformats.org/presentationml/2006/ole">
              <mc:AlternateContent xmlns:mc="http://schemas.openxmlformats.org/markup-compatibility/2006">
                <mc:Choice xmlns:v="urn:schemas-microsoft-com:vml" Requires="v">
                  <p:oleObj r:id="rId6" imgW="638363" imgH="230014" progId="Equation.DSMT4">
                    <p:embed/>
                  </p:oleObj>
                </mc:Choice>
                <mc:Fallback>
                  <p:oleObj r:id="rId6" imgW="638363" imgH="230014" progId="Equation.DSMT4">
                    <p:embed/>
                    <p:pic>
                      <p:nvPicPr>
                        <p:cNvPr id="128020" name="Object 20">
                          <a:extLst>
                            <a:ext uri="{FF2B5EF4-FFF2-40B4-BE49-F238E27FC236}">
                              <a16:creationId xmlns:a16="http://schemas.microsoft.com/office/drawing/2014/main" id="{C53A0405-DAB0-48D6-9482-4A8E915D12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 y="1039"/>
                          <a:ext cx="90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27" name="Rectangle 27">
              <a:extLst>
                <a:ext uri="{FF2B5EF4-FFF2-40B4-BE49-F238E27FC236}">
                  <a16:creationId xmlns:a16="http://schemas.microsoft.com/office/drawing/2014/main" id="{E411D47A-F0BB-4A61-8BDE-6A6BDBE7535A}"/>
                </a:ext>
              </a:extLst>
            </p:cNvPr>
            <p:cNvSpPr>
              <a:spLocks noChangeArrowheads="1"/>
            </p:cNvSpPr>
            <p:nvPr/>
          </p:nvSpPr>
          <p:spPr bwMode="auto">
            <a:xfrm>
              <a:off x="431" y="1052"/>
              <a:ext cx="5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a:effectLst>
                    <a:outerShdw blurRad="38100" dist="38100" dir="2700000" algn="tl">
                      <a:srgbClr val="C0C0C0"/>
                    </a:outerShdw>
                  </a:effectLst>
                  <a:latin typeface="Times New Roman" panose="02020603050405020304" pitchFamily="18" charset="0"/>
                </a:rPr>
                <a:t>对于</a:t>
              </a:r>
              <a:r>
                <a:rPr kumimoji="0" lang="en-US" altLang="zh-CN" sz="2400" i="1">
                  <a:effectLst>
                    <a:outerShdw blurRad="38100" dist="38100" dir="2700000" algn="tl">
                      <a:srgbClr val="C0C0C0"/>
                    </a:outerShdw>
                  </a:effectLst>
                  <a:latin typeface="Times New Roman" panose="02020603050405020304" pitchFamily="18" charset="0"/>
                </a:rPr>
                <a:t>A</a:t>
              </a:r>
              <a:r>
                <a:rPr kumimoji="0" lang="zh-CN" altLang="en-US" sz="2400">
                  <a:effectLst>
                    <a:outerShdw blurRad="38100" dist="38100" dir="2700000" algn="tl">
                      <a:srgbClr val="C0C0C0"/>
                    </a:outerShdw>
                  </a:effectLst>
                  <a:latin typeface="Times New Roman" panose="02020603050405020304" pitchFamily="18" charset="0"/>
                </a:rPr>
                <a:t>的任意               个元                    来说,</a:t>
              </a:r>
              <a:r>
                <a:rPr kumimoji="0" lang="en-US" altLang="zh-CN" sz="2400">
                  <a:effectLst>
                    <a:outerShdw blurRad="38100" dist="38100" dir="2700000" algn="tl">
                      <a:srgbClr val="C0C0C0"/>
                    </a:outerShdw>
                  </a:effectLst>
                  <a:latin typeface="Times New Roman" panose="02020603050405020304" pitchFamily="18" charset="0"/>
                </a:rPr>
                <a:t>   </a:t>
              </a:r>
              <a:r>
                <a:rPr kumimoji="0" lang="zh-CN" altLang="en-US" sz="2400">
                  <a:effectLst>
                    <a:outerShdw blurRad="38100" dist="38100" dir="2700000" algn="tl">
                      <a:srgbClr val="C0C0C0"/>
                    </a:outerShdw>
                  </a:effectLst>
                  <a:latin typeface="Times New Roman" panose="02020603050405020304" pitchFamily="18" charset="0"/>
                </a:rPr>
                <a:t>所有的</a:t>
              </a:r>
            </a:p>
          </p:txBody>
        </p:sp>
      </p:grpSp>
      <p:grpSp>
        <p:nvGrpSpPr>
          <p:cNvPr id="128033" name="Group 33">
            <a:extLst>
              <a:ext uri="{FF2B5EF4-FFF2-40B4-BE49-F238E27FC236}">
                <a16:creationId xmlns:a16="http://schemas.microsoft.com/office/drawing/2014/main" id="{2BBF62C5-088A-47E8-A0B2-6AB764C27ABC}"/>
              </a:ext>
            </a:extLst>
          </p:cNvPr>
          <p:cNvGrpSpPr>
            <a:grpSpLocks/>
          </p:cNvGrpSpPr>
          <p:nvPr/>
        </p:nvGrpSpPr>
        <p:grpSpPr bwMode="auto">
          <a:xfrm>
            <a:off x="755650" y="2133600"/>
            <a:ext cx="8064500" cy="522288"/>
            <a:chOff x="476" y="1344"/>
            <a:chExt cx="5080" cy="329"/>
          </a:xfrm>
        </p:grpSpPr>
        <p:graphicFrame>
          <p:nvGraphicFramePr>
            <p:cNvPr id="128021" name="Object 21">
              <a:extLst>
                <a:ext uri="{FF2B5EF4-FFF2-40B4-BE49-F238E27FC236}">
                  <a16:creationId xmlns:a16="http://schemas.microsoft.com/office/drawing/2014/main" id="{5BB4DA78-57D8-444E-97C2-5E93682BD143}"/>
                </a:ext>
              </a:extLst>
            </p:cNvPr>
            <p:cNvGraphicFramePr>
              <a:graphicFrameLocks noChangeAspect="1"/>
            </p:cNvGraphicFramePr>
            <p:nvPr/>
          </p:nvGraphicFramePr>
          <p:xfrm>
            <a:off x="476" y="1365"/>
            <a:ext cx="1179" cy="296"/>
          </p:xfrm>
          <a:graphic>
            <a:graphicData uri="http://schemas.openxmlformats.org/presentationml/2006/ole">
              <mc:AlternateContent xmlns:mc="http://schemas.openxmlformats.org/markup-compatibility/2006">
                <mc:Choice xmlns:v="urn:schemas-microsoft-com:vml" Requires="v">
                  <p:oleObj r:id="rId8" imgW="1085469" imgH="230114" progId="Equation.DSMT4">
                    <p:embed/>
                  </p:oleObj>
                </mc:Choice>
                <mc:Fallback>
                  <p:oleObj r:id="rId8" imgW="1085469" imgH="230114" progId="Equation.DSMT4">
                    <p:embed/>
                    <p:pic>
                      <p:nvPicPr>
                        <p:cNvPr id="128021" name="Object 21">
                          <a:extLst>
                            <a:ext uri="{FF2B5EF4-FFF2-40B4-BE49-F238E27FC236}">
                              <a16:creationId xmlns:a16="http://schemas.microsoft.com/office/drawing/2014/main" id="{5BB4DA78-57D8-444E-97C2-5E93682BD1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1365"/>
                          <a:ext cx="117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9" name="Object 29">
              <a:extLst>
                <a:ext uri="{FF2B5EF4-FFF2-40B4-BE49-F238E27FC236}">
                  <a16:creationId xmlns:a16="http://schemas.microsoft.com/office/drawing/2014/main" id="{583FAF02-074D-4FD2-BD8B-9C50118DA6A0}"/>
                </a:ext>
              </a:extLst>
            </p:cNvPr>
            <p:cNvGraphicFramePr>
              <a:graphicFrameLocks noChangeAspect="1"/>
            </p:cNvGraphicFramePr>
            <p:nvPr/>
          </p:nvGraphicFramePr>
          <p:xfrm>
            <a:off x="3128" y="1344"/>
            <a:ext cx="953" cy="329"/>
          </p:xfrm>
          <a:graphic>
            <a:graphicData uri="http://schemas.openxmlformats.org/presentationml/2006/ole">
              <mc:AlternateContent xmlns:mc="http://schemas.openxmlformats.org/markup-compatibility/2006">
                <mc:Choice xmlns:v="urn:schemas-microsoft-com:vml" Requires="v">
                  <p:oleObj r:id="rId10" imgW="842905" imgH="230114" progId="Equation.DSMT4">
                    <p:embed/>
                  </p:oleObj>
                </mc:Choice>
                <mc:Fallback>
                  <p:oleObj r:id="rId10" imgW="842905" imgH="230114" progId="Equation.DSMT4">
                    <p:embed/>
                    <p:pic>
                      <p:nvPicPr>
                        <p:cNvPr id="128029" name="Object 29">
                          <a:extLst>
                            <a:ext uri="{FF2B5EF4-FFF2-40B4-BE49-F238E27FC236}">
                              <a16:creationId xmlns:a16="http://schemas.microsoft.com/office/drawing/2014/main" id="{583FAF02-074D-4FD2-BD8B-9C50118DA6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8" y="1344"/>
                          <a:ext cx="95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32" name="Rectangle 32">
              <a:extLst>
                <a:ext uri="{FF2B5EF4-FFF2-40B4-BE49-F238E27FC236}">
                  <a16:creationId xmlns:a16="http://schemas.microsoft.com/office/drawing/2014/main" id="{158F106E-2F65-49F7-9843-E29A7B909D44}"/>
                </a:ext>
              </a:extLst>
            </p:cNvPr>
            <p:cNvSpPr>
              <a:spLocks noChangeArrowheads="1"/>
            </p:cNvSpPr>
            <p:nvPr/>
          </p:nvSpPr>
          <p:spPr bwMode="auto">
            <a:xfrm>
              <a:off x="1610" y="1373"/>
              <a:ext cx="39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400" dirty="0">
                  <a:effectLst>
                    <a:outerShdw blurRad="38100" dist="38100" dir="2700000" algn="tl">
                      <a:srgbClr val="C0C0C0"/>
                    </a:outerShdw>
                  </a:effectLst>
                  <a:latin typeface="Times New Roman" panose="02020603050405020304" pitchFamily="18" charset="0"/>
                </a:rPr>
                <a:t>都相等</a:t>
              </a:r>
              <a:r>
                <a:rPr kumimoji="0" lang="en-US" altLang="zh-CN" sz="2400" dirty="0">
                  <a:effectLst>
                    <a:outerShdw blurRad="38100" dist="38100" dir="2700000" algn="tl">
                      <a:srgbClr val="C0C0C0"/>
                    </a:outerShdw>
                  </a:effectLst>
                  <a:latin typeface="Times New Roman" panose="02020603050405020304" pitchFamily="18" charset="0"/>
                </a:rPr>
                <a:t>; </a:t>
              </a:r>
              <a:r>
                <a:rPr kumimoji="0" lang="zh-CN" altLang="en-US" sz="2400" dirty="0">
                  <a:effectLst>
                    <a:outerShdw blurRad="38100" dist="38100" dir="2700000" algn="tl">
                      <a:srgbClr val="C0C0C0"/>
                    </a:outerShdw>
                  </a:effectLst>
                  <a:latin typeface="Times New Roman" panose="02020603050405020304" pitchFamily="18" charset="0"/>
                </a:rPr>
                <a:t>因此符号                   也就总有意义．</a:t>
              </a:r>
            </a:p>
          </p:txBody>
        </p:sp>
      </p:grpSp>
      <p:sp>
        <p:nvSpPr>
          <p:cNvPr id="128035" name="Rectangle 35">
            <a:extLst>
              <a:ext uri="{FF2B5EF4-FFF2-40B4-BE49-F238E27FC236}">
                <a16:creationId xmlns:a16="http://schemas.microsoft.com/office/drawing/2014/main" id="{52C108FF-045E-4B29-994B-FB10E132A41F}"/>
              </a:ext>
            </a:extLst>
          </p:cNvPr>
          <p:cNvSpPr>
            <a:spLocks noGrp="1" noChangeArrowheads="1"/>
          </p:cNvSpPr>
          <p:nvPr>
            <p:ph type="body" sz="half" idx="1"/>
          </p:nvPr>
        </p:nvSpPr>
        <p:spPr>
          <a:xfrm>
            <a:off x="612775" y="2708275"/>
            <a:ext cx="8280400" cy="1008063"/>
          </a:xfrm>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ct val="0"/>
              </a:spcBef>
              <a:buFont typeface="Wingdings" panose="05000000000000000000" pitchFamily="2" charset="2"/>
              <a:buNone/>
            </a:pPr>
            <a:r>
              <a:rPr lang="zh-CN" altLang="en-US" sz="2400">
                <a:solidFill>
                  <a:srgbClr val="000000"/>
                </a:solidFill>
                <a:effectLst>
                  <a:outerShdw blurRad="38100" dist="38100" dir="2700000" algn="tl">
                    <a:srgbClr val="C0C0C0"/>
                  </a:outerShdw>
                </a:effectLst>
                <a:latin typeface="Times New Roman" panose="02020603050405020304" pitchFamily="18" charset="0"/>
              </a:rPr>
              <a:t>证明　对</a:t>
            </a:r>
            <a:r>
              <a:rPr lang="en-US" altLang="zh-CN" sz="2400" i="1">
                <a:solidFill>
                  <a:srgbClr val="000000"/>
                </a:solidFill>
                <a:effectLst>
                  <a:outerShdw blurRad="38100" dist="38100" dir="2700000" algn="tl">
                    <a:srgbClr val="C0C0C0"/>
                  </a:outerShdw>
                </a:effectLst>
                <a:latin typeface="Times New Roman" panose="02020603050405020304" pitchFamily="18" charset="0"/>
              </a:rPr>
              <a:t>n</a:t>
            </a:r>
            <a:r>
              <a:rPr lang="zh-CN" altLang="en-US" sz="2400">
                <a:solidFill>
                  <a:srgbClr val="000000"/>
                </a:solidFill>
                <a:effectLst>
                  <a:outerShdw blurRad="38100" dist="38100" dir="2700000" algn="tl">
                    <a:srgbClr val="C0C0C0"/>
                  </a:outerShdw>
                </a:effectLst>
                <a:latin typeface="Times New Roman" panose="02020603050405020304" pitchFamily="18" charset="0"/>
              </a:rPr>
              <a:t>用数学归纳法</a:t>
            </a:r>
            <a:r>
              <a:rPr lang="en-US" altLang="zh-CN" sz="2400">
                <a:solidFill>
                  <a:srgbClr val="000000"/>
                </a:solidFill>
                <a:effectLst>
                  <a:outerShdw blurRad="38100" dist="38100" dir="2700000" algn="tl">
                    <a:srgbClr val="C0C0C0"/>
                  </a:outerShdw>
                </a:effectLst>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a:solidFill>
                  <a:srgbClr val="000000"/>
                </a:solidFill>
                <a:effectLst>
                  <a:outerShdw blurRad="38100" dist="38100" dir="2700000" algn="tl">
                    <a:srgbClr val="C0C0C0"/>
                  </a:outerShdw>
                </a:effectLst>
                <a:latin typeface="Times New Roman" panose="02020603050405020304" pitchFamily="18" charset="0"/>
              </a:rPr>
              <a:t>  (I)  </a:t>
            </a:r>
            <a:r>
              <a:rPr lang="en-US" altLang="zh-CN" sz="2400" i="1">
                <a:solidFill>
                  <a:srgbClr val="000000"/>
                </a:solidFill>
                <a:effectLst>
                  <a:outerShdw blurRad="38100" dist="38100" dir="2700000" algn="tl">
                    <a:srgbClr val="C0C0C0"/>
                  </a:outerShdw>
                </a:effectLst>
                <a:latin typeface="Times New Roman" panose="02020603050405020304" pitchFamily="18" charset="0"/>
              </a:rPr>
              <a:t>n</a:t>
            </a:r>
            <a:r>
              <a:rPr lang="en-US" altLang="zh-CN" sz="2400">
                <a:solidFill>
                  <a:srgbClr val="000000"/>
                </a:solidFill>
                <a:effectLst>
                  <a:outerShdw blurRad="38100" dist="38100" dir="2700000" algn="tl">
                    <a:srgbClr val="C0C0C0"/>
                  </a:outerShdw>
                </a:effectLst>
                <a:latin typeface="Times New Roman" panose="02020603050405020304" pitchFamily="18" charset="0"/>
              </a:rPr>
              <a:t>=2, 3</a:t>
            </a:r>
            <a:r>
              <a:rPr lang="zh-CN" altLang="en-US" sz="2400">
                <a:solidFill>
                  <a:srgbClr val="000000"/>
                </a:solidFill>
                <a:effectLst>
                  <a:outerShdw blurRad="38100" dist="38100" dir="2700000" algn="tl">
                    <a:srgbClr val="C0C0C0"/>
                  </a:outerShdw>
                </a:effectLst>
                <a:latin typeface="Times New Roman" panose="02020603050405020304" pitchFamily="18" charset="0"/>
              </a:rPr>
              <a:t>时，定理是对的．</a:t>
            </a:r>
            <a:endParaRPr lang="zh-CN" altLang="en-US" sz="2400">
              <a:solidFill>
                <a:srgbClr val="000000"/>
              </a:solidFill>
            </a:endParaRPr>
          </a:p>
        </p:txBody>
      </p:sp>
      <p:grpSp>
        <p:nvGrpSpPr>
          <p:cNvPr id="128038" name="Group 38">
            <a:extLst>
              <a:ext uri="{FF2B5EF4-FFF2-40B4-BE49-F238E27FC236}">
                <a16:creationId xmlns:a16="http://schemas.microsoft.com/office/drawing/2014/main" id="{FE7B1863-48D9-4EA3-8F9C-24A7C8FB5040}"/>
              </a:ext>
            </a:extLst>
          </p:cNvPr>
          <p:cNvGrpSpPr>
            <a:grpSpLocks/>
          </p:cNvGrpSpPr>
          <p:nvPr/>
        </p:nvGrpSpPr>
        <p:grpSpPr bwMode="auto">
          <a:xfrm>
            <a:off x="611188" y="3644900"/>
            <a:ext cx="8280400" cy="576263"/>
            <a:chOff x="385" y="2296"/>
            <a:chExt cx="5216" cy="363"/>
          </a:xfrm>
        </p:grpSpPr>
        <p:graphicFrame>
          <p:nvGraphicFramePr>
            <p:cNvPr id="128036" name="Object 36">
              <a:extLst>
                <a:ext uri="{FF2B5EF4-FFF2-40B4-BE49-F238E27FC236}">
                  <a16:creationId xmlns:a16="http://schemas.microsoft.com/office/drawing/2014/main" id="{4B396CE3-A81B-401A-B27B-B2BD85297A14}"/>
                </a:ext>
              </a:extLst>
            </p:cNvPr>
            <p:cNvGraphicFramePr>
              <a:graphicFrameLocks noChangeAspect="1"/>
            </p:cNvGraphicFramePr>
            <p:nvPr/>
          </p:nvGraphicFramePr>
          <p:xfrm>
            <a:off x="1610" y="2371"/>
            <a:ext cx="546" cy="239"/>
          </p:xfrm>
          <a:graphic>
            <a:graphicData uri="http://schemas.openxmlformats.org/presentationml/2006/ole">
              <mc:AlternateContent xmlns:mc="http://schemas.openxmlformats.org/markup-compatibility/2006">
                <mc:Choice xmlns:v="urn:schemas-microsoft-com:vml" Requires="v">
                  <p:oleObj name="Equation" r:id="rId12" imgW="419040" imgH="177480" progId="Equation.DSMT4">
                    <p:embed/>
                  </p:oleObj>
                </mc:Choice>
                <mc:Fallback>
                  <p:oleObj name="Equation" r:id="rId12" imgW="419040" imgH="177480" progId="Equation.DSMT4">
                    <p:embed/>
                    <p:pic>
                      <p:nvPicPr>
                        <p:cNvPr id="128036" name="Object 36">
                          <a:extLst>
                            <a:ext uri="{FF2B5EF4-FFF2-40B4-BE49-F238E27FC236}">
                              <a16:creationId xmlns:a16="http://schemas.microsoft.com/office/drawing/2014/main" id="{4B396CE3-A81B-401A-B27B-B2BD85297A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0" y="2371"/>
                          <a:ext cx="54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37" name="Rectangle 37">
              <a:extLst>
                <a:ext uri="{FF2B5EF4-FFF2-40B4-BE49-F238E27FC236}">
                  <a16:creationId xmlns:a16="http://schemas.microsoft.com/office/drawing/2014/main" id="{82CD5F58-7388-4A49-943B-ABC2FE6D99F6}"/>
                </a:ext>
              </a:extLst>
            </p:cNvPr>
            <p:cNvSpPr>
              <a:spLocks noChangeArrowheads="1"/>
            </p:cNvSpPr>
            <p:nvPr/>
          </p:nvSpPr>
          <p:spPr bwMode="auto">
            <a:xfrm>
              <a:off x="385" y="2296"/>
              <a:ext cx="52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a:solidFill>
                    <a:srgbClr val="000000"/>
                  </a:solidFill>
                  <a:effectLst>
                    <a:outerShdw blurRad="38100" dist="38100" dir="2700000" algn="tl">
                      <a:srgbClr val="C0C0C0"/>
                    </a:outerShdw>
                  </a:effectLst>
                  <a:latin typeface="Times New Roman" panose="02020603050405020304" pitchFamily="18" charset="0"/>
                </a:rPr>
                <a:t> (II) </a:t>
              </a:r>
              <a:r>
                <a:rPr lang="zh-CN" altLang="en-US" sz="2400">
                  <a:solidFill>
                    <a:srgbClr val="000000"/>
                  </a:solidFill>
                  <a:effectLst>
                    <a:outerShdw blurRad="38100" dist="38100" dir="2700000" algn="tl">
                      <a:srgbClr val="C0C0C0"/>
                    </a:outerShdw>
                  </a:effectLst>
                  <a:latin typeface="Times New Roman" panose="02020603050405020304" pitchFamily="18" charset="0"/>
                </a:rPr>
                <a:t>假定个数            ，定理是对的．在这个假定之下，如果</a:t>
              </a:r>
              <a:r>
                <a:rPr lang="zh-CN" altLang="en-US" sz="2400">
                  <a:solidFill>
                    <a:srgbClr val="000000"/>
                  </a:solidFill>
                </a:rPr>
                <a:t>     </a:t>
              </a:r>
            </a:p>
          </p:txBody>
        </p:sp>
      </p:grpSp>
      <p:grpSp>
        <p:nvGrpSpPr>
          <p:cNvPr id="128048" name="Group 48">
            <a:extLst>
              <a:ext uri="{FF2B5EF4-FFF2-40B4-BE49-F238E27FC236}">
                <a16:creationId xmlns:a16="http://schemas.microsoft.com/office/drawing/2014/main" id="{3C098EA5-1CC8-49E6-B2C8-85F0C92099F7}"/>
              </a:ext>
            </a:extLst>
          </p:cNvPr>
          <p:cNvGrpSpPr>
            <a:grpSpLocks/>
          </p:cNvGrpSpPr>
          <p:nvPr/>
        </p:nvGrpSpPr>
        <p:grpSpPr bwMode="auto">
          <a:xfrm>
            <a:off x="611188" y="4149725"/>
            <a:ext cx="8208962" cy="574675"/>
            <a:chOff x="385" y="2614"/>
            <a:chExt cx="5171" cy="362"/>
          </a:xfrm>
        </p:grpSpPr>
        <p:sp>
          <p:nvSpPr>
            <p:cNvPr id="128039" name="Rectangle 39">
              <a:extLst>
                <a:ext uri="{FF2B5EF4-FFF2-40B4-BE49-F238E27FC236}">
                  <a16:creationId xmlns:a16="http://schemas.microsoft.com/office/drawing/2014/main" id="{32CF2C06-0AEF-45BA-B0C5-711A329E4619}"/>
                </a:ext>
              </a:extLst>
            </p:cNvPr>
            <p:cNvSpPr>
              <a:spLocks noChangeArrowheads="1"/>
            </p:cNvSpPr>
            <p:nvPr/>
          </p:nvSpPr>
          <p:spPr bwMode="auto">
            <a:xfrm>
              <a:off x="385" y="2614"/>
              <a:ext cx="5171" cy="36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solidFill>
                    <a:srgbClr val="000000"/>
                  </a:solidFill>
                  <a:effectLst>
                    <a:outerShdw blurRad="38100" dist="38100" dir="2700000" algn="tl">
                      <a:srgbClr val="C0C0C0"/>
                    </a:outerShdw>
                  </a:effectLst>
                  <a:latin typeface="Times New Roman" panose="02020603050405020304" pitchFamily="18" charset="0"/>
                </a:rPr>
                <a:t>我们能够证明</a:t>
              </a:r>
              <a:r>
                <a:rPr lang="en-US" altLang="zh-CN" sz="2400">
                  <a:solidFill>
                    <a:srgbClr val="000000"/>
                  </a:solidFill>
                  <a:effectLst>
                    <a:outerShdw blurRad="38100" dist="38100" dir="2700000" algn="tl">
                      <a:srgbClr val="C0C0C0"/>
                    </a:outerShdw>
                  </a:effectLst>
                  <a:latin typeface="Times New Roman" panose="02020603050405020304" pitchFamily="18" charset="0"/>
                </a:rPr>
                <a:t>: </a:t>
              </a:r>
              <a:r>
                <a:rPr lang="zh-CN" altLang="en-US" sz="2400">
                  <a:solidFill>
                    <a:srgbClr val="000000"/>
                  </a:solidFill>
                  <a:effectLst>
                    <a:outerShdw blurRad="38100" dist="38100" dir="2700000" algn="tl">
                      <a:srgbClr val="C0C0C0"/>
                    </a:outerShdw>
                  </a:effectLst>
                  <a:latin typeface="Times New Roman" panose="02020603050405020304" pitchFamily="18" charset="0"/>
                </a:rPr>
                <a:t>对于一个任意的                              来说</a:t>
              </a:r>
            </a:p>
          </p:txBody>
        </p:sp>
        <p:graphicFrame>
          <p:nvGraphicFramePr>
            <p:cNvPr id="128042" name="Object 42">
              <a:extLst>
                <a:ext uri="{FF2B5EF4-FFF2-40B4-BE49-F238E27FC236}">
                  <a16:creationId xmlns:a16="http://schemas.microsoft.com/office/drawing/2014/main" id="{4AD8C6A0-AB4E-4456-9FC9-8058A4F28115}"/>
                </a:ext>
              </a:extLst>
            </p:cNvPr>
            <p:cNvGraphicFramePr>
              <a:graphicFrameLocks noChangeAspect="1"/>
            </p:cNvGraphicFramePr>
            <p:nvPr/>
          </p:nvGraphicFramePr>
          <p:xfrm>
            <a:off x="3101" y="2667"/>
            <a:ext cx="1423" cy="307"/>
          </p:xfrm>
          <a:graphic>
            <a:graphicData uri="http://schemas.openxmlformats.org/presentationml/2006/ole">
              <mc:AlternateContent xmlns:mc="http://schemas.openxmlformats.org/markup-compatibility/2006">
                <mc:Choice xmlns:v="urn:schemas-microsoft-com:vml" Requires="v">
                  <p:oleObj name="Equation" r:id="rId14" imgW="1091880" imgH="228600" progId="Equation.DSMT4">
                    <p:embed/>
                  </p:oleObj>
                </mc:Choice>
                <mc:Fallback>
                  <p:oleObj name="Equation" r:id="rId14" imgW="1091880" imgH="228600" progId="Equation.DSMT4">
                    <p:embed/>
                    <p:pic>
                      <p:nvPicPr>
                        <p:cNvPr id="128042" name="Object 42">
                          <a:extLst>
                            <a:ext uri="{FF2B5EF4-FFF2-40B4-BE49-F238E27FC236}">
                              <a16:creationId xmlns:a16="http://schemas.microsoft.com/office/drawing/2014/main" id="{4AD8C6A0-AB4E-4456-9FC9-8058A4F2811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01" y="2667"/>
                          <a:ext cx="142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8043" name="Rectangle 43">
            <a:extLst>
              <a:ext uri="{FF2B5EF4-FFF2-40B4-BE49-F238E27FC236}">
                <a16:creationId xmlns:a16="http://schemas.microsoft.com/office/drawing/2014/main" id="{E5DA5AD9-4C0E-46F8-A140-A13CBED7228D}"/>
              </a:ext>
            </a:extLst>
          </p:cNvPr>
          <p:cNvSpPr>
            <a:spLocks noChangeArrowheads="1"/>
          </p:cNvSpPr>
          <p:nvPr/>
        </p:nvSpPr>
        <p:spPr bwMode="auto">
          <a:xfrm>
            <a:off x="395288" y="5157788"/>
            <a:ext cx="8208962" cy="64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a:solidFill>
                  <a:srgbClr val="000000"/>
                </a:solidFill>
                <a:effectLst>
                  <a:outerShdw blurRad="38100" dist="38100" dir="2700000" algn="tl">
                    <a:srgbClr val="C0C0C0"/>
                  </a:outerShdw>
                </a:effectLst>
                <a:latin typeface="Times New Roman" panose="02020603050405020304" pitchFamily="18" charset="0"/>
              </a:rPr>
              <a:t>(</a:t>
            </a:r>
            <a:r>
              <a:rPr lang="zh-CN" altLang="en-US" sz="2400">
                <a:solidFill>
                  <a:srgbClr val="000000"/>
                </a:solidFill>
                <a:effectLst>
                  <a:outerShdw blurRad="38100" dist="38100" dir="2700000" algn="tl">
                    <a:srgbClr val="C0C0C0"/>
                  </a:outerShdw>
                </a:effectLst>
                <a:latin typeface="Times New Roman" panose="02020603050405020304" pitchFamily="18" charset="0"/>
              </a:rPr>
              <a:t>一个固定的结果</a:t>
            </a:r>
            <a:r>
              <a:rPr lang="en-US" altLang="zh-CN" sz="2400">
                <a:solidFill>
                  <a:srgbClr val="000000"/>
                </a:solidFill>
                <a:effectLst>
                  <a:outerShdw blurRad="38100" dist="38100" dir="2700000" algn="tl">
                    <a:srgbClr val="C0C0C0"/>
                  </a:outerShdw>
                </a:effectLst>
                <a:latin typeface="Times New Roman" panose="02020603050405020304" pitchFamily="18" charset="0"/>
              </a:rPr>
              <a:t>) </a:t>
            </a:r>
            <a:r>
              <a:rPr lang="zh-CN" altLang="en-US" sz="2400">
                <a:solidFill>
                  <a:srgbClr val="000000"/>
                </a:solidFill>
                <a:effectLst>
                  <a:outerShdw blurRad="38100" dist="38100" dir="2700000" algn="tl">
                    <a:srgbClr val="C0C0C0"/>
                  </a:outerShdw>
                </a:effectLst>
                <a:latin typeface="Times New Roman" panose="02020603050405020304" pitchFamily="18" charset="0"/>
              </a:rPr>
              <a:t>定理也就证明了</a:t>
            </a:r>
            <a:r>
              <a:rPr lang="en-US" altLang="zh-CN" sz="2400">
                <a:solidFill>
                  <a:srgbClr val="000000"/>
                </a:solidFill>
                <a:effectLst>
                  <a:outerShdw blurRad="38100" dist="38100" dir="2700000" algn="tl">
                    <a:srgbClr val="C0C0C0"/>
                  </a:outerShdw>
                </a:effectLst>
                <a:latin typeface="Times New Roman" panose="02020603050405020304" pitchFamily="18" charset="0"/>
              </a:rPr>
              <a:t>.</a:t>
            </a:r>
          </a:p>
        </p:txBody>
      </p:sp>
      <p:graphicFrame>
        <p:nvGraphicFramePr>
          <p:cNvPr id="128044" name="Object 44">
            <a:extLst>
              <a:ext uri="{FF2B5EF4-FFF2-40B4-BE49-F238E27FC236}">
                <a16:creationId xmlns:a16="http://schemas.microsoft.com/office/drawing/2014/main" id="{9E02E30B-35D0-492A-AEBA-6036A0308F3E}"/>
              </a:ext>
            </a:extLst>
          </p:cNvPr>
          <p:cNvGraphicFramePr>
            <a:graphicFrameLocks noChangeAspect="1"/>
          </p:cNvGraphicFramePr>
          <p:nvPr>
            <p:extLst>
              <p:ext uri="{D42A27DB-BD31-4B8C-83A1-F6EECF244321}">
                <p14:modId xmlns:p14="http://schemas.microsoft.com/office/powerpoint/2010/main" val="2120371850"/>
              </p:ext>
            </p:extLst>
          </p:nvPr>
        </p:nvGraphicFramePr>
        <p:xfrm>
          <a:off x="1384300" y="4724400"/>
          <a:ext cx="6067425" cy="487363"/>
        </p:xfrm>
        <a:graphic>
          <a:graphicData uri="http://schemas.openxmlformats.org/presentationml/2006/ole">
            <mc:AlternateContent xmlns:mc="http://schemas.openxmlformats.org/markup-compatibility/2006">
              <mc:Choice xmlns:v="urn:schemas-microsoft-com:vml" Requires="v">
                <p:oleObj name="Equation" r:id="rId16" imgW="2933640" imgH="228600" progId="Equation.DSMT4">
                  <p:embed/>
                </p:oleObj>
              </mc:Choice>
              <mc:Fallback>
                <p:oleObj name="Equation" r:id="rId16" imgW="2933640" imgH="228600" progId="Equation.DSMT4">
                  <p:embed/>
                  <p:pic>
                    <p:nvPicPr>
                      <p:cNvPr id="128044" name="Object 44">
                        <a:extLst>
                          <a:ext uri="{FF2B5EF4-FFF2-40B4-BE49-F238E27FC236}">
                            <a16:creationId xmlns:a16="http://schemas.microsoft.com/office/drawing/2014/main" id="{9E02E30B-35D0-492A-AEBA-6036A0308F3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84300" y="4724400"/>
                        <a:ext cx="60674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8047" name="Group 47">
            <a:extLst>
              <a:ext uri="{FF2B5EF4-FFF2-40B4-BE49-F238E27FC236}">
                <a16:creationId xmlns:a16="http://schemas.microsoft.com/office/drawing/2014/main" id="{0955C3F0-545E-457D-AF52-F3E994C81A8F}"/>
              </a:ext>
            </a:extLst>
          </p:cNvPr>
          <p:cNvGrpSpPr>
            <a:grpSpLocks/>
          </p:cNvGrpSpPr>
          <p:nvPr/>
        </p:nvGrpSpPr>
        <p:grpSpPr bwMode="auto">
          <a:xfrm>
            <a:off x="611188" y="5681663"/>
            <a:ext cx="8208962" cy="588962"/>
            <a:chOff x="385" y="3579"/>
            <a:chExt cx="5171" cy="371"/>
          </a:xfrm>
        </p:grpSpPr>
        <p:sp>
          <p:nvSpPr>
            <p:cNvPr id="128045" name="Rectangle 45">
              <a:extLst>
                <a:ext uri="{FF2B5EF4-FFF2-40B4-BE49-F238E27FC236}">
                  <a16:creationId xmlns:a16="http://schemas.microsoft.com/office/drawing/2014/main" id="{7906DF1E-ECE5-491E-AE3D-5AC1C426F5C0}"/>
                </a:ext>
              </a:extLst>
            </p:cNvPr>
            <p:cNvSpPr>
              <a:spLocks noChangeArrowheads="1"/>
            </p:cNvSpPr>
            <p:nvPr/>
          </p:nvSpPr>
          <p:spPr bwMode="auto">
            <a:xfrm>
              <a:off x="385" y="3579"/>
              <a:ext cx="5171" cy="37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dirty="0">
                  <a:solidFill>
                    <a:srgbClr val="000000"/>
                  </a:solidFill>
                  <a:effectLst>
                    <a:outerShdw blurRad="38100" dist="38100" dir="2700000" algn="tl">
                      <a:srgbClr val="C0C0C0"/>
                    </a:outerShdw>
                  </a:effectLst>
                  <a:latin typeface="Times New Roman" panose="02020603050405020304" pitchFamily="18" charset="0"/>
                </a:rPr>
                <a:t>这一个                            是经过一种加括号的步骤所得来的结</a:t>
              </a:r>
            </a:p>
          </p:txBody>
        </p:sp>
        <p:graphicFrame>
          <p:nvGraphicFramePr>
            <p:cNvPr id="128046" name="Object 46">
              <a:extLst>
                <a:ext uri="{FF2B5EF4-FFF2-40B4-BE49-F238E27FC236}">
                  <a16:creationId xmlns:a16="http://schemas.microsoft.com/office/drawing/2014/main" id="{1686B987-D427-4970-B060-EE0C2A42D48F}"/>
                </a:ext>
              </a:extLst>
            </p:cNvPr>
            <p:cNvGraphicFramePr>
              <a:graphicFrameLocks noChangeAspect="1"/>
            </p:cNvGraphicFramePr>
            <p:nvPr/>
          </p:nvGraphicFramePr>
          <p:xfrm>
            <a:off x="1042" y="3633"/>
            <a:ext cx="1355" cy="307"/>
          </p:xfrm>
          <a:graphic>
            <a:graphicData uri="http://schemas.openxmlformats.org/presentationml/2006/ole">
              <mc:AlternateContent xmlns:mc="http://schemas.openxmlformats.org/markup-compatibility/2006">
                <mc:Choice xmlns:v="urn:schemas-microsoft-com:vml" Requires="v">
                  <p:oleObj name="Equation" r:id="rId18" imgW="1091880" imgH="228600" progId="Equation.DSMT4">
                    <p:embed/>
                  </p:oleObj>
                </mc:Choice>
                <mc:Fallback>
                  <p:oleObj name="Equation" r:id="rId18" imgW="1091880" imgH="228600" progId="Equation.DSMT4">
                    <p:embed/>
                    <p:pic>
                      <p:nvPicPr>
                        <p:cNvPr id="128046" name="Object 46">
                          <a:extLst>
                            <a:ext uri="{FF2B5EF4-FFF2-40B4-BE49-F238E27FC236}">
                              <a16:creationId xmlns:a16="http://schemas.microsoft.com/office/drawing/2014/main" id="{1686B987-D427-4970-B060-EE0C2A42D4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 y="3633"/>
                          <a:ext cx="135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8031"/>
                                        </p:tgtEl>
                                        <p:attrNameLst>
                                          <p:attrName>style.visibility</p:attrName>
                                        </p:attrNameLst>
                                      </p:cBhvr>
                                      <p:to>
                                        <p:strVal val="visible"/>
                                      </p:to>
                                    </p:set>
                                    <p:animEffect transition="in" filter="wipe(left)">
                                      <p:cBhvr>
                                        <p:cTn id="12" dur="500"/>
                                        <p:tgtEl>
                                          <p:spTgt spid="12803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28033"/>
                                        </p:tgtEl>
                                        <p:attrNameLst>
                                          <p:attrName>style.visibility</p:attrName>
                                        </p:attrNameLst>
                                      </p:cBhvr>
                                      <p:to>
                                        <p:strVal val="visible"/>
                                      </p:to>
                                    </p:set>
                                    <p:animEffect transition="in" filter="wipe(left)">
                                      <p:cBhvr>
                                        <p:cTn id="16" dur="500"/>
                                        <p:tgtEl>
                                          <p:spTgt spid="1280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35">
                                            <p:txEl>
                                              <p:pRg st="0" end="0"/>
                                            </p:txEl>
                                          </p:spTgt>
                                        </p:tgtEl>
                                        <p:attrNameLst>
                                          <p:attrName>style.visibility</p:attrName>
                                        </p:attrNameLst>
                                      </p:cBhvr>
                                      <p:to>
                                        <p:strVal val="visible"/>
                                      </p:to>
                                    </p:set>
                                    <p:animEffect transition="in" filter="wipe(left)">
                                      <p:cBhvr>
                                        <p:cTn id="21" dur="500"/>
                                        <p:tgtEl>
                                          <p:spTgt spid="12803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8035">
                                            <p:txEl>
                                              <p:pRg st="1" end="1"/>
                                            </p:txEl>
                                          </p:spTgt>
                                        </p:tgtEl>
                                        <p:attrNameLst>
                                          <p:attrName>style.visibility</p:attrName>
                                        </p:attrNameLst>
                                      </p:cBhvr>
                                      <p:to>
                                        <p:strVal val="visible"/>
                                      </p:to>
                                    </p:set>
                                    <p:animEffect transition="in" filter="wipe(left)">
                                      <p:cBhvr>
                                        <p:cTn id="26" dur="500"/>
                                        <p:tgtEl>
                                          <p:spTgt spid="12803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8038"/>
                                        </p:tgtEl>
                                        <p:attrNameLst>
                                          <p:attrName>style.visibility</p:attrName>
                                        </p:attrNameLst>
                                      </p:cBhvr>
                                      <p:to>
                                        <p:strVal val="visible"/>
                                      </p:to>
                                    </p:set>
                                    <p:animEffect transition="in" filter="wipe(left)">
                                      <p:cBhvr>
                                        <p:cTn id="31" dur="500"/>
                                        <p:tgtEl>
                                          <p:spTgt spid="12803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128048"/>
                                        </p:tgtEl>
                                        <p:attrNameLst>
                                          <p:attrName>style.visibility</p:attrName>
                                        </p:attrNameLst>
                                      </p:cBhvr>
                                      <p:to>
                                        <p:strVal val="visible"/>
                                      </p:to>
                                    </p:set>
                                    <p:animEffect transition="in" filter="wipe(left)">
                                      <p:cBhvr>
                                        <p:cTn id="35" dur="500"/>
                                        <p:tgtEl>
                                          <p:spTgt spid="128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8044"/>
                                        </p:tgtEl>
                                        <p:attrNameLst>
                                          <p:attrName>style.visibility</p:attrName>
                                        </p:attrNameLst>
                                      </p:cBhvr>
                                      <p:to>
                                        <p:strVal val="visible"/>
                                      </p:to>
                                    </p:set>
                                    <p:animEffect transition="in" filter="wipe(left)">
                                      <p:cBhvr>
                                        <p:cTn id="40" dur="500"/>
                                        <p:tgtEl>
                                          <p:spTgt spid="128044"/>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28043">
                                            <p:txEl>
                                              <p:pRg st="0" end="0"/>
                                            </p:txEl>
                                          </p:spTgt>
                                        </p:tgtEl>
                                        <p:attrNameLst>
                                          <p:attrName>style.visibility</p:attrName>
                                        </p:attrNameLst>
                                      </p:cBhvr>
                                      <p:to>
                                        <p:strVal val="visible"/>
                                      </p:to>
                                    </p:set>
                                    <p:animEffect transition="in" filter="wipe(left)">
                                      <p:cBhvr>
                                        <p:cTn id="44" dur="500"/>
                                        <p:tgtEl>
                                          <p:spTgt spid="128043">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28047"/>
                                        </p:tgtEl>
                                        <p:attrNameLst>
                                          <p:attrName>style.visibility</p:attrName>
                                        </p:attrNameLst>
                                      </p:cBhvr>
                                      <p:to>
                                        <p:strVal val="visible"/>
                                      </p:to>
                                    </p:set>
                                    <p:animEffect transition="in" filter="wipe(left)">
                                      <p:cBhvr>
                                        <p:cTn id="49" dur="500"/>
                                        <p:tgtEl>
                                          <p:spTgt spid="128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5" grpId="0" uiExpand="1" build="p" autoUpdateAnimBg="0"/>
      <p:bldP spid="1280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4" name="Rectangle 10">
            <a:extLst>
              <a:ext uri="{FF2B5EF4-FFF2-40B4-BE49-F238E27FC236}">
                <a16:creationId xmlns:a16="http://schemas.microsoft.com/office/drawing/2014/main" id="{5E458493-2388-437E-83DE-664FC4B52C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69" name="Rectangle 45">
            <a:extLst>
              <a:ext uri="{FF2B5EF4-FFF2-40B4-BE49-F238E27FC236}">
                <a16:creationId xmlns:a16="http://schemas.microsoft.com/office/drawing/2014/main" id="{B14BD748-852F-46CF-AAD1-AD32CBF1AB12}"/>
              </a:ext>
            </a:extLst>
          </p:cNvPr>
          <p:cNvSpPr>
            <a:spLocks noGrp="1" noChangeArrowheads="1"/>
          </p:cNvSpPr>
          <p:nvPr>
            <p:ph type="title"/>
          </p:nvPr>
        </p:nvSpPr>
        <p:spPr>
          <a:xfrm>
            <a:off x="1143000" y="188913"/>
            <a:ext cx="6781800" cy="739775"/>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sp>
        <p:nvSpPr>
          <p:cNvPr id="129111" name="Rectangle 87">
            <a:extLst>
              <a:ext uri="{FF2B5EF4-FFF2-40B4-BE49-F238E27FC236}">
                <a16:creationId xmlns:a16="http://schemas.microsoft.com/office/drawing/2014/main" id="{F7182ADD-A0F6-41E0-9849-1A50B31C4C0D}"/>
              </a:ext>
            </a:extLst>
          </p:cNvPr>
          <p:cNvSpPr>
            <a:spLocks noGrp="1" noChangeArrowheads="1"/>
          </p:cNvSpPr>
          <p:nvPr>
            <p:ph type="body" sz="half" idx="1"/>
          </p:nvPr>
        </p:nvSpPr>
        <p:spPr>
          <a:xfrm>
            <a:off x="395288" y="1125538"/>
            <a:ext cx="8280400" cy="503237"/>
          </a:xfrm>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5000"/>
              </a:lnSpc>
              <a:spcBef>
                <a:spcPct val="0"/>
              </a:spcBef>
              <a:buFont typeface="Wingdings" panose="05000000000000000000" pitchFamily="2" charset="2"/>
              <a:buNone/>
            </a:pPr>
            <a:r>
              <a:rPr lang="zh-CN" altLang="en-US" sz="2400" dirty="0">
                <a:solidFill>
                  <a:srgbClr val="000000"/>
                </a:solidFill>
                <a:latin typeface="宋体" panose="02010600030101010101" pitchFamily="2" charset="-122"/>
                <a:ea typeface="宋体" panose="02010600030101010101" pitchFamily="2" charset="-122"/>
              </a:rPr>
              <a:t>果</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这个步骤的最后一步总是对两个元进行运算</a:t>
            </a:r>
            <a:r>
              <a:rPr lang="en-US" altLang="zh-CN" sz="2400" dirty="0">
                <a:solidFill>
                  <a:srgbClr val="000000"/>
                </a:solidFill>
                <a:latin typeface="宋体" panose="02010600030101010101" pitchFamily="2" charset="-122"/>
                <a:ea typeface="宋体" panose="02010600030101010101" pitchFamily="2" charset="-122"/>
              </a:rPr>
              <a:t>:</a:t>
            </a:r>
          </a:p>
        </p:txBody>
      </p:sp>
      <p:sp>
        <p:nvSpPr>
          <p:cNvPr id="129112" name="Rectangle 88">
            <a:extLst>
              <a:ext uri="{FF2B5EF4-FFF2-40B4-BE49-F238E27FC236}">
                <a16:creationId xmlns:a16="http://schemas.microsoft.com/office/drawing/2014/main" id="{024CEC1F-5133-46EB-8803-27EF412A3BB4}"/>
              </a:ext>
            </a:extLst>
          </p:cNvPr>
          <p:cNvSpPr>
            <a:spLocks noChangeArrowheads="1"/>
          </p:cNvSpPr>
          <p:nvPr/>
        </p:nvSpPr>
        <p:spPr bwMode="auto">
          <a:xfrm>
            <a:off x="0" y="20043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9113" name="Rectangle 89">
            <a:extLst>
              <a:ext uri="{FF2B5EF4-FFF2-40B4-BE49-F238E27FC236}">
                <a16:creationId xmlns:a16="http://schemas.microsoft.com/office/drawing/2014/main" id="{95A0E890-7A0C-4467-947B-640923C72DA8}"/>
              </a:ext>
            </a:extLst>
          </p:cNvPr>
          <p:cNvSpPr>
            <a:spLocks noChangeArrowheads="1"/>
          </p:cNvSpPr>
          <p:nvPr/>
        </p:nvSpPr>
        <p:spPr bwMode="auto">
          <a:xfrm>
            <a:off x="0" y="20043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9115" name="Rectangle 91">
            <a:extLst>
              <a:ext uri="{FF2B5EF4-FFF2-40B4-BE49-F238E27FC236}">
                <a16:creationId xmlns:a16="http://schemas.microsoft.com/office/drawing/2014/main" id="{B23011E7-0E71-4039-8038-60CA078B944C}"/>
              </a:ext>
            </a:extLst>
          </p:cNvPr>
          <p:cNvSpPr>
            <a:spLocks noChangeArrowheads="1"/>
          </p:cNvSpPr>
          <p:nvPr/>
        </p:nvSpPr>
        <p:spPr bwMode="auto">
          <a:xfrm>
            <a:off x="0" y="20043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9116" name="Rectangle 92">
            <a:extLst>
              <a:ext uri="{FF2B5EF4-FFF2-40B4-BE49-F238E27FC236}">
                <a16:creationId xmlns:a16="http://schemas.microsoft.com/office/drawing/2014/main" id="{E64F5827-53C8-4E78-9FD4-FD1504E32EF3}"/>
              </a:ext>
            </a:extLst>
          </p:cNvPr>
          <p:cNvSpPr>
            <a:spLocks noChangeArrowheads="1"/>
          </p:cNvSpPr>
          <p:nvPr/>
        </p:nvSpPr>
        <p:spPr bwMode="auto">
          <a:xfrm>
            <a:off x="0" y="20043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sp>
        <p:nvSpPr>
          <p:cNvPr id="129117" name="Rectangle 93">
            <a:extLst>
              <a:ext uri="{FF2B5EF4-FFF2-40B4-BE49-F238E27FC236}">
                <a16:creationId xmlns:a16="http://schemas.microsoft.com/office/drawing/2014/main" id="{9282AE6C-D891-46BF-B3E0-4633140EA93C}"/>
              </a:ext>
            </a:extLst>
          </p:cNvPr>
          <p:cNvSpPr>
            <a:spLocks noChangeArrowheads="1"/>
          </p:cNvSpPr>
          <p:nvPr/>
        </p:nvSpPr>
        <p:spPr bwMode="auto">
          <a:xfrm>
            <a:off x="0" y="20043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p>
        </p:txBody>
      </p:sp>
      <p:graphicFrame>
        <p:nvGraphicFramePr>
          <p:cNvPr id="129129" name="Object 105">
            <a:extLst>
              <a:ext uri="{FF2B5EF4-FFF2-40B4-BE49-F238E27FC236}">
                <a16:creationId xmlns:a16="http://schemas.microsoft.com/office/drawing/2014/main" id="{5025DFC0-E4DF-4AC9-BF24-34B60229C32E}"/>
              </a:ext>
            </a:extLst>
          </p:cNvPr>
          <p:cNvGraphicFramePr>
            <a:graphicFrameLocks noChangeAspect="1"/>
          </p:cNvGraphicFramePr>
          <p:nvPr>
            <p:extLst>
              <p:ext uri="{D42A27DB-BD31-4B8C-83A1-F6EECF244321}">
                <p14:modId xmlns:p14="http://schemas.microsoft.com/office/powerpoint/2010/main" val="928401089"/>
              </p:ext>
            </p:extLst>
          </p:nvPr>
        </p:nvGraphicFramePr>
        <p:xfrm>
          <a:off x="2700338" y="1628775"/>
          <a:ext cx="3095625" cy="506413"/>
        </p:xfrm>
        <a:graphic>
          <a:graphicData uri="http://schemas.openxmlformats.org/presentationml/2006/ole">
            <mc:AlternateContent xmlns:mc="http://schemas.openxmlformats.org/markup-compatibility/2006">
              <mc:Choice xmlns:v="urn:schemas-microsoft-com:vml" Requires="v">
                <p:oleObj name="Equation" r:id="rId2" imgW="1562040" imgH="228600" progId="Equation.DSMT4">
                  <p:embed/>
                </p:oleObj>
              </mc:Choice>
              <mc:Fallback>
                <p:oleObj name="Equation" r:id="rId2" imgW="1562040" imgH="228600" progId="Equation.DSMT4">
                  <p:embed/>
                  <p:pic>
                    <p:nvPicPr>
                      <p:cNvPr id="129129" name="Object 105">
                        <a:extLst>
                          <a:ext uri="{FF2B5EF4-FFF2-40B4-BE49-F238E27FC236}">
                            <a16:creationId xmlns:a16="http://schemas.microsoft.com/office/drawing/2014/main" id="{5025DFC0-E4DF-4AC9-BF24-34B6022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628775"/>
                        <a:ext cx="30956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9170" name="Group 146">
            <a:extLst>
              <a:ext uri="{FF2B5EF4-FFF2-40B4-BE49-F238E27FC236}">
                <a16:creationId xmlns:a16="http://schemas.microsoft.com/office/drawing/2014/main" id="{E18CEB45-EEDA-41A7-8E40-A399B355453C}"/>
              </a:ext>
            </a:extLst>
          </p:cNvPr>
          <p:cNvGrpSpPr>
            <a:grpSpLocks/>
          </p:cNvGrpSpPr>
          <p:nvPr/>
        </p:nvGrpSpPr>
        <p:grpSpPr bwMode="auto">
          <a:xfrm>
            <a:off x="468313" y="2060575"/>
            <a:ext cx="8280400" cy="576263"/>
            <a:chOff x="295" y="1298"/>
            <a:chExt cx="5216" cy="363"/>
          </a:xfrm>
        </p:grpSpPr>
        <p:graphicFrame>
          <p:nvGraphicFramePr>
            <p:cNvPr id="129146" name="Object 122">
              <a:extLst>
                <a:ext uri="{FF2B5EF4-FFF2-40B4-BE49-F238E27FC236}">
                  <a16:creationId xmlns:a16="http://schemas.microsoft.com/office/drawing/2014/main" id="{F491C072-92B7-4299-A632-1DEDC6237798}"/>
                </a:ext>
              </a:extLst>
            </p:cNvPr>
            <p:cNvGraphicFramePr>
              <a:graphicFrameLocks noChangeAspect="1"/>
            </p:cNvGraphicFramePr>
            <p:nvPr/>
          </p:nvGraphicFramePr>
          <p:xfrm>
            <a:off x="2925" y="1381"/>
            <a:ext cx="118" cy="227"/>
          </p:xfrm>
          <a:graphic>
            <a:graphicData uri="http://schemas.openxmlformats.org/presentationml/2006/ole">
              <mc:AlternateContent xmlns:mc="http://schemas.openxmlformats.org/markup-compatibility/2006">
                <mc:Choice xmlns:v="urn:schemas-microsoft-com:vml" Requires="v">
                  <p:oleObj r:id="rId4" imgW="90908" imgH="168557" progId="Equation.DSMT4">
                    <p:embed/>
                  </p:oleObj>
                </mc:Choice>
                <mc:Fallback>
                  <p:oleObj r:id="rId4" imgW="90908" imgH="168557" progId="Equation.DSMT4">
                    <p:embed/>
                    <p:pic>
                      <p:nvPicPr>
                        <p:cNvPr id="129146" name="Object 122">
                          <a:extLst>
                            <a:ext uri="{FF2B5EF4-FFF2-40B4-BE49-F238E27FC236}">
                              <a16:creationId xmlns:a16="http://schemas.microsoft.com/office/drawing/2014/main" id="{F491C072-92B7-4299-A632-1DEDC6237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 y="1381"/>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147" name="Object 123">
              <a:extLst>
                <a:ext uri="{FF2B5EF4-FFF2-40B4-BE49-F238E27FC236}">
                  <a16:creationId xmlns:a16="http://schemas.microsoft.com/office/drawing/2014/main" id="{C0E2506A-678A-484F-9C80-C154FFF84171}"/>
                </a:ext>
              </a:extLst>
            </p:cNvPr>
            <p:cNvGraphicFramePr>
              <a:graphicFrameLocks noChangeAspect="1"/>
            </p:cNvGraphicFramePr>
            <p:nvPr/>
          </p:nvGraphicFramePr>
          <p:xfrm>
            <a:off x="849" y="1344"/>
            <a:ext cx="194" cy="310"/>
          </p:xfrm>
          <a:graphic>
            <a:graphicData uri="http://schemas.openxmlformats.org/presentationml/2006/ole">
              <mc:AlternateContent xmlns:mc="http://schemas.openxmlformats.org/markup-compatibility/2006">
                <mc:Choice xmlns:v="urn:schemas-microsoft-com:vml" Requires="v">
                  <p:oleObj r:id="rId6" imgW="142234" imgH="232546" progId="Equation.DSMT4">
                    <p:embed/>
                  </p:oleObj>
                </mc:Choice>
                <mc:Fallback>
                  <p:oleObj r:id="rId6" imgW="142234" imgH="232546" progId="Equation.DSMT4">
                    <p:embed/>
                    <p:pic>
                      <p:nvPicPr>
                        <p:cNvPr id="129147" name="Object 123">
                          <a:extLst>
                            <a:ext uri="{FF2B5EF4-FFF2-40B4-BE49-F238E27FC236}">
                              <a16:creationId xmlns:a16="http://schemas.microsoft.com/office/drawing/2014/main" id="{C0E2506A-678A-484F-9C80-C154FFF841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 y="1344"/>
                          <a:ext cx="19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153" name="Rectangle 129">
              <a:extLst>
                <a:ext uri="{FF2B5EF4-FFF2-40B4-BE49-F238E27FC236}">
                  <a16:creationId xmlns:a16="http://schemas.microsoft.com/office/drawing/2014/main" id="{E19CE3C7-0868-44F6-A38D-A27DB5749467}"/>
                </a:ext>
              </a:extLst>
            </p:cNvPr>
            <p:cNvSpPr>
              <a:spLocks noChangeArrowheads="1"/>
            </p:cNvSpPr>
            <p:nvPr/>
          </p:nvSpPr>
          <p:spPr bwMode="auto">
            <a:xfrm>
              <a:off x="295" y="1298"/>
              <a:ext cx="52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solidFill>
                    <a:srgbClr val="000000"/>
                  </a:solidFill>
                  <a:latin typeface="Times New Roman" panose="02020603050405020304" pitchFamily="18" charset="0"/>
                </a:rPr>
                <a:t>这里</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是前面若干个</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假定是   个元                     经过一个加</a:t>
              </a:r>
            </a:p>
          </p:txBody>
        </p:sp>
        <p:graphicFrame>
          <p:nvGraphicFramePr>
            <p:cNvPr id="129154" name="Object 130">
              <a:extLst>
                <a:ext uri="{FF2B5EF4-FFF2-40B4-BE49-F238E27FC236}">
                  <a16:creationId xmlns:a16="http://schemas.microsoft.com/office/drawing/2014/main" id="{197E025C-759A-4972-B729-4500A48194C9}"/>
                </a:ext>
              </a:extLst>
            </p:cNvPr>
            <p:cNvGraphicFramePr>
              <a:graphicFrameLocks noChangeAspect="1"/>
            </p:cNvGraphicFramePr>
            <p:nvPr/>
          </p:nvGraphicFramePr>
          <p:xfrm>
            <a:off x="3512" y="1328"/>
            <a:ext cx="903" cy="319"/>
          </p:xfrm>
          <a:graphic>
            <a:graphicData uri="http://schemas.openxmlformats.org/presentationml/2006/ole">
              <mc:AlternateContent xmlns:mc="http://schemas.openxmlformats.org/markup-compatibility/2006">
                <mc:Choice xmlns:v="urn:schemas-microsoft-com:vml" Requires="v">
                  <p:oleObj name="Equation" r:id="rId8" imgW="723600" imgH="228600" progId="Equation.DSMT4">
                    <p:embed/>
                  </p:oleObj>
                </mc:Choice>
                <mc:Fallback>
                  <p:oleObj name="Equation" r:id="rId8" imgW="723600" imgH="228600" progId="Equation.DSMT4">
                    <p:embed/>
                    <p:pic>
                      <p:nvPicPr>
                        <p:cNvPr id="129154" name="Object 130">
                          <a:extLst>
                            <a:ext uri="{FF2B5EF4-FFF2-40B4-BE49-F238E27FC236}">
                              <a16:creationId xmlns:a16="http://schemas.microsoft.com/office/drawing/2014/main" id="{197E025C-759A-4972-B729-4500A48194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2" y="1328"/>
                          <a:ext cx="90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29171" name="Group 147">
            <a:extLst>
              <a:ext uri="{FF2B5EF4-FFF2-40B4-BE49-F238E27FC236}">
                <a16:creationId xmlns:a16="http://schemas.microsoft.com/office/drawing/2014/main" id="{93D69051-80C4-4C58-BADC-FEC8DB09CEC3}"/>
              </a:ext>
            </a:extLst>
          </p:cNvPr>
          <p:cNvGrpSpPr>
            <a:grpSpLocks/>
          </p:cNvGrpSpPr>
          <p:nvPr/>
        </p:nvGrpSpPr>
        <p:grpSpPr bwMode="auto">
          <a:xfrm>
            <a:off x="433388" y="2543175"/>
            <a:ext cx="8280400" cy="576263"/>
            <a:chOff x="273" y="1602"/>
            <a:chExt cx="5216" cy="363"/>
          </a:xfrm>
        </p:grpSpPr>
        <p:graphicFrame>
          <p:nvGraphicFramePr>
            <p:cNvPr id="129148" name="Object 124">
              <a:extLst>
                <a:ext uri="{FF2B5EF4-FFF2-40B4-BE49-F238E27FC236}">
                  <a16:creationId xmlns:a16="http://schemas.microsoft.com/office/drawing/2014/main" id="{603C37C7-05EA-40D0-9AAA-FFA6951BBEF7}"/>
                </a:ext>
              </a:extLst>
            </p:cNvPr>
            <p:cNvGraphicFramePr>
              <a:graphicFrameLocks noChangeAspect="1"/>
            </p:cNvGraphicFramePr>
            <p:nvPr/>
          </p:nvGraphicFramePr>
          <p:xfrm>
            <a:off x="2352" y="1661"/>
            <a:ext cx="182" cy="273"/>
          </p:xfrm>
          <a:graphic>
            <a:graphicData uri="http://schemas.openxmlformats.org/presentationml/2006/ole">
              <mc:AlternateContent xmlns:mc="http://schemas.openxmlformats.org/markup-compatibility/2006">
                <mc:Choice xmlns:v="urn:schemas-microsoft-com:vml" Requires="v">
                  <p:oleObj r:id="rId10" imgW="155068" imgH="232443" progId="Equation.DSMT4">
                    <p:embed/>
                  </p:oleObj>
                </mc:Choice>
                <mc:Fallback>
                  <p:oleObj r:id="rId10" imgW="155068" imgH="232443" progId="Equation.DSMT4">
                    <p:embed/>
                    <p:pic>
                      <p:nvPicPr>
                        <p:cNvPr id="129148" name="Object 124">
                          <a:extLst>
                            <a:ext uri="{FF2B5EF4-FFF2-40B4-BE49-F238E27FC236}">
                              <a16:creationId xmlns:a16="http://schemas.microsoft.com/office/drawing/2014/main" id="{603C37C7-05EA-40D0-9AAA-FFA6951BBE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2" y="1661"/>
                          <a:ext cx="18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149" name="Object 125">
              <a:extLst>
                <a:ext uri="{FF2B5EF4-FFF2-40B4-BE49-F238E27FC236}">
                  <a16:creationId xmlns:a16="http://schemas.microsoft.com/office/drawing/2014/main" id="{1CDB996D-2743-4BDA-BDED-782C6AA70633}"/>
                </a:ext>
              </a:extLst>
            </p:cNvPr>
            <p:cNvGraphicFramePr>
              <a:graphicFrameLocks noChangeAspect="1"/>
            </p:cNvGraphicFramePr>
            <p:nvPr/>
          </p:nvGraphicFramePr>
          <p:xfrm>
            <a:off x="3334" y="1666"/>
            <a:ext cx="453" cy="246"/>
          </p:xfrm>
          <a:graphic>
            <a:graphicData uri="http://schemas.openxmlformats.org/presentationml/2006/ole">
              <mc:AlternateContent xmlns:mc="http://schemas.openxmlformats.org/markup-compatibility/2006">
                <mc:Choice xmlns:v="urn:schemas-microsoft-com:vml" Requires="v">
                  <p:oleObj r:id="rId12" imgW="308055" imgH="167009" progId="Equation.DSMT4">
                    <p:embed/>
                  </p:oleObj>
                </mc:Choice>
                <mc:Fallback>
                  <p:oleObj r:id="rId12" imgW="308055" imgH="167009" progId="Equation.DSMT4">
                    <p:embed/>
                    <p:pic>
                      <p:nvPicPr>
                        <p:cNvPr id="129149" name="Object 125">
                          <a:extLst>
                            <a:ext uri="{FF2B5EF4-FFF2-40B4-BE49-F238E27FC236}">
                              <a16:creationId xmlns:a16="http://schemas.microsoft.com/office/drawing/2014/main" id="{1CDB996D-2743-4BDA-BDED-782C6AA706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4" y="1666"/>
                          <a:ext cx="453"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155" name="Rectangle 131">
              <a:extLst>
                <a:ext uri="{FF2B5EF4-FFF2-40B4-BE49-F238E27FC236}">
                  <a16:creationId xmlns:a16="http://schemas.microsoft.com/office/drawing/2014/main" id="{6DD50B3B-08E4-4178-9FA7-6683B532BD55}"/>
                </a:ext>
              </a:extLst>
            </p:cNvPr>
            <p:cNvSpPr>
              <a:spLocks noChangeArrowheads="1"/>
            </p:cNvSpPr>
            <p:nvPr/>
          </p:nvSpPr>
          <p:spPr bwMode="auto">
            <a:xfrm>
              <a:off x="273" y="1602"/>
              <a:ext cx="52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括号的步骤所得的结果</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是其余的          个元</a:t>
              </a:r>
            </a:p>
          </p:txBody>
        </p:sp>
        <p:graphicFrame>
          <p:nvGraphicFramePr>
            <p:cNvPr id="129156" name="Object 132">
              <a:extLst>
                <a:ext uri="{FF2B5EF4-FFF2-40B4-BE49-F238E27FC236}">
                  <a16:creationId xmlns:a16="http://schemas.microsoft.com/office/drawing/2014/main" id="{7619FFA8-97DA-45B2-A432-D0E3020D5A33}"/>
                </a:ext>
              </a:extLst>
            </p:cNvPr>
            <p:cNvGraphicFramePr>
              <a:graphicFrameLocks noChangeAspect="1"/>
            </p:cNvGraphicFramePr>
            <p:nvPr/>
          </p:nvGraphicFramePr>
          <p:xfrm>
            <a:off x="4217" y="1624"/>
            <a:ext cx="1124" cy="319"/>
          </p:xfrm>
          <a:graphic>
            <a:graphicData uri="http://schemas.openxmlformats.org/presentationml/2006/ole">
              <mc:AlternateContent xmlns:mc="http://schemas.openxmlformats.org/markup-compatibility/2006">
                <mc:Choice xmlns:v="urn:schemas-microsoft-com:vml" Requires="v">
                  <p:oleObj name="Equation" r:id="rId14" imgW="901440" imgH="228600" progId="Equation.DSMT4">
                    <p:embed/>
                  </p:oleObj>
                </mc:Choice>
                <mc:Fallback>
                  <p:oleObj name="Equation" r:id="rId14" imgW="901440" imgH="228600" progId="Equation.DSMT4">
                    <p:embed/>
                    <p:pic>
                      <p:nvPicPr>
                        <p:cNvPr id="129156" name="Object 132">
                          <a:extLst>
                            <a:ext uri="{FF2B5EF4-FFF2-40B4-BE49-F238E27FC236}">
                              <a16:creationId xmlns:a16="http://schemas.microsoft.com/office/drawing/2014/main" id="{7619FFA8-97DA-45B2-A432-D0E3020D5A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7" y="1624"/>
                          <a:ext cx="1124"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9158" name="Rectangle 134">
            <a:extLst>
              <a:ext uri="{FF2B5EF4-FFF2-40B4-BE49-F238E27FC236}">
                <a16:creationId xmlns:a16="http://schemas.microsoft.com/office/drawing/2014/main" id="{FA519AEB-3122-4FBE-84C3-59A9BBDBC728}"/>
              </a:ext>
            </a:extLst>
          </p:cNvPr>
          <p:cNvSpPr>
            <a:spLocks noChangeArrowheads="1"/>
          </p:cNvSpPr>
          <p:nvPr/>
        </p:nvSpPr>
        <p:spPr bwMode="auto">
          <a:xfrm>
            <a:off x="468313" y="3573463"/>
            <a:ext cx="71278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2400">
                <a:latin typeface="Times New Roman" panose="02020603050405020304" pitchFamily="18" charset="0"/>
              </a:rPr>
              <a:t>由归纳法的假定</a:t>
            </a:r>
            <a:r>
              <a:rPr lang="en-US" altLang="zh-CN" sz="2400">
                <a:latin typeface="Times New Roman" panose="02020603050405020304" pitchFamily="18" charset="0"/>
              </a:rPr>
              <a:t>,</a:t>
            </a:r>
          </a:p>
        </p:txBody>
      </p:sp>
      <p:grpSp>
        <p:nvGrpSpPr>
          <p:cNvPr id="129172" name="Group 148">
            <a:extLst>
              <a:ext uri="{FF2B5EF4-FFF2-40B4-BE49-F238E27FC236}">
                <a16:creationId xmlns:a16="http://schemas.microsoft.com/office/drawing/2014/main" id="{9CA38271-5F71-41BE-938B-87C8FB6DFD59}"/>
              </a:ext>
            </a:extLst>
          </p:cNvPr>
          <p:cNvGrpSpPr>
            <a:grpSpLocks/>
          </p:cNvGrpSpPr>
          <p:nvPr/>
        </p:nvGrpSpPr>
        <p:grpSpPr bwMode="auto">
          <a:xfrm>
            <a:off x="468313" y="2997200"/>
            <a:ext cx="8280400" cy="576263"/>
            <a:chOff x="295" y="1888"/>
            <a:chExt cx="5216" cy="363"/>
          </a:xfrm>
        </p:grpSpPr>
        <p:sp>
          <p:nvSpPr>
            <p:cNvPr id="129157" name="Rectangle 133">
              <a:extLst>
                <a:ext uri="{FF2B5EF4-FFF2-40B4-BE49-F238E27FC236}">
                  <a16:creationId xmlns:a16="http://schemas.microsoft.com/office/drawing/2014/main" id="{E26347F7-DD51-49A9-8CD8-3C04F076DA25}"/>
                </a:ext>
              </a:extLst>
            </p:cNvPr>
            <p:cNvSpPr>
              <a:spLocks noChangeArrowheads="1"/>
            </p:cNvSpPr>
            <p:nvPr/>
          </p:nvSpPr>
          <p:spPr bwMode="auto">
            <a:xfrm>
              <a:off x="295" y="1888"/>
              <a:ext cx="52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经过一个加括号的步骤所得的结果。因为   和         都 </a:t>
              </a:r>
            </a:p>
          </p:txBody>
        </p:sp>
        <p:graphicFrame>
          <p:nvGraphicFramePr>
            <p:cNvPr id="129160" name="Object 136">
              <a:extLst>
                <a:ext uri="{FF2B5EF4-FFF2-40B4-BE49-F238E27FC236}">
                  <a16:creationId xmlns:a16="http://schemas.microsoft.com/office/drawing/2014/main" id="{7B93C3F0-53A9-4A97-B2E9-F6EF595FEADC}"/>
                </a:ext>
              </a:extLst>
            </p:cNvPr>
            <p:cNvGraphicFramePr>
              <a:graphicFrameLocks noChangeAspect="1"/>
            </p:cNvGraphicFramePr>
            <p:nvPr/>
          </p:nvGraphicFramePr>
          <p:xfrm>
            <a:off x="3833" y="1949"/>
            <a:ext cx="143" cy="272"/>
          </p:xfrm>
          <a:graphic>
            <a:graphicData uri="http://schemas.openxmlformats.org/presentationml/2006/ole">
              <mc:AlternateContent xmlns:mc="http://schemas.openxmlformats.org/markup-compatibility/2006">
                <mc:Choice xmlns:v="urn:schemas-microsoft-com:vml" Requires="v">
                  <p:oleObj r:id="rId16" imgW="90908" imgH="168557" progId="Equation.DSMT4">
                    <p:embed/>
                  </p:oleObj>
                </mc:Choice>
                <mc:Fallback>
                  <p:oleObj r:id="rId16" imgW="90908" imgH="168557" progId="Equation.DSMT4">
                    <p:embed/>
                    <p:pic>
                      <p:nvPicPr>
                        <p:cNvPr id="129160" name="Object 136">
                          <a:extLst>
                            <a:ext uri="{FF2B5EF4-FFF2-40B4-BE49-F238E27FC236}">
                              <a16:creationId xmlns:a16="http://schemas.microsoft.com/office/drawing/2014/main" id="{7B93C3F0-53A9-4A97-B2E9-F6EF595FEAD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3" y="1949"/>
                          <a:ext cx="14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161" name="Object 137">
              <a:extLst>
                <a:ext uri="{FF2B5EF4-FFF2-40B4-BE49-F238E27FC236}">
                  <a16:creationId xmlns:a16="http://schemas.microsoft.com/office/drawing/2014/main" id="{80DC5768-B06D-415D-AC7F-E147CEDF1CD3}"/>
                </a:ext>
              </a:extLst>
            </p:cNvPr>
            <p:cNvGraphicFramePr>
              <a:graphicFrameLocks noChangeAspect="1"/>
            </p:cNvGraphicFramePr>
            <p:nvPr>
              <p:extLst>
                <p:ext uri="{D42A27DB-BD31-4B8C-83A1-F6EECF244321}">
                  <p14:modId xmlns:p14="http://schemas.microsoft.com/office/powerpoint/2010/main" val="186425714"/>
                </p:ext>
              </p:extLst>
            </p:nvPr>
          </p:nvGraphicFramePr>
          <p:xfrm>
            <a:off x="4150" y="1934"/>
            <a:ext cx="463" cy="248"/>
          </p:xfrm>
          <a:graphic>
            <a:graphicData uri="http://schemas.openxmlformats.org/presentationml/2006/ole">
              <mc:AlternateContent xmlns:mc="http://schemas.openxmlformats.org/markup-compatibility/2006">
                <mc:Choice xmlns:v="urn:schemas-microsoft-com:vml" Requires="v">
                  <p:oleObj r:id="rId18" imgW="308055" imgH="167009" progId="Equation.DSMT4">
                    <p:embed/>
                  </p:oleObj>
                </mc:Choice>
                <mc:Fallback>
                  <p:oleObj r:id="rId18" imgW="308055" imgH="167009" progId="Equation.DSMT4">
                    <p:embed/>
                    <p:pic>
                      <p:nvPicPr>
                        <p:cNvPr id="129161" name="Object 137">
                          <a:extLst>
                            <a:ext uri="{FF2B5EF4-FFF2-40B4-BE49-F238E27FC236}">
                              <a16:creationId xmlns:a16="http://schemas.microsoft.com/office/drawing/2014/main" id="{80DC5768-B06D-415D-AC7F-E147CEDF1C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50" y="1934"/>
                          <a:ext cx="463" cy="248"/>
                        </a:xfrm>
                        <a:prstGeom prst="rect">
                          <a:avLst/>
                        </a:prstGeom>
                        <a:noFill/>
                        <a:ln>
                          <a:noFill/>
                        </a:ln>
                      </p:spPr>
                    </p:pic>
                  </p:oleObj>
                </mc:Fallback>
              </mc:AlternateContent>
            </a:graphicData>
          </a:graphic>
        </p:graphicFrame>
        <p:graphicFrame>
          <p:nvGraphicFramePr>
            <p:cNvPr id="129162" name="Object 138">
              <a:extLst>
                <a:ext uri="{FF2B5EF4-FFF2-40B4-BE49-F238E27FC236}">
                  <a16:creationId xmlns:a16="http://schemas.microsoft.com/office/drawing/2014/main" id="{3D52C52E-927C-4158-B00B-B1C0A55C11F5}"/>
                </a:ext>
              </a:extLst>
            </p:cNvPr>
            <p:cNvGraphicFramePr>
              <a:graphicFrameLocks noChangeAspect="1"/>
            </p:cNvGraphicFramePr>
            <p:nvPr/>
          </p:nvGraphicFramePr>
          <p:xfrm>
            <a:off x="4825" y="1940"/>
            <a:ext cx="587" cy="267"/>
          </p:xfrm>
          <a:graphic>
            <a:graphicData uri="http://schemas.openxmlformats.org/presentationml/2006/ole">
              <mc:AlternateContent xmlns:mc="http://schemas.openxmlformats.org/markup-compatibility/2006">
                <mc:Choice xmlns:v="urn:schemas-microsoft-com:vml" Requires="v">
                  <p:oleObj name="Equation" r:id="rId19" imgW="457200" imgH="203040" progId="Equation.DSMT4">
                    <p:embed/>
                  </p:oleObj>
                </mc:Choice>
                <mc:Fallback>
                  <p:oleObj name="Equation" r:id="rId19" imgW="457200" imgH="203040" progId="Equation.DSMT4">
                    <p:embed/>
                    <p:pic>
                      <p:nvPicPr>
                        <p:cNvPr id="129162" name="Object 138">
                          <a:extLst>
                            <a:ext uri="{FF2B5EF4-FFF2-40B4-BE49-F238E27FC236}">
                              <a16:creationId xmlns:a16="http://schemas.microsoft.com/office/drawing/2014/main" id="{3D52C52E-927C-4158-B00B-B1C0A55C11F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5" y="1940"/>
                          <a:ext cx="58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9163" name="Object 139">
            <a:extLst>
              <a:ext uri="{FF2B5EF4-FFF2-40B4-BE49-F238E27FC236}">
                <a16:creationId xmlns:a16="http://schemas.microsoft.com/office/drawing/2014/main" id="{43B6D76B-7201-4C7F-AC11-40CE6F037D55}"/>
              </a:ext>
            </a:extLst>
          </p:cNvPr>
          <p:cNvGraphicFramePr>
            <a:graphicFrameLocks noGrp="1" noChangeAspect="1"/>
          </p:cNvGraphicFramePr>
          <p:nvPr>
            <p:ph sz="quarter" idx="2"/>
            <p:extLst>
              <p:ext uri="{D42A27DB-BD31-4B8C-83A1-F6EECF244321}">
                <p14:modId xmlns:p14="http://schemas.microsoft.com/office/powerpoint/2010/main" val="3705438663"/>
              </p:ext>
            </p:extLst>
          </p:nvPr>
        </p:nvGraphicFramePr>
        <p:xfrm>
          <a:off x="2017677" y="4083050"/>
          <a:ext cx="2160588" cy="498475"/>
        </p:xfrm>
        <a:graphic>
          <a:graphicData uri="http://schemas.openxmlformats.org/presentationml/2006/ole">
            <mc:AlternateContent xmlns:mc="http://schemas.openxmlformats.org/markup-compatibility/2006">
              <mc:Choice xmlns:v="urn:schemas-microsoft-com:vml" Requires="v">
                <p:oleObj r:id="rId21" imgW="1174834" imgH="230114" progId="Equation.3">
                  <p:embed/>
                </p:oleObj>
              </mc:Choice>
              <mc:Fallback>
                <p:oleObj r:id="rId21" imgW="1174834" imgH="230114" progId="Equation.3">
                  <p:embed/>
                  <p:pic>
                    <p:nvPicPr>
                      <p:cNvPr id="129163" name="Object 139">
                        <a:extLst>
                          <a:ext uri="{FF2B5EF4-FFF2-40B4-BE49-F238E27FC236}">
                            <a16:creationId xmlns:a16="http://schemas.microsoft.com/office/drawing/2014/main" id="{43B6D76B-7201-4C7F-AC11-40CE6F037D5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7677" y="4083050"/>
                        <a:ext cx="21605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164" name="Object 140">
            <a:extLst>
              <a:ext uri="{FF2B5EF4-FFF2-40B4-BE49-F238E27FC236}">
                <a16:creationId xmlns:a16="http://schemas.microsoft.com/office/drawing/2014/main" id="{13655F0D-24DF-4A9B-B8DF-B238FA22A4AD}"/>
              </a:ext>
            </a:extLst>
          </p:cNvPr>
          <p:cNvGraphicFramePr>
            <a:graphicFrameLocks noGrp="1" noChangeAspect="1"/>
          </p:cNvGraphicFramePr>
          <p:nvPr>
            <p:ph sz="quarter" idx="3"/>
            <p:extLst>
              <p:ext uri="{D42A27DB-BD31-4B8C-83A1-F6EECF244321}">
                <p14:modId xmlns:p14="http://schemas.microsoft.com/office/powerpoint/2010/main" val="2740224348"/>
              </p:ext>
            </p:extLst>
          </p:nvPr>
        </p:nvGraphicFramePr>
        <p:xfrm>
          <a:off x="4211638" y="4124325"/>
          <a:ext cx="2520950" cy="460375"/>
        </p:xfrm>
        <a:graphic>
          <a:graphicData uri="http://schemas.openxmlformats.org/presentationml/2006/ole">
            <mc:AlternateContent xmlns:mc="http://schemas.openxmlformats.org/markup-compatibility/2006">
              <mc:Choice xmlns:v="urn:schemas-microsoft-com:vml" Requires="v">
                <p:oleObj r:id="rId23" imgW="1340799" imgH="230114" progId="Equation.3">
                  <p:embed/>
                </p:oleObj>
              </mc:Choice>
              <mc:Fallback>
                <p:oleObj r:id="rId23" imgW="1340799" imgH="230114" progId="Equation.3">
                  <p:embed/>
                  <p:pic>
                    <p:nvPicPr>
                      <p:cNvPr id="129164" name="Object 140">
                        <a:extLst>
                          <a:ext uri="{FF2B5EF4-FFF2-40B4-BE49-F238E27FC236}">
                            <a16:creationId xmlns:a16="http://schemas.microsoft.com/office/drawing/2014/main" id="{13655F0D-24DF-4A9B-B8DF-B238FA22A4A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1638" y="4124325"/>
                        <a:ext cx="25209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165" name="Object 141">
            <a:extLst>
              <a:ext uri="{FF2B5EF4-FFF2-40B4-BE49-F238E27FC236}">
                <a16:creationId xmlns:a16="http://schemas.microsoft.com/office/drawing/2014/main" id="{ADF80C9A-7066-4C5A-8D84-1CEEE63BBA92}"/>
              </a:ext>
            </a:extLst>
          </p:cNvPr>
          <p:cNvGraphicFramePr>
            <a:graphicFrameLocks noChangeAspect="1"/>
          </p:cNvGraphicFramePr>
          <p:nvPr>
            <p:extLst>
              <p:ext uri="{D42A27DB-BD31-4B8C-83A1-F6EECF244321}">
                <p14:modId xmlns:p14="http://schemas.microsoft.com/office/powerpoint/2010/main" val="1114269091"/>
              </p:ext>
            </p:extLst>
          </p:nvPr>
        </p:nvGraphicFramePr>
        <p:xfrm>
          <a:off x="1547813" y="4618038"/>
          <a:ext cx="5688012" cy="466725"/>
        </p:xfrm>
        <a:graphic>
          <a:graphicData uri="http://schemas.openxmlformats.org/presentationml/2006/ole">
            <mc:AlternateContent xmlns:mc="http://schemas.openxmlformats.org/markup-compatibility/2006">
              <mc:Choice xmlns:v="urn:schemas-microsoft-com:vml" Requires="v">
                <p:oleObj r:id="rId25" imgW="3302317" imgH="228917" progId="Equation.3">
                  <p:embed/>
                </p:oleObj>
              </mc:Choice>
              <mc:Fallback>
                <p:oleObj r:id="rId25" imgW="3302317" imgH="228917" progId="Equation.3">
                  <p:embed/>
                  <p:pic>
                    <p:nvPicPr>
                      <p:cNvPr id="129165" name="Object 141">
                        <a:extLst>
                          <a:ext uri="{FF2B5EF4-FFF2-40B4-BE49-F238E27FC236}">
                            <a16:creationId xmlns:a16="http://schemas.microsoft.com/office/drawing/2014/main" id="{ADF80C9A-7066-4C5A-8D84-1CEEE63BBA9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47813" y="4618038"/>
                        <a:ext cx="5688012"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9169" name="Group 145">
            <a:extLst>
              <a:ext uri="{FF2B5EF4-FFF2-40B4-BE49-F238E27FC236}">
                <a16:creationId xmlns:a16="http://schemas.microsoft.com/office/drawing/2014/main" id="{E5FE9C55-C5CB-4550-A283-EE37B11DB764}"/>
              </a:ext>
            </a:extLst>
          </p:cNvPr>
          <p:cNvGrpSpPr>
            <a:grpSpLocks/>
          </p:cNvGrpSpPr>
          <p:nvPr/>
        </p:nvGrpSpPr>
        <p:grpSpPr bwMode="auto">
          <a:xfrm>
            <a:off x="468313" y="5229225"/>
            <a:ext cx="8316912" cy="941388"/>
            <a:chOff x="272" y="3291"/>
            <a:chExt cx="5239" cy="593"/>
          </a:xfrm>
        </p:grpSpPr>
        <p:sp>
          <p:nvSpPr>
            <p:cNvPr id="129166" name="Rectangle 142">
              <a:extLst>
                <a:ext uri="{FF2B5EF4-FFF2-40B4-BE49-F238E27FC236}">
                  <a16:creationId xmlns:a16="http://schemas.microsoft.com/office/drawing/2014/main" id="{37C3D6B8-301B-441E-985D-3D4C4A5B9680}"/>
                </a:ext>
              </a:extLst>
            </p:cNvPr>
            <p:cNvSpPr>
              <a:spLocks noChangeArrowheads="1"/>
            </p:cNvSpPr>
            <p:nvPr/>
          </p:nvSpPr>
          <p:spPr bwMode="auto">
            <a:xfrm>
              <a:off x="272" y="3295"/>
              <a:ext cx="5239"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2400" b="1" dirty="0">
                  <a:latin typeface="Times New Roman" panose="02020603050405020304" pitchFamily="18" charset="0"/>
                </a:rPr>
                <a:t>情况</a:t>
              </a:r>
              <a:r>
                <a:rPr lang="en-US" altLang="zh-CN" sz="2400" b="1" dirty="0">
                  <a:latin typeface="Times New Roman" panose="02020603050405020304" pitchFamily="18" charset="0"/>
                </a:rPr>
                <a:t>1   </a:t>
              </a:r>
              <a:r>
                <a:rPr lang="zh-CN" altLang="en-US" sz="2400" dirty="0">
                  <a:latin typeface="Times New Roman" panose="02020603050405020304" pitchFamily="18" charset="0"/>
                </a:rPr>
                <a:t>假定         </a:t>
              </a:r>
              <a:r>
                <a:rPr lang="en-US" altLang="zh-CN" sz="2400" dirty="0">
                  <a:latin typeface="Times New Roman" panose="02020603050405020304" pitchFamily="18" charset="0"/>
                </a:rPr>
                <a:t>,  </a:t>
              </a:r>
              <a:r>
                <a:rPr lang="zh-CN" altLang="en-US" sz="2400" dirty="0">
                  <a:latin typeface="Times New Roman" panose="02020603050405020304" pitchFamily="18" charset="0"/>
                </a:rPr>
                <a:t>那么上式就是要证明的</a:t>
              </a:r>
              <a:r>
                <a:rPr lang="en-US" altLang="zh-CN" sz="2400" dirty="0">
                  <a:latin typeface="Times New Roman" panose="02020603050405020304" pitchFamily="18" charset="0"/>
                </a:rPr>
                <a:t>(1)</a:t>
              </a:r>
              <a:r>
                <a:rPr lang="zh-CN" altLang="en-US" sz="2400" dirty="0">
                  <a:latin typeface="Times New Roman" panose="02020603050405020304" pitchFamily="18" charset="0"/>
                </a:rPr>
                <a:t>式．</a:t>
              </a:r>
            </a:p>
            <a:p>
              <a:pPr>
                <a:lnSpc>
                  <a:spcPct val="90000"/>
                </a:lnSpc>
                <a:buFont typeface="Wingdings" panose="05000000000000000000" pitchFamily="2" charset="2"/>
                <a:buNone/>
              </a:pPr>
              <a:r>
                <a:rPr lang="zh-CN" altLang="en-US" sz="2400" b="1" dirty="0">
                  <a:latin typeface="Times New Roman" panose="02020603050405020304" pitchFamily="18" charset="0"/>
                </a:rPr>
                <a:t>情况</a:t>
              </a:r>
              <a:r>
                <a:rPr lang="en-US" altLang="zh-CN" sz="2400" b="1" dirty="0">
                  <a:latin typeface="Times New Roman" panose="02020603050405020304" pitchFamily="18" charset="0"/>
                </a:rPr>
                <a:t>2   </a:t>
              </a:r>
              <a:r>
                <a:rPr lang="zh-CN" altLang="en-US" sz="2400" dirty="0">
                  <a:latin typeface="Times New Roman" panose="02020603050405020304" pitchFamily="18" charset="0"/>
                </a:rPr>
                <a:t>假定         ，那么</a:t>
              </a:r>
            </a:p>
          </p:txBody>
        </p:sp>
        <p:graphicFrame>
          <p:nvGraphicFramePr>
            <p:cNvPr id="129167" name="Object 143">
              <a:extLst>
                <a:ext uri="{FF2B5EF4-FFF2-40B4-BE49-F238E27FC236}">
                  <a16:creationId xmlns:a16="http://schemas.microsoft.com/office/drawing/2014/main" id="{11E7090E-85DE-484C-87FD-8D1E4D02E458}"/>
                </a:ext>
              </a:extLst>
            </p:cNvPr>
            <p:cNvGraphicFramePr>
              <a:graphicFrameLocks noChangeAspect="1"/>
            </p:cNvGraphicFramePr>
            <p:nvPr/>
          </p:nvGraphicFramePr>
          <p:xfrm>
            <a:off x="1375" y="3291"/>
            <a:ext cx="408" cy="253"/>
          </p:xfrm>
          <a:graphic>
            <a:graphicData uri="http://schemas.openxmlformats.org/presentationml/2006/ole">
              <mc:AlternateContent xmlns:mc="http://schemas.openxmlformats.org/markup-compatibility/2006">
                <mc:Choice xmlns:v="urn:schemas-microsoft-com:vml" Requires="v">
                  <p:oleObj r:id="rId27" imgW="295362" imgH="179910" progId="Equation.DSMT4">
                    <p:embed/>
                  </p:oleObj>
                </mc:Choice>
                <mc:Fallback>
                  <p:oleObj r:id="rId27" imgW="295362" imgH="179910" progId="Equation.DSMT4">
                    <p:embed/>
                    <p:pic>
                      <p:nvPicPr>
                        <p:cNvPr id="129167" name="Object 143">
                          <a:extLst>
                            <a:ext uri="{FF2B5EF4-FFF2-40B4-BE49-F238E27FC236}">
                              <a16:creationId xmlns:a16="http://schemas.microsoft.com/office/drawing/2014/main" id="{11E7090E-85DE-484C-87FD-8D1E4D02E45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75" y="3291"/>
                          <a:ext cx="40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168" name="Object 144">
              <a:extLst>
                <a:ext uri="{FF2B5EF4-FFF2-40B4-BE49-F238E27FC236}">
                  <a16:creationId xmlns:a16="http://schemas.microsoft.com/office/drawing/2014/main" id="{F9C6929B-F3F9-4D40-8709-3D823BFF692D}"/>
                </a:ext>
              </a:extLst>
            </p:cNvPr>
            <p:cNvGraphicFramePr>
              <a:graphicFrameLocks noChangeAspect="1"/>
            </p:cNvGraphicFramePr>
            <p:nvPr/>
          </p:nvGraphicFramePr>
          <p:xfrm>
            <a:off x="1367" y="3558"/>
            <a:ext cx="408" cy="249"/>
          </p:xfrm>
          <a:graphic>
            <a:graphicData uri="http://schemas.openxmlformats.org/presentationml/2006/ole">
              <mc:AlternateContent xmlns:mc="http://schemas.openxmlformats.org/markup-compatibility/2006">
                <mc:Choice xmlns:v="urn:schemas-microsoft-com:vml" Requires="v">
                  <p:oleObj r:id="rId29" imgW="295362" imgH="179910" progId="Equation.DSMT4">
                    <p:embed/>
                  </p:oleObj>
                </mc:Choice>
                <mc:Fallback>
                  <p:oleObj r:id="rId29" imgW="295362" imgH="179910" progId="Equation.DSMT4">
                    <p:embed/>
                    <p:pic>
                      <p:nvPicPr>
                        <p:cNvPr id="129168" name="Object 144">
                          <a:extLst>
                            <a:ext uri="{FF2B5EF4-FFF2-40B4-BE49-F238E27FC236}">
                              <a16:creationId xmlns:a16="http://schemas.microsoft.com/office/drawing/2014/main" id="{F9C6929B-F3F9-4D40-8709-3D823BFF692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67" y="3558"/>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9111">
                                            <p:txEl>
                                              <p:pRg st="0" end="0"/>
                                            </p:txEl>
                                          </p:spTgt>
                                        </p:tgtEl>
                                        <p:attrNameLst>
                                          <p:attrName>style.visibility</p:attrName>
                                        </p:attrNameLst>
                                      </p:cBhvr>
                                      <p:to>
                                        <p:strVal val="visible"/>
                                      </p:to>
                                    </p:set>
                                    <p:animEffect transition="in" filter="wipe(left)">
                                      <p:cBhvr>
                                        <p:cTn id="7" dur="500"/>
                                        <p:tgtEl>
                                          <p:spTgt spid="1291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129"/>
                                        </p:tgtEl>
                                        <p:attrNameLst>
                                          <p:attrName>style.visibility</p:attrName>
                                        </p:attrNameLst>
                                      </p:cBhvr>
                                      <p:to>
                                        <p:strVal val="visible"/>
                                      </p:to>
                                    </p:set>
                                    <p:animEffect transition="in" filter="wipe(left)">
                                      <p:cBhvr>
                                        <p:cTn id="12" dur="500"/>
                                        <p:tgtEl>
                                          <p:spTgt spid="129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9170"/>
                                        </p:tgtEl>
                                        <p:attrNameLst>
                                          <p:attrName>style.visibility</p:attrName>
                                        </p:attrNameLst>
                                      </p:cBhvr>
                                      <p:to>
                                        <p:strVal val="visible"/>
                                      </p:to>
                                    </p:set>
                                    <p:animEffect transition="in" filter="wipe(left)">
                                      <p:cBhvr>
                                        <p:cTn id="17" dur="500"/>
                                        <p:tgtEl>
                                          <p:spTgt spid="12917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29171"/>
                                        </p:tgtEl>
                                        <p:attrNameLst>
                                          <p:attrName>style.visibility</p:attrName>
                                        </p:attrNameLst>
                                      </p:cBhvr>
                                      <p:to>
                                        <p:strVal val="visible"/>
                                      </p:to>
                                    </p:set>
                                    <p:animEffect transition="in" filter="wipe(left)">
                                      <p:cBhvr>
                                        <p:cTn id="21" dur="500"/>
                                        <p:tgtEl>
                                          <p:spTgt spid="129171"/>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9172"/>
                                        </p:tgtEl>
                                        <p:attrNameLst>
                                          <p:attrName>style.visibility</p:attrName>
                                        </p:attrNameLst>
                                      </p:cBhvr>
                                      <p:to>
                                        <p:strVal val="visible"/>
                                      </p:to>
                                    </p:set>
                                    <p:animEffect transition="in" filter="wipe(left)">
                                      <p:cBhvr>
                                        <p:cTn id="25" dur="500"/>
                                        <p:tgtEl>
                                          <p:spTgt spid="129172"/>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29158">
                                            <p:txEl>
                                              <p:pRg st="0" end="0"/>
                                            </p:txEl>
                                          </p:spTgt>
                                        </p:tgtEl>
                                        <p:attrNameLst>
                                          <p:attrName>style.visibility</p:attrName>
                                        </p:attrNameLst>
                                      </p:cBhvr>
                                      <p:to>
                                        <p:strVal val="visible"/>
                                      </p:to>
                                    </p:set>
                                    <p:animEffect transition="in" filter="wipe(left)">
                                      <p:cBhvr>
                                        <p:cTn id="29" dur="500"/>
                                        <p:tgtEl>
                                          <p:spTgt spid="12915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9163"/>
                                        </p:tgtEl>
                                        <p:attrNameLst>
                                          <p:attrName>style.visibility</p:attrName>
                                        </p:attrNameLst>
                                      </p:cBhvr>
                                      <p:to>
                                        <p:strVal val="visible"/>
                                      </p:to>
                                    </p:set>
                                    <p:animEffect transition="in" filter="wipe(left)">
                                      <p:cBhvr>
                                        <p:cTn id="34" dur="500"/>
                                        <p:tgtEl>
                                          <p:spTgt spid="129163"/>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29164"/>
                                        </p:tgtEl>
                                        <p:attrNameLst>
                                          <p:attrName>style.visibility</p:attrName>
                                        </p:attrNameLst>
                                      </p:cBhvr>
                                      <p:to>
                                        <p:strVal val="visible"/>
                                      </p:to>
                                    </p:set>
                                    <p:animEffect transition="in" filter="wipe(left)">
                                      <p:cBhvr>
                                        <p:cTn id="38" dur="500"/>
                                        <p:tgtEl>
                                          <p:spTgt spid="1291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29165"/>
                                        </p:tgtEl>
                                        <p:attrNameLst>
                                          <p:attrName>style.visibility</p:attrName>
                                        </p:attrNameLst>
                                      </p:cBhvr>
                                      <p:to>
                                        <p:strVal val="visible"/>
                                      </p:to>
                                    </p:set>
                                    <p:animEffect transition="in" filter="wipe(left)">
                                      <p:cBhvr>
                                        <p:cTn id="43" dur="500"/>
                                        <p:tgtEl>
                                          <p:spTgt spid="1291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29169"/>
                                        </p:tgtEl>
                                        <p:attrNameLst>
                                          <p:attrName>style.visibility</p:attrName>
                                        </p:attrNameLst>
                                      </p:cBhvr>
                                      <p:to>
                                        <p:strVal val="visible"/>
                                      </p:to>
                                    </p:set>
                                    <p:animEffect transition="in" filter="wipe(left)">
                                      <p:cBhvr>
                                        <p:cTn id="48" dur="500"/>
                                        <p:tgtEl>
                                          <p:spTgt spid="129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1" grpId="0" build="p" autoUpdateAnimBg="0"/>
      <p:bldP spid="12915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9D37899-6AB2-44CB-BA5B-048C40012C57}"/>
              </a:ext>
            </a:extLst>
          </p:cNvPr>
          <p:cNvSpPr>
            <a:spLocks noGrp="1" noChangeArrowheads="1"/>
          </p:cNvSpPr>
          <p:nvPr>
            <p:ph type="body" sz="half" idx="1"/>
          </p:nvPr>
        </p:nvSpPr>
        <p:spPr>
          <a:xfrm>
            <a:off x="684213" y="3644900"/>
            <a:ext cx="8101012" cy="576263"/>
          </a:xfrm>
        </p:spPr>
        <p:txBody>
          <a:bodyPr/>
          <a:lstStyle/>
          <a:p>
            <a:pPr>
              <a:lnSpc>
                <a:spcPct val="125000"/>
              </a:lnSpc>
              <a:spcBef>
                <a:spcPct val="0"/>
              </a:spcBef>
              <a:buFont typeface="Wingdings" panose="05000000000000000000" pitchFamily="2" charset="2"/>
              <a:buNone/>
            </a:pPr>
            <a:r>
              <a:rPr lang="zh-CN" altLang="en-US" sz="2400" dirty="0">
                <a:latin typeface="宋体" panose="02010600030101010101" pitchFamily="2" charset="-122"/>
                <a:ea typeface="宋体" panose="02010600030101010101" pitchFamily="2" charset="-122"/>
              </a:rPr>
              <a:t>即</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式仍然成立．证完。</a:t>
            </a:r>
          </a:p>
        </p:txBody>
      </p:sp>
      <p:sp>
        <p:nvSpPr>
          <p:cNvPr id="130054" name="Rectangle 6">
            <a:extLst>
              <a:ext uri="{FF2B5EF4-FFF2-40B4-BE49-F238E27FC236}">
                <a16:creationId xmlns:a16="http://schemas.microsoft.com/office/drawing/2014/main" id="{2B4A185B-31ED-4F76-BE37-5D5F745915B8}"/>
              </a:ext>
            </a:extLst>
          </p:cNvPr>
          <p:cNvSpPr>
            <a:spLocks noChangeArrowheads="1"/>
          </p:cNvSpPr>
          <p:nvPr/>
        </p:nvSpPr>
        <p:spPr bwMode="auto">
          <a:xfrm>
            <a:off x="-877888" y="5445125"/>
            <a:ext cx="91217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0068" name="Object 20">
            <a:extLst>
              <a:ext uri="{FF2B5EF4-FFF2-40B4-BE49-F238E27FC236}">
                <a16:creationId xmlns:a16="http://schemas.microsoft.com/office/drawing/2014/main" id="{3AE406DD-CF5F-47FD-966B-980F3DDCDA5B}"/>
              </a:ext>
            </a:extLst>
          </p:cNvPr>
          <p:cNvGraphicFramePr>
            <a:graphicFrameLocks noChangeAspect="1"/>
          </p:cNvGraphicFramePr>
          <p:nvPr>
            <p:extLst>
              <p:ext uri="{D42A27DB-BD31-4B8C-83A1-F6EECF244321}">
                <p14:modId xmlns:p14="http://schemas.microsoft.com/office/powerpoint/2010/main" val="1561705071"/>
              </p:ext>
            </p:extLst>
          </p:nvPr>
        </p:nvGraphicFramePr>
        <p:xfrm>
          <a:off x="2268538" y="1196975"/>
          <a:ext cx="2360612" cy="514350"/>
        </p:xfrm>
        <a:graphic>
          <a:graphicData uri="http://schemas.openxmlformats.org/presentationml/2006/ole">
            <mc:AlternateContent xmlns:mc="http://schemas.openxmlformats.org/markup-compatibility/2006">
              <mc:Choice xmlns:v="urn:schemas-microsoft-com:vml" Requires="v">
                <p:oleObj name="公式" r:id="rId2" imgW="1282680" imgH="241200" progId="Equation.3">
                  <p:embed/>
                </p:oleObj>
              </mc:Choice>
              <mc:Fallback>
                <p:oleObj name="公式" r:id="rId2" imgW="1282680" imgH="241200" progId="Equation.3">
                  <p:embed/>
                  <p:pic>
                    <p:nvPicPr>
                      <p:cNvPr id="130068" name="Object 20">
                        <a:extLst>
                          <a:ext uri="{FF2B5EF4-FFF2-40B4-BE49-F238E27FC236}">
                            <a16:creationId xmlns:a16="http://schemas.microsoft.com/office/drawing/2014/main" id="{3AE406DD-CF5F-47FD-966B-980F3DDCD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196975"/>
                        <a:ext cx="236061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3" name="Object 25">
            <a:extLst>
              <a:ext uri="{FF2B5EF4-FFF2-40B4-BE49-F238E27FC236}">
                <a16:creationId xmlns:a16="http://schemas.microsoft.com/office/drawing/2014/main" id="{C0C642BA-5468-42E7-B7F4-657B848142B1}"/>
              </a:ext>
            </a:extLst>
          </p:cNvPr>
          <p:cNvGraphicFramePr>
            <a:graphicFrameLocks noChangeAspect="1"/>
          </p:cNvGraphicFramePr>
          <p:nvPr>
            <p:extLst>
              <p:ext uri="{D42A27DB-BD31-4B8C-83A1-F6EECF244321}">
                <p14:modId xmlns:p14="http://schemas.microsoft.com/office/powerpoint/2010/main" val="2798203445"/>
              </p:ext>
            </p:extLst>
          </p:nvPr>
        </p:nvGraphicFramePr>
        <p:xfrm>
          <a:off x="3997325" y="5661025"/>
          <a:ext cx="1008063" cy="474663"/>
        </p:xfrm>
        <a:graphic>
          <a:graphicData uri="http://schemas.openxmlformats.org/presentationml/2006/ole">
            <mc:AlternateContent xmlns:mc="http://schemas.openxmlformats.org/markup-compatibility/2006">
              <mc:Choice xmlns:v="urn:schemas-microsoft-com:vml" Requires="v">
                <p:oleObj r:id="rId4" imgW="114888" imgH="178499" progId="Equation.DSMT4">
                  <p:embed/>
                </p:oleObj>
              </mc:Choice>
              <mc:Fallback>
                <p:oleObj r:id="rId4" imgW="114888" imgH="178499" progId="Equation.DSMT4">
                  <p:embed/>
                  <p:pic>
                    <p:nvPicPr>
                      <p:cNvPr id="130073" name="Object 25">
                        <a:extLst>
                          <a:ext uri="{FF2B5EF4-FFF2-40B4-BE49-F238E27FC236}">
                            <a16:creationId xmlns:a16="http://schemas.microsoft.com/office/drawing/2014/main" id="{C0C642BA-5468-42E7-B7F4-657B848142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25" y="5661025"/>
                        <a:ext cx="10080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75" name="Rectangle 27">
            <a:extLst>
              <a:ext uri="{FF2B5EF4-FFF2-40B4-BE49-F238E27FC236}">
                <a16:creationId xmlns:a16="http://schemas.microsoft.com/office/drawing/2014/main" id="{EBA7814A-74BB-44A7-B1E5-60A74EB05DEA}"/>
              </a:ext>
            </a:extLst>
          </p:cNvPr>
          <p:cNvSpPr>
            <a:spLocks noGrp="1" noChangeArrowheads="1"/>
          </p:cNvSpPr>
          <p:nvPr>
            <p:ph type="title"/>
          </p:nvPr>
        </p:nvSpPr>
        <p:spPr>
          <a:xfrm>
            <a:off x="1143000" y="188913"/>
            <a:ext cx="6781800" cy="739775"/>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§4  </a:t>
            </a:r>
            <a:r>
              <a:rPr lang="zh-CN" altLang="en-US" sz="4000" b="1">
                <a:effectLst>
                  <a:outerShdw blurRad="38100" dist="38100" dir="2700000" algn="tl">
                    <a:srgbClr val="C0C0C0"/>
                  </a:outerShdw>
                </a:effectLst>
                <a:latin typeface="Times New Roman" panose="02020603050405020304" pitchFamily="18" charset="0"/>
              </a:rPr>
              <a:t>结合律</a:t>
            </a:r>
          </a:p>
        </p:txBody>
      </p:sp>
      <p:graphicFrame>
        <p:nvGraphicFramePr>
          <p:cNvPr id="130079" name="Object 31">
            <a:extLst>
              <a:ext uri="{FF2B5EF4-FFF2-40B4-BE49-F238E27FC236}">
                <a16:creationId xmlns:a16="http://schemas.microsoft.com/office/drawing/2014/main" id="{1BB1C7BD-A0ED-46A3-81E0-7EB189448B3C}"/>
              </a:ext>
            </a:extLst>
          </p:cNvPr>
          <p:cNvGraphicFramePr>
            <a:graphicFrameLocks noChangeAspect="1"/>
          </p:cNvGraphicFramePr>
          <p:nvPr>
            <p:extLst>
              <p:ext uri="{D42A27DB-BD31-4B8C-83A1-F6EECF244321}">
                <p14:modId xmlns:p14="http://schemas.microsoft.com/office/powerpoint/2010/main" val="1406812403"/>
              </p:ext>
            </p:extLst>
          </p:nvPr>
        </p:nvGraphicFramePr>
        <p:xfrm>
          <a:off x="2268538" y="1844675"/>
          <a:ext cx="5327650" cy="514350"/>
        </p:xfrm>
        <a:graphic>
          <a:graphicData uri="http://schemas.openxmlformats.org/presentationml/2006/ole">
            <mc:AlternateContent xmlns:mc="http://schemas.openxmlformats.org/markup-compatibility/2006">
              <mc:Choice xmlns:v="urn:schemas-microsoft-com:vml" Requires="v">
                <p:oleObj name="公式" r:id="rId6" imgW="2895480" imgH="241200" progId="Equation.3">
                  <p:embed/>
                </p:oleObj>
              </mc:Choice>
              <mc:Fallback>
                <p:oleObj name="公式" r:id="rId6" imgW="2895480" imgH="241200" progId="Equation.3">
                  <p:embed/>
                  <p:pic>
                    <p:nvPicPr>
                      <p:cNvPr id="130079" name="Object 31">
                        <a:extLst>
                          <a:ext uri="{FF2B5EF4-FFF2-40B4-BE49-F238E27FC236}">
                            <a16:creationId xmlns:a16="http://schemas.microsoft.com/office/drawing/2014/main" id="{1BB1C7BD-A0ED-46A3-81E0-7EB189448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844675"/>
                        <a:ext cx="53276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80" name="Object 32">
            <a:extLst>
              <a:ext uri="{FF2B5EF4-FFF2-40B4-BE49-F238E27FC236}">
                <a16:creationId xmlns:a16="http://schemas.microsoft.com/office/drawing/2014/main" id="{D31CF23A-FFC2-4B8F-A61D-CD1BF9D9F1ED}"/>
              </a:ext>
            </a:extLst>
          </p:cNvPr>
          <p:cNvGraphicFramePr>
            <a:graphicFrameLocks noChangeAspect="1"/>
          </p:cNvGraphicFramePr>
          <p:nvPr>
            <p:extLst>
              <p:ext uri="{D42A27DB-BD31-4B8C-83A1-F6EECF244321}">
                <p14:modId xmlns:p14="http://schemas.microsoft.com/office/powerpoint/2010/main" val="3148418651"/>
              </p:ext>
            </p:extLst>
          </p:nvPr>
        </p:nvGraphicFramePr>
        <p:xfrm>
          <a:off x="2268538" y="2492375"/>
          <a:ext cx="5327650" cy="514350"/>
        </p:xfrm>
        <a:graphic>
          <a:graphicData uri="http://schemas.openxmlformats.org/presentationml/2006/ole">
            <mc:AlternateContent xmlns:mc="http://schemas.openxmlformats.org/markup-compatibility/2006">
              <mc:Choice xmlns:v="urn:schemas-microsoft-com:vml" Requires="v">
                <p:oleObj name="公式" r:id="rId8" imgW="2895480" imgH="241200" progId="Equation.3">
                  <p:embed/>
                </p:oleObj>
              </mc:Choice>
              <mc:Fallback>
                <p:oleObj name="公式" r:id="rId8" imgW="2895480" imgH="241200" progId="Equation.3">
                  <p:embed/>
                  <p:pic>
                    <p:nvPicPr>
                      <p:cNvPr id="130080" name="Object 32">
                        <a:extLst>
                          <a:ext uri="{FF2B5EF4-FFF2-40B4-BE49-F238E27FC236}">
                            <a16:creationId xmlns:a16="http://schemas.microsoft.com/office/drawing/2014/main" id="{D31CF23A-FFC2-4B8F-A61D-CD1BF9D9F1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2492375"/>
                        <a:ext cx="53276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81" name="Object 33">
            <a:extLst>
              <a:ext uri="{FF2B5EF4-FFF2-40B4-BE49-F238E27FC236}">
                <a16:creationId xmlns:a16="http://schemas.microsoft.com/office/drawing/2014/main" id="{9BF19F00-099E-464A-96D6-933C5DDE478B}"/>
              </a:ext>
            </a:extLst>
          </p:cNvPr>
          <p:cNvGraphicFramePr>
            <a:graphicFrameLocks noChangeAspect="1"/>
          </p:cNvGraphicFramePr>
          <p:nvPr>
            <p:extLst>
              <p:ext uri="{D42A27DB-BD31-4B8C-83A1-F6EECF244321}">
                <p14:modId xmlns:p14="http://schemas.microsoft.com/office/powerpoint/2010/main" val="3286659313"/>
              </p:ext>
            </p:extLst>
          </p:nvPr>
        </p:nvGraphicFramePr>
        <p:xfrm>
          <a:off x="2303463" y="3130550"/>
          <a:ext cx="3060700" cy="514350"/>
        </p:xfrm>
        <a:graphic>
          <a:graphicData uri="http://schemas.openxmlformats.org/presentationml/2006/ole">
            <mc:AlternateContent xmlns:mc="http://schemas.openxmlformats.org/markup-compatibility/2006">
              <mc:Choice xmlns:v="urn:schemas-microsoft-com:vml" Requires="v">
                <p:oleObj name="公式" r:id="rId10" imgW="1663560" imgH="241200" progId="Equation.3">
                  <p:embed/>
                </p:oleObj>
              </mc:Choice>
              <mc:Fallback>
                <p:oleObj name="公式" r:id="rId10" imgW="1663560" imgH="241200" progId="Equation.3">
                  <p:embed/>
                  <p:pic>
                    <p:nvPicPr>
                      <p:cNvPr id="130081" name="Object 33">
                        <a:extLst>
                          <a:ext uri="{FF2B5EF4-FFF2-40B4-BE49-F238E27FC236}">
                            <a16:creationId xmlns:a16="http://schemas.microsoft.com/office/drawing/2014/main" id="{9BF19F00-099E-464A-96D6-933C5DDE47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3463" y="3130550"/>
                        <a:ext cx="30607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0084" name="Group 36">
            <a:extLst>
              <a:ext uri="{FF2B5EF4-FFF2-40B4-BE49-F238E27FC236}">
                <a16:creationId xmlns:a16="http://schemas.microsoft.com/office/drawing/2014/main" id="{CDAE70CB-9F8D-4A25-9DA4-DD2743D8493E}"/>
              </a:ext>
            </a:extLst>
          </p:cNvPr>
          <p:cNvGrpSpPr>
            <a:grpSpLocks/>
          </p:cNvGrpSpPr>
          <p:nvPr/>
        </p:nvGrpSpPr>
        <p:grpSpPr bwMode="auto">
          <a:xfrm>
            <a:off x="792163" y="4292600"/>
            <a:ext cx="8027987" cy="576263"/>
            <a:chOff x="499" y="2704"/>
            <a:chExt cx="5057" cy="363"/>
          </a:xfrm>
        </p:grpSpPr>
        <p:graphicFrame>
          <p:nvGraphicFramePr>
            <p:cNvPr id="130070" name="Object 22">
              <a:extLst>
                <a:ext uri="{FF2B5EF4-FFF2-40B4-BE49-F238E27FC236}">
                  <a16:creationId xmlns:a16="http://schemas.microsoft.com/office/drawing/2014/main" id="{ABA931CE-A8FF-476F-96E6-1E1D633BD08E}"/>
                </a:ext>
              </a:extLst>
            </p:cNvPr>
            <p:cNvGraphicFramePr>
              <a:graphicFrameLocks noChangeAspect="1"/>
            </p:cNvGraphicFramePr>
            <p:nvPr/>
          </p:nvGraphicFramePr>
          <p:xfrm>
            <a:off x="499" y="2779"/>
            <a:ext cx="249" cy="249"/>
          </p:xfrm>
          <a:graphic>
            <a:graphicData uri="http://schemas.openxmlformats.org/presentationml/2006/ole">
              <mc:AlternateContent xmlns:mc="http://schemas.openxmlformats.org/markup-compatibility/2006">
                <mc:Choice xmlns:v="urn:schemas-microsoft-com:vml" Requires="v">
                  <p:oleObj r:id="rId12" imgW="143752" imgH="143752" progId="Equation.3">
                    <p:embed/>
                  </p:oleObj>
                </mc:Choice>
                <mc:Fallback>
                  <p:oleObj r:id="rId12" imgW="143752" imgH="143752" progId="Equation.3">
                    <p:embed/>
                    <p:pic>
                      <p:nvPicPr>
                        <p:cNvPr id="130070" name="Object 22">
                          <a:extLst>
                            <a:ext uri="{FF2B5EF4-FFF2-40B4-BE49-F238E27FC236}">
                              <a16:creationId xmlns:a16="http://schemas.microsoft.com/office/drawing/2014/main" id="{ABA931CE-A8FF-476F-96E6-1E1D633BD0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 y="2779"/>
                          <a:ext cx="24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1" name="Object 23">
              <a:extLst>
                <a:ext uri="{FF2B5EF4-FFF2-40B4-BE49-F238E27FC236}">
                  <a16:creationId xmlns:a16="http://schemas.microsoft.com/office/drawing/2014/main" id="{C4C6050E-9CB8-4B6D-B10D-615F205CA87C}"/>
                </a:ext>
              </a:extLst>
            </p:cNvPr>
            <p:cNvGraphicFramePr>
              <a:graphicFrameLocks noChangeAspect="1"/>
            </p:cNvGraphicFramePr>
            <p:nvPr/>
          </p:nvGraphicFramePr>
          <p:xfrm>
            <a:off x="3320" y="2707"/>
            <a:ext cx="1316" cy="342"/>
          </p:xfrm>
          <a:graphic>
            <a:graphicData uri="http://schemas.openxmlformats.org/presentationml/2006/ole">
              <mc:AlternateContent xmlns:mc="http://schemas.openxmlformats.org/markup-compatibility/2006">
                <mc:Choice xmlns:v="urn:schemas-microsoft-com:vml" Requires="v">
                  <p:oleObj r:id="rId14" imgW="881205" imgH="230114" progId="Equation.3">
                    <p:embed/>
                  </p:oleObj>
                </mc:Choice>
                <mc:Fallback>
                  <p:oleObj r:id="rId14" imgW="881205" imgH="230114" progId="Equation.3">
                    <p:embed/>
                    <p:pic>
                      <p:nvPicPr>
                        <p:cNvPr id="130071" name="Object 23">
                          <a:extLst>
                            <a:ext uri="{FF2B5EF4-FFF2-40B4-BE49-F238E27FC236}">
                              <a16:creationId xmlns:a16="http://schemas.microsoft.com/office/drawing/2014/main" id="{C4C6050E-9CB8-4B6D-B10D-615F205CA8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0" y="2707"/>
                          <a:ext cx="1316"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82" name="Rectangle 34">
              <a:extLst>
                <a:ext uri="{FF2B5EF4-FFF2-40B4-BE49-F238E27FC236}">
                  <a16:creationId xmlns:a16="http://schemas.microsoft.com/office/drawing/2014/main" id="{B5BE5644-D1BE-4621-8A95-EBBEA403AE60}"/>
                </a:ext>
              </a:extLst>
            </p:cNvPr>
            <p:cNvSpPr>
              <a:spLocks noChangeArrowheads="1"/>
            </p:cNvSpPr>
            <p:nvPr/>
          </p:nvSpPr>
          <p:spPr bwMode="auto">
            <a:xfrm>
              <a:off x="726" y="2704"/>
              <a:ext cx="483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latin typeface="Times New Roman" panose="02020603050405020304" pitchFamily="18" charset="0"/>
                </a:rPr>
                <a:t>结合律成立，保证了可以应用                            个符号。</a:t>
              </a:r>
            </a:p>
          </p:txBody>
        </p:sp>
      </p:grpSp>
      <p:sp>
        <p:nvSpPr>
          <p:cNvPr id="130083" name="Rectangle 35">
            <a:extLst>
              <a:ext uri="{FF2B5EF4-FFF2-40B4-BE49-F238E27FC236}">
                <a16:creationId xmlns:a16="http://schemas.microsoft.com/office/drawing/2014/main" id="{9B0A47BB-7386-48AB-9CE3-738C8B993B76}"/>
              </a:ext>
            </a:extLst>
          </p:cNvPr>
          <p:cNvSpPr>
            <a:spLocks noChangeArrowheads="1"/>
          </p:cNvSpPr>
          <p:nvPr/>
        </p:nvSpPr>
        <p:spPr bwMode="auto">
          <a:xfrm>
            <a:off x="539750" y="4797425"/>
            <a:ext cx="77041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latin typeface="Times New Roman" panose="02020603050405020304" pitchFamily="18" charset="0"/>
              </a:rPr>
              <a:t>结合律的重要也就在此．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0068"/>
                                        </p:tgtEl>
                                        <p:attrNameLst>
                                          <p:attrName>style.visibility</p:attrName>
                                        </p:attrNameLst>
                                      </p:cBhvr>
                                      <p:to>
                                        <p:strVal val="visible"/>
                                      </p:to>
                                    </p:set>
                                    <p:animEffect transition="in" filter="wipe(left)">
                                      <p:cBhvr>
                                        <p:cTn id="7" dur="500"/>
                                        <p:tgtEl>
                                          <p:spTgt spid="130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79"/>
                                        </p:tgtEl>
                                        <p:attrNameLst>
                                          <p:attrName>style.visibility</p:attrName>
                                        </p:attrNameLst>
                                      </p:cBhvr>
                                      <p:to>
                                        <p:strVal val="visible"/>
                                      </p:to>
                                    </p:set>
                                    <p:animEffect transition="in" filter="wipe(left)">
                                      <p:cBhvr>
                                        <p:cTn id="12" dur="500"/>
                                        <p:tgtEl>
                                          <p:spTgt spid="130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0080"/>
                                        </p:tgtEl>
                                        <p:attrNameLst>
                                          <p:attrName>style.visibility</p:attrName>
                                        </p:attrNameLst>
                                      </p:cBhvr>
                                      <p:to>
                                        <p:strVal val="visible"/>
                                      </p:to>
                                    </p:set>
                                    <p:animEffect transition="in" filter="wipe(left)">
                                      <p:cBhvr>
                                        <p:cTn id="17" dur="500"/>
                                        <p:tgtEl>
                                          <p:spTgt spid="1300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0081"/>
                                        </p:tgtEl>
                                        <p:attrNameLst>
                                          <p:attrName>style.visibility</p:attrName>
                                        </p:attrNameLst>
                                      </p:cBhvr>
                                      <p:to>
                                        <p:strVal val="visible"/>
                                      </p:to>
                                    </p:set>
                                    <p:animEffect transition="in" filter="wipe(left)">
                                      <p:cBhvr>
                                        <p:cTn id="22" dur="500"/>
                                        <p:tgtEl>
                                          <p:spTgt spid="130081"/>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0050">
                                            <p:txEl>
                                              <p:pRg st="0" end="0"/>
                                            </p:txEl>
                                          </p:spTgt>
                                        </p:tgtEl>
                                        <p:attrNameLst>
                                          <p:attrName>style.visibility</p:attrName>
                                        </p:attrNameLst>
                                      </p:cBhvr>
                                      <p:to>
                                        <p:strVal val="visible"/>
                                      </p:to>
                                    </p:set>
                                    <p:animEffect transition="in" filter="wipe(left)">
                                      <p:cBhvr>
                                        <p:cTn id="26" dur="500"/>
                                        <p:tgtEl>
                                          <p:spTgt spid="13005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30084"/>
                                        </p:tgtEl>
                                        <p:attrNameLst>
                                          <p:attrName>style.visibility</p:attrName>
                                        </p:attrNameLst>
                                      </p:cBhvr>
                                      <p:to>
                                        <p:strVal val="visible"/>
                                      </p:to>
                                    </p:set>
                                    <p:animEffect transition="in" filter="wipe(left)">
                                      <p:cBhvr>
                                        <p:cTn id="31" dur="500"/>
                                        <p:tgtEl>
                                          <p:spTgt spid="130084"/>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30083">
                                            <p:txEl>
                                              <p:pRg st="0" end="0"/>
                                            </p:txEl>
                                          </p:spTgt>
                                        </p:tgtEl>
                                        <p:attrNameLst>
                                          <p:attrName>style.visibility</p:attrName>
                                        </p:attrNameLst>
                                      </p:cBhvr>
                                      <p:to>
                                        <p:strVal val="visible"/>
                                      </p:to>
                                    </p:set>
                                    <p:animEffect transition="in" filter="wipe(left)">
                                      <p:cBhvr>
                                        <p:cTn id="35" dur="500"/>
                                        <p:tgtEl>
                                          <p:spTgt spid="1300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autoUpdateAnimBg="0"/>
      <p:bldP spid="13008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8A9997B-1B30-4025-817C-30C1DD66EEF3}"/>
              </a:ext>
            </a:extLst>
          </p:cNvPr>
          <p:cNvSpPr>
            <a:spLocks noGrp="1" noChangeArrowheads="1"/>
          </p:cNvSpPr>
          <p:nvPr>
            <p:ph type="title"/>
          </p:nvPr>
        </p:nvSpPr>
        <p:spPr>
          <a:xfrm>
            <a:off x="1143000" y="304800"/>
            <a:ext cx="6400800" cy="676275"/>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§5  </a:t>
            </a:r>
            <a:r>
              <a:rPr lang="zh-CN" altLang="en-US" sz="4000" b="1">
                <a:effectLst>
                  <a:outerShdw blurRad="38100" dist="38100" dir="2700000" algn="tl">
                    <a:srgbClr val="C0C0C0"/>
                  </a:outerShdw>
                </a:effectLst>
                <a:latin typeface="Times New Roman" panose="02020603050405020304" pitchFamily="18" charset="0"/>
              </a:rPr>
              <a:t>交换律</a:t>
            </a:r>
          </a:p>
        </p:txBody>
      </p:sp>
      <p:graphicFrame>
        <p:nvGraphicFramePr>
          <p:cNvPr id="90122" name="Object 10">
            <a:extLst>
              <a:ext uri="{FF2B5EF4-FFF2-40B4-BE49-F238E27FC236}">
                <a16:creationId xmlns:a16="http://schemas.microsoft.com/office/drawing/2014/main" id="{849D3AFD-D0E9-4E7E-B863-9F7AD230271D}"/>
              </a:ext>
            </a:extLst>
          </p:cNvPr>
          <p:cNvGraphicFramePr>
            <a:graphicFrameLocks noChangeAspect="1"/>
          </p:cNvGraphicFramePr>
          <p:nvPr>
            <p:extLst>
              <p:ext uri="{D42A27DB-BD31-4B8C-83A1-F6EECF244321}">
                <p14:modId xmlns:p14="http://schemas.microsoft.com/office/powerpoint/2010/main" val="4082652318"/>
              </p:ext>
            </p:extLst>
          </p:nvPr>
        </p:nvGraphicFramePr>
        <p:xfrm>
          <a:off x="971600" y="1268413"/>
          <a:ext cx="6711950" cy="465137"/>
        </p:xfrm>
        <a:graphic>
          <a:graphicData uri="http://schemas.openxmlformats.org/presentationml/2006/ole">
            <mc:AlternateContent xmlns:mc="http://schemas.openxmlformats.org/markup-compatibility/2006">
              <mc:Choice xmlns:v="urn:schemas-microsoft-com:vml" Requires="v">
                <p:oleObj name="Equation" r:id="rId2" imgW="3213000" imgH="215640" progId="Equation.DSMT4">
                  <p:embed/>
                </p:oleObj>
              </mc:Choice>
              <mc:Fallback>
                <p:oleObj name="Equation" r:id="rId2" imgW="3213000" imgH="215640" progId="Equation.DSMT4">
                  <p:embed/>
                  <p:pic>
                    <p:nvPicPr>
                      <p:cNvPr id="90122" name="Object 10">
                        <a:extLst>
                          <a:ext uri="{FF2B5EF4-FFF2-40B4-BE49-F238E27FC236}">
                            <a16:creationId xmlns:a16="http://schemas.microsoft.com/office/drawing/2014/main" id="{849D3AFD-D0E9-4E7E-B863-9F7AD2302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268413"/>
                        <a:ext cx="67119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3" name="Object 11">
            <a:extLst>
              <a:ext uri="{FF2B5EF4-FFF2-40B4-BE49-F238E27FC236}">
                <a16:creationId xmlns:a16="http://schemas.microsoft.com/office/drawing/2014/main" id="{74B32C89-3956-45CD-9A16-B686063EB526}"/>
              </a:ext>
            </a:extLst>
          </p:cNvPr>
          <p:cNvGraphicFramePr>
            <a:graphicFrameLocks noChangeAspect="1"/>
          </p:cNvGraphicFramePr>
          <p:nvPr>
            <p:extLst>
              <p:ext uri="{D42A27DB-BD31-4B8C-83A1-F6EECF244321}">
                <p14:modId xmlns:p14="http://schemas.microsoft.com/office/powerpoint/2010/main" val="4139945602"/>
              </p:ext>
            </p:extLst>
          </p:nvPr>
        </p:nvGraphicFramePr>
        <p:xfrm>
          <a:off x="914400" y="1773238"/>
          <a:ext cx="2757488" cy="438150"/>
        </p:xfrm>
        <a:graphic>
          <a:graphicData uri="http://schemas.openxmlformats.org/presentationml/2006/ole">
            <mc:AlternateContent xmlns:mc="http://schemas.openxmlformats.org/markup-compatibility/2006">
              <mc:Choice xmlns:v="urn:schemas-microsoft-com:vml" Requires="v">
                <p:oleObj name="Equation" r:id="rId4" imgW="1320480" imgH="203040" progId="Equation.DSMT4">
                  <p:embed/>
                </p:oleObj>
              </mc:Choice>
              <mc:Fallback>
                <p:oleObj name="Equation" r:id="rId4" imgW="1320480" imgH="203040" progId="Equation.DSMT4">
                  <p:embed/>
                  <p:pic>
                    <p:nvPicPr>
                      <p:cNvPr id="90123" name="Object 11">
                        <a:extLst>
                          <a:ext uri="{FF2B5EF4-FFF2-40B4-BE49-F238E27FC236}">
                            <a16:creationId xmlns:a16="http://schemas.microsoft.com/office/drawing/2014/main" id="{74B32C89-3956-45CD-9A16-B686063EB5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773238"/>
                        <a:ext cx="275748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4" name="Object 12">
            <a:extLst>
              <a:ext uri="{FF2B5EF4-FFF2-40B4-BE49-F238E27FC236}">
                <a16:creationId xmlns:a16="http://schemas.microsoft.com/office/drawing/2014/main" id="{295725C9-290A-49D2-B7D5-C50CF868427F}"/>
              </a:ext>
            </a:extLst>
          </p:cNvPr>
          <p:cNvGraphicFramePr>
            <a:graphicFrameLocks noChangeAspect="1"/>
          </p:cNvGraphicFramePr>
          <p:nvPr>
            <p:extLst>
              <p:ext uri="{D42A27DB-BD31-4B8C-83A1-F6EECF244321}">
                <p14:modId xmlns:p14="http://schemas.microsoft.com/office/powerpoint/2010/main" val="2050025750"/>
              </p:ext>
            </p:extLst>
          </p:nvPr>
        </p:nvGraphicFramePr>
        <p:xfrm>
          <a:off x="3805238" y="1800225"/>
          <a:ext cx="903287" cy="382588"/>
        </p:xfrm>
        <a:graphic>
          <a:graphicData uri="http://schemas.openxmlformats.org/presentationml/2006/ole">
            <mc:AlternateContent xmlns:mc="http://schemas.openxmlformats.org/markup-compatibility/2006">
              <mc:Choice xmlns:v="urn:schemas-microsoft-com:vml" Requires="v">
                <p:oleObj name="Equation" r:id="rId6" imgW="431640" imgH="177480" progId="Equation.DSMT4">
                  <p:embed/>
                </p:oleObj>
              </mc:Choice>
              <mc:Fallback>
                <p:oleObj name="Equation" r:id="rId6" imgW="431640" imgH="177480" progId="Equation.DSMT4">
                  <p:embed/>
                  <p:pic>
                    <p:nvPicPr>
                      <p:cNvPr id="90124" name="Object 12">
                        <a:extLst>
                          <a:ext uri="{FF2B5EF4-FFF2-40B4-BE49-F238E27FC236}">
                            <a16:creationId xmlns:a16="http://schemas.microsoft.com/office/drawing/2014/main" id="{295725C9-290A-49D2-B7D5-C50CF86842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5238" y="1800225"/>
                        <a:ext cx="9032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5" name="Object 13">
            <a:extLst>
              <a:ext uri="{FF2B5EF4-FFF2-40B4-BE49-F238E27FC236}">
                <a16:creationId xmlns:a16="http://schemas.microsoft.com/office/drawing/2014/main" id="{E5D9DFD9-EBD8-4C31-BA2F-295850BD1C2A}"/>
              </a:ext>
            </a:extLst>
          </p:cNvPr>
          <p:cNvGraphicFramePr>
            <a:graphicFrameLocks noChangeAspect="1"/>
          </p:cNvGraphicFramePr>
          <p:nvPr>
            <p:extLst>
              <p:ext uri="{D42A27DB-BD31-4B8C-83A1-F6EECF244321}">
                <p14:modId xmlns:p14="http://schemas.microsoft.com/office/powerpoint/2010/main" val="1521403920"/>
              </p:ext>
            </p:extLst>
          </p:nvPr>
        </p:nvGraphicFramePr>
        <p:xfrm>
          <a:off x="6024563" y="1773238"/>
          <a:ext cx="901700" cy="382587"/>
        </p:xfrm>
        <a:graphic>
          <a:graphicData uri="http://schemas.openxmlformats.org/presentationml/2006/ole">
            <mc:AlternateContent xmlns:mc="http://schemas.openxmlformats.org/markup-compatibility/2006">
              <mc:Choice xmlns:v="urn:schemas-microsoft-com:vml" Requires="v">
                <p:oleObj name="Equation" r:id="rId8" imgW="431640" imgH="177480" progId="Equation.DSMT4">
                  <p:embed/>
                </p:oleObj>
              </mc:Choice>
              <mc:Fallback>
                <p:oleObj name="Equation" r:id="rId8" imgW="431640" imgH="177480" progId="Equation.DSMT4">
                  <p:embed/>
                  <p:pic>
                    <p:nvPicPr>
                      <p:cNvPr id="90125" name="Object 13">
                        <a:extLst>
                          <a:ext uri="{FF2B5EF4-FFF2-40B4-BE49-F238E27FC236}">
                            <a16:creationId xmlns:a16="http://schemas.microsoft.com/office/drawing/2014/main" id="{E5D9DFD9-EBD8-4C31-BA2F-295850BD1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563" y="1773238"/>
                        <a:ext cx="90170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6" name="Object 14">
            <a:extLst>
              <a:ext uri="{FF2B5EF4-FFF2-40B4-BE49-F238E27FC236}">
                <a16:creationId xmlns:a16="http://schemas.microsoft.com/office/drawing/2014/main" id="{5CF48ADF-0A78-43A3-AABB-59DA69A311AE}"/>
              </a:ext>
            </a:extLst>
          </p:cNvPr>
          <p:cNvGraphicFramePr>
            <a:graphicFrameLocks noChangeAspect="1"/>
          </p:cNvGraphicFramePr>
          <p:nvPr>
            <p:extLst>
              <p:ext uri="{D42A27DB-BD31-4B8C-83A1-F6EECF244321}">
                <p14:modId xmlns:p14="http://schemas.microsoft.com/office/powerpoint/2010/main" val="2759787979"/>
              </p:ext>
            </p:extLst>
          </p:nvPr>
        </p:nvGraphicFramePr>
        <p:xfrm>
          <a:off x="6948488" y="1798638"/>
          <a:ext cx="1008062" cy="382587"/>
        </p:xfrm>
        <a:graphic>
          <a:graphicData uri="http://schemas.openxmlformats.org/presentationml/2006/ole">
            <mc:AlternateContent xmlns:mc="http://schemas.openxmlformats.org/markup-compatibility/2006">
              <mc:Choice xmlns:v="urn:schemas-microsoft-com:vml" Requires="v">
                <p:oleObj name="Equation" r:id="rId10" imgW="482400" imgH="177480" progId="Equation.DSMT4">
                  <p:embed/>
                </p:oleObj>
              </mc:Choice>
              <mc:Fallback>
                <p:oleObj name="Equation" r:id="rId10" imgW="482400" imgH="177480" progId="Equation.DSMT4">
                  <p:embed/>
                  <p:pic>
                    <p:nvPicPr>
                      <p:cNvPr id="90126" name="Object 14">
                        <a:extLst>
                          <a:ext uri="{FF2B5EF4-FFF2-40B4-BE49-F238E27FC236}">
                            <a16:creationId xmlns:a16="http://schemas.microsoft.com/office/drawing/2014/main" id="{5CF48ADF-0A78-43A3-AABB-59DA69A31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8488" y="1798638"/>
                        <a:ext cx="1008062"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31" name="Text Box 19">
            <a:extLst>
              <a:ext uri="{FF2B5EF4-FFF2-40B4-BE49-F238E27FC236}">
                <a16:creationId xmlns:a16="http://schemas.microsoft.com/office/drawing/2014/main" id="{A68343DD-7DD4-408E-936E-0FC799B481FD}"/>
              </a:ext>
            </a:extLst>
          </p:cNvPr>
          <p:cNvSpPr txBox="1">
            <a:spLocks noChangeArrowheads="1"/>
          </p:cNvSpPr>
          <p:nvPr/>
        </p:nvSpPr>
        <p:spPr bwMode="auto">
          <a:xfrm>
            <a:off x="827088" y="2276475"/>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结论：一个代数运算并不能保证</a:t>
            </a:r>
          </a:p>
        </p:txBody>
      </p:sp>
      <p:graphicFrame>
        <p:nvGraphicFramePr>
          <p:cNvPr id="90132" name="Object 20">
            <a:extLst>
              <a:ext uri="{FF2B5EF4-FFF2-40B4-BE49-F238E27FC236}">
                <a16:creationId xmlns:a16="http://schemas.microsoft.com/office/drawing/2014/main" id="{45832463-1BF5-4A65-B0CF-32122723A1C3}"/>
              </a:ext>
            </a:extLst>
          </p:cNvPr>
          <p:cNvGraphicFramePr>
            <a:graphicFrameLocks noChangeAspect="1"/>
          </p:cNvGraphicFramePr>
          <p:nvPr>
            <p:extLst>
              <p:ext uri="{D42A27DB-BD31-4B8C-83A1-F6EECF244321}">
                <p14:modId xmlns:p14="http://schemas.microsoft.com/office/powerpoint/2010/main" val="3206579673"/>
              </p:ext>
            </p:extLst>
          </p:nvPr>
        </p:nvGraphicFramePr>
        <p:xfrm>
          <a:off x="3059113" y="2781300"/>
          <a:ext cx="1512887" cy="384175"/>
        </p:xfrm>
        <a:graphic>
          <a:graphicData uri="http://schemas.openxmlformats.org/presentationml/2006/ole">
            <mc:AlternateContent xmlns:mc="http://schemas.openxmlformats.org/markup-compatibility/2006">
              <mc:Choice xmlns:v="urn:schemas-microsoft-com:vml" Requires="v">
                <p:oleObj name="Equation" r:id="rId12" imgW="723600" imgH="177480" progId="Equation.DSMT4">
                  <p:embed/>
                </p:oleObj>
              </mc:Choice>
              <mc:Fallback>
                <p:oleObj name="Equation" r:id="rId12" imgW="723600" imgH="177480" progId="Equation.DSMT4">
                  <p:embed/>
                  <p:pic>
                    <p:nvPicPr>
                      <p:cNvPr id="90132" name="Object 20">
                        <a:extLst>
                          <a:ext uri="{FF2B5EF4-FFF2-40B4-BE49-F238E27FC236}">
                            <a16:creationId xmlns:a16="http://schemas.microsoft.com/office/drawing/2014/main" id="{45832463-1BF5-4A65-B0CF-32122723A1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113" y="2781300"/>
                        <a:ext cx="15128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3" name="Object 21">
            <a:extLst>
              <a:ext uri="{FF2B5EF4-FFF2-40B4-BE49-F238E27FC236}">
                <a16:creationId xmlns:a16="http://schemas.microsoft.com/office/drawing/2014/main" id="{D4B3D925-10B9-4D54-8B40-3F8042921913}"/>
              </a:ext>
            </a:extLst>
          </p:cNvPr>
          <p:cNvGraphicFramePr>
            <a:graphicFrameLocks noChangeAspect="1"/>
          </p:cNvGraphicFramePr>
          <p:nvPr>
            <p:extLst>
              <p:ext uri="{D42A27DB-BD31-4B8C-83A1-F6EECF244321}">
                <p14:modId xmlns:p14="http://schemas.microsoft.com/office/powerpoint/2010/main" val="1830241876"/>
              </p:ext>
            </p:extLst>
          </p:nvPr>
        </p:nvGraphicFramePr>
        <p:xfrm>
          <a:off x="4675188" y="1784350"/>
          <a:ext cx="1087437" cy="436563"/>
        </p:xfrm>
        <a:graphic>
          <a:graphicData uri="http://schemas.openxmlformats.org/presentationml/2006/ole">
            <mc:AlternateContent xmlns:mc="http://schemas.openxmlformats.org/markup-compatibility/2006">
              <mc:Choice xmlns:v="urn:schemas-microsoft-com:vml" Requires="v">
                <p:oleObj name="Equation" r:id="rId14" imgW="520560" imgH="203040" progId="Equation.DSMT4">
                  <p:embed/>
                </p:oleObj>
              </mc:Choice>
              <mc:Fallback>
                <p:oleObj name="Equation" r:id="rId14" imgW="520560" imgH="203040" progId="Equation.DSMT4">
                  <p:embed/>
                  <p:pic>
                    <p:nvPicPr>
                      <p:cNvPr id="90133" name="Object 21">
                        <a:extLst>
                          <a:ext uri="{FF2B5EF4-FFF2-40B4-BE49-F238E27FC236}">
                            <a16:creationId xmlns:a16="http://schemas.microsoft.com/office/drawing/2014/main" id="{D4B3D925-10B9-4D54-8B40-3F804292191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75188" y="1784350"/>
                        <a:ext cx="1087437"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5" name="Object 23">
            <a:extLst>
              <a:ext uri="{FF2B5EF4-FFF2-40B4-BE49-F238E27FC236}">
                <a16:creationId xmlns:a16="http://schemas.microsoft.com/office/drawing/2014/main" id="{FF84DA42-C248-4BDC-BEC3-69F86A1D6C9C}"/>
              </a:ext>
            </a:extLst>
          </p:cNvPr>
          <p:cNvGraphicFramePr>
            <a:graphicFrameLocks noGrp="1" noChangeAspect="1"/>
          </p:cNvGraphicFramePr>
          <p:nvPr>
            <p:ph sz="half" idx="2"/>
            <p:extLst>
              <p:ext uri="{D42A27DB-BD31-4B8C-83A1-F6EECF244321}">
                <p14:modId xmlns:p14="http://schemas.microsoft.com/office/powerpoint/2010/main" val="3436633927"/>
              </p:ext>
            </p:extLst>
          </p:nvPr>
        </p:nvGraphicFramePr>
        <p:xfrm>
          <a:off x="468313" y="3357563"/>
          <a:ext cx="8207375" cy="842962"/>
        </p:xfrm>
        <a:graphic>
          <a:graphicData uri="http://schemas.openxmlformats.org/presentationml/2006/ole">
            <mc:AlternateContent xmlns:mc="http://schemas.openxmlformats.org/markup-compatibility/2006">
              <mc:Choice xmlns:v="urn:schemas-microsoft-com:vml" Requires="v">
                <p:oleObj name="Equation" r:id="rId16" imgW="4203360" imgH="431640" progId="Equation.DSMT4">
                  <p:embed/>
                </p:oleObj>
              </mc:Choice>
              <mc:Fallback>
                <p:oleObj name="Equation" r:id="rId16" imgW="4203360" imgH="431640" progId="Equation.DSMT4">
                  <p:embed/>
                  <p:pic>
                    <p:nvPicPr>
                      <p:cNvPr id="90135" name="Object 23">
                        <a:extLst>
                          <a:ext uri="{FF2B5EF4-FFF2-40B4-BE49-F238E27FC236}">
                            <a16:creationId xmlns:a16="http://schemas.microsoft.com/office/drawing/2014/main" id="{FF84DA42-C248-4BDC-BEC3-69F86A1D6C9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8313" y="3357563"/>
                        <a:ext cx="8207375"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6" name="Object 24">
            <a:extLst>
              <a:ext uri="{FF2B5EF4-FFF2-40B4-BE49-F238E27FC236}">
                <a16:creationId xmlns:a16="http://schemas.microsoft.com/office/drawing/2014/main" id="{BA253612-3F5D-42BD-9F21-B85BF2F3BCCA}"/>
              </a:ext>
            </a:extLst>
          </p:cNvPr>
          <p:cNvGraphicFramePr>
            <a:graphicFrameLocks noChangeAspect="1"/>
          </p:cNvGraphicFramePr>
          <p:nvPr>
            <p:extLst>
              <p:ext uri="{D42A27DB-BD31-4B8C-83A1-F6EECF244321}">
                <p14:modId xmlns:p14="http://schemas.microsoft.com/office/powerpoint/2010/main" val="2194946380"/>
              </p:ext>
            </p:extLst>
          </p:nvPr>
        </p:nvGraphicFramePr>
        <p:xfrm>
          <a:off x="395288" y="4365625"/>
          <a:ext cx="8332787" cy="892175"/>
        </p:xfrm>
        <a:graphic>
          <a:graphicData uri="http://schemas.openxmlformats.org/presentationml/2006/ole">
            <mc:AlternateContent xmlns:mc="http://schemas.openxmlformats.org/markup-compatibility/2006">
              <mc:Choice xmlns:v="urn:schemas-microsoft-com:vml" Requires="v">
                <p:oleObj name="Equation" r:id="rId18" imgW="4267080" imgH="457200" progId="Equation.DSMT4">
                  <p:embed/>
                </p:oleObj>
              </mc:Choice>
              <mc:Fallback>
                <p:oleObj name="Equation" r:id="rId18" imgW="4267080" imgH="457200" progId="Equation.DSMT4">
                  <p:embed/>
                  <p:pic>
                    <p:nvPicPr>
                      <p:cNvPr id="90136" name="Object 24">
                        <a:extLst>
                          <a:ext uri="{FF2B5EF4-FFF2-40B4-BE49-F238E27FC236}">
                            <a16:creationId xmlns:a16="http://schemas.microsoft.com/office/drawing/2014/main" id="{BA253612-3F5D-42BD-9F21-B85BF2F3BC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5288" y="4365625"/>
                        <a:ext cx="8332787"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7" name="Object 25">
            <a:extLst>
              <a:ext uri="{FF2B5EF4-FFF2-40B4-BE49-F238E27FC236}">
                <a16:creationId xmlns:a16="http://schemas.microsoft.com/office/drawing/2014/main" id="{BFF47D1F-676A-4B81-B1AB-93410BFF9AB7}"/>
              </a:ext>
            </a:extLst>
          </p:cNvPr>
          <p:cNvGraphicFramePr>
            <a:graphicFrameLocks noChangeAspect="1"/>
          </p:cNvGraphicFramePr>
          <p:nvPr>
            <p:extLst>
              <p:ext uri="{D42A27DB-BD31-4B8C-83A1-F6EECF244321}">
                <p14:modId xmlns:p14="http://schemas.microsoft.com/office/powerpoint/2010/main" val="3922909245"/>
              </p:ext>
            </p:extLst>
          </p:nvPr>
        </p:nvGraphicFramePr>
        <p:xfrm>
          <a:off x="827088" y="5373688"/>
          <a:ext cx="2827337" cy="395287"/>
        </p:xfrm>
        <a:graphic>
          <a:graphicData uri="http://schemas.openxmlformats.org/presentationml/2006/ole">
            <mc:AlternateContent xmlns:mc="http://schemas.openxmlformats.org/markup-compatibility/2006">
              <mc:Choice xmlns:v="urn:schemas-microsoft-com:vml" Requires="v">
                <p:oleObj name="Equation" r:id="rId20" imgW="1447560" imgH="203040" progId="Equation.DSMT4">
                  <p:embed/>
                </p:oleObj>
              </mc:Choice>
              <mc:Fallback>
                <p:oleObj name="Equation" r:id="rId20" imgW="1447560" imgH="203040" progId="Equation.DSMT4">
                  <p:embed/>
                  <p:pic>
                    <p:nvPicPr>
                      <p:cNvPr id="90137" name="Object 25">
                        <a:extLst>
                          <a:ext uri="{FF2B5EF4-FFF2-40B4-BE49-F238E27FC236}">
                            <a16:creationId xmlns:a16="http://schemas.microsoft.com/office/drawing/2014/main" id="{BFF47D1F-676A-4B81-B1AB-93410BFF9AB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7088" y="5373688"/>
                        <a:ext cx="2827337"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38" name="Object 26">
            <a:extLst>
              <a:ext uri="{FF2B5EF4-FFF2-40B4-BE49-F238E27FC236}">
                <a16:creationId xmlns:a16="http://schemas.microsoft.com/office/drawing/2014/main" id="{6888A702-D88B-4024-B2BA-17C72D2E5057}"/>
              </a:ext>
            </a:extLst>
          </p:cNvPr>
          <p:cNvGraphicFramePr>
            <a:graphicFrameLocks noChangeAspect="1"/>
          </p:cNvGraphicFramePr>
          <p:nvPr>
            <p:extLst>
              <p:ext uri="{D42A27DB-BD31-4B8C-83A1-F6EECF244321}">
                <p14:modId xmlns:p14="http://schemas.microsoft.com/office/powerpoint/2010/main" val="2650746638"/>
              </p:ext>
            </p:extLst>
          </p:nvPr>
        </p:nvGraphicFramePr>
        <p:xfrm>
          <a:off x="503238" y="5876925"/>
          <a:ext cx="8532812" cy="395288"/>
        </p:xfrm>
        <a:graphic>
          <a:graphicData uri="http://schemas.openxmlformats.org/presentationml/2006/ole">
            <mc:AlternateContent xmlns:mc="http://schemas.openxmlformats.org/markup-compatibility/2006">
              <mc:Choice xmlns:v="urn:schemas-microsoft-com:vml" Requires="v">
                <p:oleObj name="Equation" r:id="rId22" imgW="4368600" imgH="203040" progId="Equation.DSMT4">
                  <p:embed/>
                </p:oleObj>
              </mc:Choice>
              <mc:Fallback>
                <p:oleObj name="Equation" r:id="rId22" imgW="4368600" imgH="203040" progId="Equation.DSMT4">
                  <p:embed/>
                  <p:pic>
                    <p:nvPicPr>
                      <p:cNvPr id="90138" name="Object 26">
                        <a:extLst>
                          <a:ext uri="{FF2B5EF4-FFF2-40B4-BE49-F238E27FC236}">
                            <a16:creationId xmlns:a16="http://schemas.microsoft.com/office/drawing/2014/main" id="{6888A702-D88B-4024-B2BA-17C72D2E505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3238" y="5876925"/>
                        <a:ext cx="853281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wipe(left)">
                                      <p:cBhvr>
                                        <p:cTn id="7" dur="500"/>
                                        <p:tgtEl>
                                          <p:spTgt spid="90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23"/>
                                        </p:tgtEl>
                                        <p:attrNameLst>
                                          <p:attrName>style.visibility</p:attrName>
                                        </p:attrNameLst>
                                      </p:cBhvr>
                                      <p:to>
                                        <p:strVal val="visible"/>
                                      </p:to>
                                    </p:set>
                                    <p:animEffect transition="in" filter="wipe(left)">
                                      <p:cBhvr>
                                        <p:cTn id="12" dur="500"/>
                                        <p:tgtEl>
                                          <p:spTgt spid="90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24"/>
                                        </p:tgtEl>
                                        <p:attrNameLst>
                                          <p:attrName>style.visibility</p:attrName>
                                        </p:attrNameLst>
                                      </p:cBhvr>
                                      <p:to>
                                        <p:strVal val="visible"/>
                                      </p:to>
                                    </p:set>
                                    <p:animEffect transition="in" filter="wipe(left)">
                                      <p:cBhvr>
                                        <p:cTn id="17" dur="500"/>
                                        <p:tgtEl>
                                          <p:spTgt spid="90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133"/>
                                        </p:tgtEl>
                                        <p:attrNameLst>
                                          <p:attrName>style.visibility</p:attrName>
                                        </p:attrNameLst>
                                      </p:cBhvr>
                                      <p:to>
                                        <p:strVal val="visible"/>
                                      </p:to>
                                    </p:set>
                                    <p:animEffect transition="in" filter="wipe(left)">
                                      <p:cBhvr>
                                        <p:cTn id="22" dur="500"/>
                                        <p:tgtEl>
                                          <p:spTgt spid="90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25"/>
                                        </p:tgtEl>
                                        <p:attrNameLst>
                                          <p:attrName>style.visibility</p:attrName>
                                        </p:attrNameLst>
                                      </p:cBhvr>
                                      <p:to>
                                        <p:strVal val="visible"/>
                                      </p:to>
                                    </p:set>
                                    <p:animEffect transition="in" filter="wipe(left)">
                                      <p:cBhvr>
                                        <p:cTn id="27" dur="500"/>
                                        <p:tgtEl>
                                          <p:spTgt spid="90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26"/>
                                        </p:tgtEl>
                                        <p:attrNameLst>
                                          <p:attrName>style.visibility</p:attrName>
                                        </p:attrNameLst>
                                      </p:cBhvr>
                                      <p:to>
                                        <p:strVal val="visible"/>
                                      </p:to>
                                    </p:set>
                                    <p:animEffect transition="in" filter="wipe(left)">
                                      <p:cBhvr>
                                        <p:cTn id="32" dur="500"/>
                                        <p:tgtEl>
                                          <p:spTgt spid="901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31"/>
                                        </p:tgtEl>
                                        <p:attrNameLst>
                                          <p:attrName>style.visibility</p:attrName>
                                        </p:attrNameLst>
                                      </p:cBhvr>
                                      <p:to>
                                        <p:strVal val="visible"/>
                                      </p:to>
                                    </p:set>
                                    <p:animEffect transition="in" filter="wipe(left)">
                                      <p:cBhvr>
                                        <p:cTn id="37" dur="500"/>
                                        <p:tgtEl>
                                          <p:spTgt spid="90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0132"/>
                                        </p:tgtEl>
                                        <p:attrNameLst>
                                          <p:attrName>style.visibility</p:attrName>
                                        </p:attrNameLst>
                                      </p:cBhvr>
                                      <p:to>
                                        <p:strVal val="visible"/>
                                      </p:to>
                                    </p:set>
                                    <p:animEffect transition="in" filter="wipe(left)">
                                      <p:cBhvr>
                                        <p:cTn id="42" dur="500"/>
                                        <p:tgtEl>
                                          <p:spTgt spid="901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90135"/>
                                        </p:tgtEl>
                                        <p:attrNameLst>
                                          <p:attrName>style.visibility</p:attrName>
                                        </p:attrNameLst>
                                      </p:cBhvr>
                                      <p:to>
                                        <p:strVal val="visible"/>
                                      </p:to>
                                    </p:set>
                                    <p:animEffect transition="in" filter="wipe(up)">
                                      <p:cBhvr>
                                        <p:cTn id="47" dur="500"/>
                                        <p:tgtEl>
                                          <p:spTgt spid="901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90136"/>
                                        </p:tgtEl>
                                        <p:attrNameLst>
                                          <p:attrName>style.visibility</p:attrName>
                                        </p:attrNameLst>
                                      </p:cBhvr>
                                      <p:to>
                                        <p:strVal val="visible"/>
                                      </p:to>
                                    </p:set>
                                    <p:animEffect transition="in" filter="wipe(up)">
                                      <p:cBhvr>
                                        <p:cTn id="52" dur="500"/>
                                        <p:tgtEl>
                                          <p:spTgt spid="90136"/>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90137"/>
                                        </p:tgtEl>
                                        <p:attrNameLst>
                                          <p:attrName>style.visibility</p:attrName>
                                        </p:attrNameLst>
                                      </p:cBhvr>
                                      <p:to>
                                        <p:strVal val="visible"/>
                                      </p:to>
                                    </p:set>
                                    <p:animEffect transition="in" filter="wipe(left)">
                                      <p:cBhvr>
                                        <p:cTn id="56" dur="500"/>
                                        <p:tgtEl>
                                          <p:spTgt spid="90137"/>
                                        </p:tgtEl>
                                      </p:cBhvr>
                                    </p:animEffect>
                                  </p:childTnLst>
                                </p:cTn>
                              </p:par>
                            </p:childTnLst>
                          </p:cTn>
                        </p:par>
                        <p:par>
                          <p:cTn id="57" fill="hold" nodeType="afterGroup">
                            <p:stCondLst>
                              <p:cond delay="1000"/>
                            </p:stCondLst>
                            <p:childTnLst>
                              <p:par>
                                <p:cTn id="58" presetID="22" presetClass="entr" presetSubtype="8" fill="hold" nodeType="afterEffect">
                                  <p:stCondLst>
                                    <p:cond delay="0"/>
                                  </p:stCondLst>
                                  <p:childTnLst>
                                    <p:set>
                                      <p:cBhvr>
                                        <p:cTn id="59" dur="1" fill="hold">
                                          <p:stCondLst>
                                            <p:cond delay="0"/>
                                          </p:stCondLst>
                                        </p:cTn>
                                        <p:tgtEl>
                                          <p:spTgt spid="90138"/>
                                        </p:tgtEl>
                                        <p:attrNameLst>
                                          <p:attrName>style.visibility</p:attrName>
                                        </p:attrNameLst>
                                      </p:cBhvr>
                                      <p:to>
                                        <p:strVal val="visible"/>
                                      </p:to>
                                    </p:set>
                                    <p:animEffect transition="in" filter="wipe(left)">
                                      <p:cBhvr>
                                        <p:cTn id="60" dur="500"/>
                                        <p:tgtEl>
                                          <p:spTgt spid="90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a:extLst>
              <a:ext uri="{FF2B5EF4-FFF2-40B4-BE49-F238E27FC236}">
                <a16:creationId xmlns:a16="http://schemas.microsoft.com/office/drawing/2014/main" id="{7F506E3E-C16B-4571-B6BE-2951DE4545F0}"/>
              </a:ext>
            </a:extLst>
          </p:cNvPr>
          <p:cNvSpPr>
            <a:spLocks noGrp="1" noChangeArrowheads="1"/>
          </p:cNvSpPr>
          <p:nvPr>
            <p:ph type="title"/>
          </p:nvPr>
        </p:nvSpPr>
        <p:spPr>
          <a:xfrm>
            <a:off x="1143000" y="271463"/>
            <a:ext cx="6553200" cy="6365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§6  </a:t>
            </a:r>
            <a:r>
              <a:rPr lang="zh-CN" altLang="en-US" sz="4000" b="1">
                <a:effectLst>
                  <a:outerShdw blurRad="38100" dist="38100" dir="2700000" algn="tl">
                    <a:srgbClr val="C0C0C0"/>
                  </a:outerShdw>
                </a:effectLst>
                <a:latin typeface="Times New Roman" panose="02020603050405020304" pitchFamily="18" charset="0"/>
              </a:rPr>
              <a:t>分配律</a:t>
            </a:r>
          </a:p>
        </p:txBody>
      </p:sp>
      <p:sp>
        <p:nvSpPr>
          <p:cNvPr id="91147" name="Rectangle 11">
            <a:extLst>
              <a:ext uri="{FF2B5EF4-FFF2-40B4-BE49-F238E27FC236}">
                <a16:creationId xmlns:a16="http://schemas.microsoft.com/office/drawing/2014/main" id="{F72B9D28-71A4-4C3F-85B6-3755E5C1B636}"/>
              </a:ext>
            </a:extLst>
          </p:cNvPr>
          <p:cNvSpPr>
            <a:spLocks noChangeArrowheads="1"/>
          </p:cNvSpPr>
          <p:nvPr/>
        </p:nvSpPr>
        <p:spPr bwMode="auto">
          <a:xfrm>
            <a:off x="466725" y="1196975"/>
            <a:ext cx="8353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dirty="0"/>
              <a:t>      </a:t>
            </a:r>
            <a:r>
              <a:rPr lang="zh-CN" altLang="en-US" sz="2400" dirty="0"/>
              <a:t>引言   现在讨论同两种代数运算发生关系的一种规律，就</a:t>
            </a:r>
          </a:p>
          <a:p>
            <a:pPr>
              <a:lnSpc>
                <a:spcPct val="125000"/>
              </a:lnSpc>
            </a:pPr>
            <a:r>
              <a:rPr kumimoji="0" lang="zh-CN" altLang="en-US" sz="2400" dirty="0">
                <a:latin typeface="Arial" panose="020B0604020202020204" pitchFamily="34" charset="0"/>
              </a:rPr>
              <a:t>是</a:t>
            </a:r>
            <a:r>
              <a:rPr kumimoji="0" lang="zh-CN" altLang="en-US" sz="2400" dirty="0">
                <a:solidFill>
                  <a:schemeClr val="hlink"/>
                </a:solidFill>
                <a:latin typeface="Arial" panose="020B0604020202020204" pitchFamily="34" charset="0"/>
              </a:rPr>
              <a:t>分配律</a:t>
            </a:r>
            <a:r>
              <a:rPr kumimoji="0" lang="zh-CN" altLang="en-US" sz="2400" dirty="0">
                <a:latin typeface="Arial" panose="020B0604020202020204" pitchFamily="34" charset="0"/>
              </a:rPr>
              <a:t>。看两种代数运算：</a:t>
            </a:r>
          </a:p>
        </p:txBody>
      </p:sp>
      <p:graphicFrame>
        <p:nvGraphicFramePr>
          <p:cNvPr id="91148" name="Object 12">
            <a:extLst>
              <a:ext uri="{FF2B5EF4-FFF2-40B4-BE49-F238E27FC236}">
                <a16:creationId xmlns:a16="http://schemas.microsoft.com/office/drawing/2014/main" id="{974FCD3A-3B50-481A-BA39-391872C1B1FA}"/>
              </a:ext>
            </a:extLst>
          </p:cNvPr>
          <p:cNvGraphicFramePr>
            <a:graphicFrameLocks noChangeAspect="1"/>
          </p:cNvGraphicFramePr>
          <p:nvPr>
            <p:extLst>
              <p:ext uri="{D42A27DB-BD31-4B8C-83A1-F6EECF244321}">
                <p14:modId xmlns:p14="http://schemas.microsoft.com/office/powerpoint/2010/main" val="566570906"/>
              </p:ext>
            </p:extLst>
          </p:nvPr>
        </p:nvGraphicFramePr>
        <p:xfrm>
          <a:off x="1908175" y="2276475"/>
          <a:ext cx="4176713" cy="463550"/>
        </p:xfrm>
        <a:graphic>
          <a:graphicData uri="http://schemas.openxmlformats.org/presentationml/2006/ole">
            <mc:AlternateContent xmlns:mc="http://schemas.openxmlformats.org/markup-compatibility/2006">
              <mc:Choice xmlns:v="urn:schemas-microsoft-com:vml" Requires="v">
                <p:oleObj name="Equation" r:id="rId2" imgW="1892160" imgH="203040" progId="Equation.DSMT4">
                  <p:embed/>
                </p:oleObj>
              </mc:Choice>
              <mc:Fallback>
                <p:oleObj name="Equation" r:id="rId2" imgW="1892160" imgH="203040" progId="Equation.DSMT4">
                  <p:embed/>
                  <p:pic>
                    <p:nvPicPr>
                      <p:cNvPr id="91148" name="Object 12">
                        <a:extLst>
                          <a:ext uri="{FF2B5EF4-FFF2-40B4-BE49-F238E27FC236}">
                            <a16:creationId xmlns:a16="http://schemas.microsoft.com/office/drawing/2014/main" id="{974FCD3A-3B50-481A-BA39-391872C1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276475"/>
                        <a:ext cx="4176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9" name="Rectangle 13">
            <a:extLst>
              <a:ext uri="{FF2B5EF4-FFF2-40B4-BE49-F238E27FC236}">
                <a16:creationId xmlns:a16="http://schemas.microsoft.com/office/drawing/2014/main" id="{0AB4314C-9EAA-43D9-ADB6-D2B467CE39AF}"/>
              </a:ext>
            </a:extLst>
          </p:cNvPr>
          <p:cNvSpPr>
            <a:spLocks noChangeArrowheads="1"/>
          </p:cNvSpPr>
          <p:nvPr/>
        </p:nvSpPr>
        <p:spPr bwMode="auto">
          <a:xfrm>
            <a:off x="395288" y="2708275"/>
            <a:ext cx="8353425"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那么，对于</a:t>
            </a:r>
            <a:r>
              <a:rPr lang="en-US" altLang="zh-CN" sz="2400" i="1">
                <a:latin typeface="Times New Roman" panose="02020603050405020304" pitchFamily="18" charset="0"/>
              </a:rPr>
              <a:t>B</a:t>
            </a:r>
            <a:r>
              <a:rPr lang="zh-CN" altLang="en-US" sz="2400">
                <a:latin typeface="Times New Roman" panose="02020603050405020304" pitchFamily="18" charset="0"/>
              </a:rPr>
              <a:t>的任意元</a:t>
            </a:r>
            <a:r>
              <a:rPr lang="en-US" altLang="zh-CN" sz="2400" i="1">
                <a:latin typeface="Times New Roman" panose="02020603050405020304" pitchFamily="18" charset="0"/>
              </a:rPr>
              <a:t>b</a:t>
            </a:r>
            <a:r>
              <a:rPr lang="zh-CN" altLang="en-US" sz="2400">
                <a:latin typeface="Times New Roman" panose="02020603050405020304" pitchFamily="18" charset="0"/>
              </a:rPr>
              <a:t>和</a:t>
            </a:r>
            <a:r>
              <a:rPr lang="en-US" altLang="zh-CN" sz="2400" i="1">
                <a:latin typeface="Times New Roman" panose="02020603050405020304" pitchFamily="18" charset="0"/>
              </a:rPr>
              <a:t>A</a:t>
            </a:r>
            <a:r>
              <a:rPr lang="zh-CN" altLang="en-US" sz="2400">
                <a:latin typeface="Times New Roman" panose="02020603050405020304" pitchFamily="18" charset="0"/>
              </a:rPr>
              <a:t>的任意元</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来说：</a:t>
            </a:r>
            <a:endParaRPr kumimoji="0" lang="zh-CN" altLang="en-US" sz="2400">
              <a:latin typeface="Times New Roman" panose="02020603050405020304" pitchFamily="18" charset="0"/>
            </a:endParaRPr>
          </a:p>
        </p:txBody>
      </p:sp>
      <p:graphicFrame>
        <p:nvGraphicFramePr>
          <p:cNvPr id="91150" name="Object 14">
            <a:extLst>
              <a:ext uri="{FF2B5EF4-FFF2-40B4-BE49-F238E27FC236}">
                <a16:creationId xmlns:a16="http://schemas.microsoft.com/office/drawing/2014/main" id="{4D9304E1-E955-4951-B677-D9A309E5B184}"/>
              </a:ext>
            </a:extLst>
          </p:cNvPr>
          <p:cNvGraphicFramePr>
            <a:graphicFrameLocks noChangeAspect="1"/>
          </p:cNvGraphicFramePr>
          <p:nvPr>
            <p:extLst>
              <p:ext uri="{D42A27DB-BD31-4B8C-83A1-F6EECF244321}">
                <p14:modId xmlns:p14="http://schemas.microsoft.com/office/powerpoint/2010/main" val="1925192783"/>
              </p:ext>
            </p:extLst>
          </p:nvPr>
        </p:nvGraphicFramePr>
        <p:xfrm>
          <a:off x="1908175" y="3357563"/>
          <a:ext cx="4289425" cy="520700"/>
        </p:xfrm>
        <a:graphic>
          <a:graphicData uri="http://schemas.openxmlformats.org/presentationml/2006/ole">
            <mc:AlternateContent xmlns:mc="http://schemas.openxmlformats.org/markup-compatibility/2006">
              <mc:Choice xmlns:v="urn:schemas-microsoft-com:vml" Requires="v">
                <p:oleObj name="Equation" r:id="rId4" imgW="1942920" imgH="228600" progId="Equation.DSMT4">
                  <p:embed/>
                </p:oleObj>
              </mc:Choice>
              <mc:Fallback>
                <p:oleObj name="Equation" r:id="rId4" imgW="1942920" imgH="228600" progId="Equation.DSMT4">
                  <p:embed/>
                  <p:pic>
                    <p:nvPicPr>
                      <p:cNvPr id="91150" name="Object 14">
                        <a:extLst>
                          <a:ext uri="{FF2B5EF4-FFF2-40B4-BE49-F238E27FC236}">
                            <a16:creationId xmlns:a16="http://schemas.microsoft.com/office/drawing/2014/main" id="{4D9304E1-E955-4951-B677-D9A309E5B1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357563"/>
                        <a:ext cx="4289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1" name="Rectangle 15">
            <a:extLst>
              <a:ext uri="{FF2B5EF4-FFF2-40B4-BE49-F238E27FC236}">
                <a16:creationId xmlns:a16="http://schemas.microsoft.com/office/drawing/2014/main" id="{86FA38F8-050B-4F5D-926B-7C138FE2F88B}"/>
              </a:ext>
            </a:extLst>
          </p:cNvPr>
          <p:cNvSpPr>
            <a:spLocks noChangeArrowheads="1"/>
          </p:cNvSpPr>
          <p:nvPr/>
        </p:nvSpPr>
        <p:spPr bwMode="auto">
          <a:xfrm>
            <a:off x="395288" y="3887788"/>
            <a:ext cx="8353425"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都有意义，都是</a:t>
            </a:r>
            <a:r>
              <a:rPr lang="en-US" altLang="zh-CN" sz="2400" i="1">
                <a:latin typeface="Times New Roman" panose="02020603050405020304" pitchFamily="18" charset="0"/>
              </a:rPr>
              <a:t>A</a:t>
            </a:r>
            <a:r>
              <a:rPr lang="zh-CN" altLang="en-US" sz="2400">
                <a:latin typeface="Times New Roman" panose="02020603050405020304" pitchFamily="18" charset="0"/>
              </a:rPr>
              <a:t>的元，但这两个元不一定相等。</a:t>
            </a:r>
            <a:endParaRPr kumimoji="0" lang="zh-CN" altLang="en-US" sz="2400">
              <a:latin typeface="Times New Roman" panose="02020603050405020304" pitchFamily="18" charset="0"/>
            </a:endParaRPr>
          </a:p>
        </p:txBody>
      </p:sp>
      <p:graphicFrame>
        <p:nvGraphicFramePr>
          <p:cNvPr id="91152" name="Object 16">
            <a:extLst>
              <a:ext uri="{FF2B5EF4-FFF2-40B4-BE49-F238E27FC236}">
                <a16:creationId xmlns:a16="http://schemas.microsoft.com/office/drawing/2014/main" id="{160FB572-5BAB-46A7-860E-E5E8892FECBA}"/>
              </a:ext>
            </a:extLst>
          </p:cNvPr>
          <p:cNvGraphicFramePr>
            <a:graphicFrameLocks noChangeAspect="1"/>
          </p:cNvGraphicFramePr>
          <p:nvPr>
            <p:extLst>
              <p:ext uri="{D42A27DB-BD31-4B8C-83A1-F6EECF244321}">
                <p14:modId xmlns:p14="http://schemas.microsoft.com/office/powerpoint/2010/main" val="2371660426"/>
              </p:ext>
            </p:extLst>
          </p:nvPr>
        </p:nvGraphicFramePr>
        <p:xfrm>
          <a:off x="250825" y="4581525"/>
          <a:ext cx="8448675" cy="968375"/>
        </p:xfrm>
        <a:graphic>
          <a:graphicData uri="http://schemas.openxmlformats.org/presentationml/2006/ole">
            <mc:AlternateContent xmlns:mc="http://schemas.openxmlformats.org/markup-compatibility/2006">
              <mc:Choice xmlns:v="urn:schemas-microsoft-com:vml" Requires="v">
                <p:oleObj name="Equation" r:id="rId6" imgW="4114800" imgH="457200" progId="Equation.DSMT4">
                  <p:embed/>
                </p:oleObj>
              </mc:Choice>
              <mc:Fallback>
                <p:oleObj name="Equation" r:id="rId6" imgW="4114800" imgH="457200" progId="Equation.DSMT4">
                  <p:embed/>
                  <p:pic>
                    <p:nvPicPr>
                      <p:cNvPr id="91152" name="Object 16">
                        <a:extLst>
                          <a:ext uri="{FF2B5EF4-FFF2-40B4-BE49-F238E27FC236}">
                            <a16:creationId xmlns:a16="http://schemas.microsoft.com/office/drawing/2014/main" id="{160FB572-5BAB-46A7-860E-E5E8892FEC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4581525"/>
                        <a:ext cx="8448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3" name="Object 17">
            <a:extLst>
              <a:ext uri="{FF2B5EF4-FFF2-40B4-BE49-F238E27FC236}">
                <a16:creationId xmlns:a16="http://schemas.microsoft.com/office/drawing/2014/main" id="{E3C8E2EA-1331-4770-801E-6D9F3C7BC536}"/>
              </a:ext>
            </a:extLst>
          </p:cNvPr>
          <p:cNvGraphicFramePr>
            <a:graphicFrameLocks noChangeAspect="1"/>
          </p:cNvGraphicFramePr>
          <p:nvPr>
            <p:extLst>
              <p:ext uri="{D42A27DB-BD31-4B8C-83A1-F6EECF244321}">
                <p14:modId xmlns:p14="http://schemas.microsoft.com/office/powerpoint/2010/main" val="2103923414"/>
              </p:ext>
            </p:extLst>
          </p:nvPr>
        </p:nvGraphicFramePr>
        <p:xfrm>
          <a:off x="2051050" y="5661025"/>
          <a:ext cx="3859213" cy="484188"/>
        </p:xfrm>
        <a:graphic>
          <a:graphicData uri="http://schemas.openxmlformats.org/presentationml/2006/ole">
            <mc:AlternateContent xmlns:mc="http://schemas.openxmlformats.org/markup-compatibility/2006">
              <mc:Choice xmlns:v="urn:schemas-microsoft-com:vml" Requires="v">
                <p:oleObj name="Equation" r:id="rId8" imgW="1879560" imgH="228600" progId="Equation.DSMT4">
                  <p:embed/>
                </p:oleObj>
              </mc:Choice>
              <mc:Fallback>
                <p:oleObj name="Equation" r:id="rId8" imgW="1879560" imgH="228600" progId="Equation.DSMT4">
                  <p:embed/>
                  <p:pic>
                    <p:nvPicPr>
                      <p:cNvPr id="91153" name="Object 17">
                        <a:extLst>
                          <a:ext uri="{FF2B5EF4-FFF2-40B4-BE49-F238E27FC236}">
                            <a16:creationId xmlns:a16="http://schemas.microsoft.com/office/drawing/2014/main" id="{E3C8E2EA-1331-4770-801E-6D9F3C7BC5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5661025"/>
                        <a:ext cx="38592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1147">
                                            <p:txEl>
                                              <p:pRg st="0" end="0"/>
                                            </p:txEl>
                                          </p:spTgt>
                                        </p:tgtEl>
                                        <p:attrNameLst>
                                          <p:attrName>style.visibility</p:attrName>
                                        </p:attrNameLst>
                                      </p:cBhvr>
                                      <p:to>
                                        <p:strVal val="visible"/>
                                      </p:to>
                                    </p:set>
                                    <p:animEffect transition="in" filter="wipe(left)">
                                      <p:cBhvr>
                                        <p:cTn id="7" dur="1000"/>
                                        <p:tgtEl>
                                          <p:spTgt spid="91147">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91147">
                                            <p:txEl>
                                              <p:pRg st="1" end="1"/>
                                            </p:txEl>
                                          </p:spTgt>
                                        </p:tgtEl>
                                        <p:attrNameLst>
                                          <p:attrName>style.visibility</p:attrName>
                                        </p:attrNameLst>
                                      </p:cBhvr>
                                      <p:to>
                                        <p:strVal val="visible"/>
                                      </p:to>
                                    </p:set>
                                    <p:animEffect transition="in" filter="wipe(left)">
                                      <p:cBhvr>
                                        <p:cTn id="11" dur="1000"/>
                                        <p:tgtEl>
                                          <p:spTgt spid="911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1148"/>
                                        </p:tgtEl>
                                        <p:attrNameLst>
                                          <p:attrName>style.visibility</p:attrName>
                                        </p:attrNameLst>
                                      </p:cBhvr>
                                      <p:to>
                                        <p:strVal val="visible"/>
                                      </p:to>
                                    </p:set>
                                    <p:animEffect transition="in" filter="wipe(left)">
                                      <p:cBhvr>
                                        <p:cTn id="16" dur="500"/>
                                        <p:tgtEl>
                                          <p:spTgt spid="9114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1149">
                                            <p:txEl>
                                              <p:pRg st="0" end="0"/>
                                            </p:txEl>
                                          </p:spTgt>
                                        </p:tgtEl>
                                        <p:attrNameLst>
                                          <p:attrName>style.visibility</p:attrName>
                                        </p:attrNameLst>
                                      </p:cBhvr>
                                      <p:to>
                                        <p:strVal val="visible"/>
                                      </p:to>
                                    </p:set>
                                    <p:animEffect transition="in" filter="wipe(left)">
                                      <p:cBhvr>
                                        <p:cTn id="20" dur="1000"/>
                                        <p:tgtEl>
                                          <p:spTgt spid="9114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1150"/>
                                        </p:tgtEl>
                                        <p:attrNameLst>
                                          <p:attrName>style.visibility</p:attrName>
                                        </p:attrNameLst>
                                      </p:cBhvr>
                                      <p:to>
                                        <p:strVal val="visible"/>
                                      </p:to>
                                    </p:set>
                                    <p:animEffect transition="in" filter="wipe(left)">
                                      <p:cBhvr>
                                        <p:cTn id="25" dur="500"/>
                                        <p:tgtEl>
                                          <p:spTgt spid="911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1151">
                                            <p:txEl>
                                              <p:pRg st="0" end="0"/>
                                            </p:txEl>
                                          </p:spTgt>
                                        </p:tgtEl>
                                        <p:attrNameLst>
                                          <p:attrName>style.visibility</p:attrName>
                                        </p:attrNameLst>
                                      </p:cBhvr>
                                      <p:to>
                                        <p:strVal val="visible"/>
                                      </p:to>
                                    </p:set>
                                    <p:animEffect transition="in" filter="wipe(left)">
                                      <p:cBhvr>
                                        <p:cTn id="30" dur="1000"/>
                                        <p:tgtEl>
                                          <p:spTgt spid="9115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91152"/>
                                        </p:tgtEl>
                                        <p:attrNameLst>
                                          <p:attrName>style.visibility</p:attrName>
                                        </p:attrNameLst>
                                      </p:cBhvr>
                                      <p:to>
                                        <p:strVal val="visible"/>
                                      </p:to>
                                    </p:set>
                                    <p:animEffect transition="in" filter="wipe(up)">
                                      <p:cBhvr>
                                        <p:cTn id="35" dur="500"/>
                                        <p:tgtEl>
                                          <p:spTgt spid="911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1153"/>
                                        </p:tgtEl>
                                        <p:attrNameLst>
                                          <p:attrName>style.visibility</p:attrName>
                                        </p:attrNameLst>
                                      </p:cBhvr>
                                      <p:to>
                                        <p:strVal val="visible"/>
                                      </p:to>
                                    </p:set>
                                    <p:animEffect transition="in" filter="wipe(left)">
                                      <p:cBhvr>
                                        <p:cTn id="40" dur="500"/>
                                        <p:tgtEl>
                                          <p:spTgt spid="9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4">
            <a:extLst>
              <a:ext uri="{FF2B5EF4-FFF2-40B4-BE49-F238E27FC236}">
                <a16:creationId xmlns:a16="http://schemas.microsoft.com/office/drawing/2014/main" id="{FC59FF00-11D6-4077-8B49-8277ED4D9180}"/>
              </a:ext>
            </a:extLst>
          </p:cNvPr>
          <p:cNvSpPr>
            <a:spLocks noChangeArrowheads="1"/>
          </p:cNvSpPr>
          <p:nvPr/>
        </p:nvSpPr>
        <p:spPr bwMode="auto">
          <a:xfrm>
            <a:off x="1143000" y="271463"/>
            <a:ext cx="65532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§6  </a:t>
            </a:r>
            <a:r>
              <a:rPr lang="zh-CN" altLang="en-US" sz="4000" b="1">
                <a:effectLst>
                  <a:outerShdw blurRad="38100" dist="38100" dir="2700000" algn="tl">
                    <a:srgbClr val="C0C0C0"/>
                  </a:outerShdw>
                </a:effectLst>
                <a:latin typeface="Times New Roman" panose="02020603050405020304" pitchFamily="18" charset="0"/>
              </a:rPr>
              <a:t>分配律</a:t>
            </a:r>
          </a:p>
        </p:txBody>
      </p:sp>
      <p:graphicFrame>
        <p:nvGraphicFramePr>
          <p:cNvPr id="133126" name="Object 6">
            <a:extLst>
              <a:ext uri="{FF2B5EF4-FFF2-40B4-BE49-F238E27FC236}">
                <a16:creationId xmlns:a16="http://schemas.microsoft.com/office/drawing/2014/main" id="{52BACB34-0609-41E4-88CC-87A93C0DA1A7}"/>
              </a:ext>
            </a:extLst>
          </p:cNvPr>
          <p:cNvGraphicFramePr>
            <a:graphicFrameLocks noChangeAspect="1"/>
          </p:cNvGraphicFramePr>
          <p:nvPr>
            <p:extLst>
              <p:ext uri="{D42A27DB-BD31-4B8C-83A1-F6EECF244321}">
                <p14:modId xmlns:p14="http://schemas.microsoft.com/office/powerpoint/2010/main" val="248782966"/>
              </p:ext>
            </p:extLst>
          </p:nvPr>
        </p:nvGraphicFramePr>
        <p:xfrm>
          <a:off x="342900" y="1268413"/>
          <a:ext cx="8396288" cy="914400"/>
        </p:xfrm>
        <a:graphic>
          <a:graphicData uri="http://schemas.openxmlformats.org/presentationml/2006/ole">
            <mc:AlternateContent xmlns:mc="http://schemas.openxmlformats.org/markup-compatibility/2006">
              <mc:Choice xmlns:v="urn:schemas-microsoft-com:vml" Requires="v">
                <p:oleObj name="Equation" r:id="rId2" imgW="4089240" imgH="431640" progId="Equation.DSMT4">
                  <p:embed/>
                </p:oleObj>
              </mc:Choice>
              <mc:Fallback>
                <p:oleObj name="Equation" r:id="rId2" imgW="4089240" imgH="431640" progId="Equation.DSMT4">
                  <p:embed/>
                  <p:pic>
                    <p:nvPicPr>
                      <p:cNvPr id="133126" name="Object 6">
                        <a:extLst>
                          <a:ext uri="{FF2B5EF4-FFF2-40B4-BE49-F238E27FC236}">
                            <a16:creationId xmlns:a16="http://schemas.microsoft.com/office/drawing/2014/main" id="{52BACB34-0609-41E4-88CC-87A93C0DA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268413"/>
                        <a:ext cx="8396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7" name="Object 7">
            <a:extLst>
              <a:ext uri="{FF2B5EF4-FFF2-40B4-BE49-F238E27FC236}">
                <a16:creationId xmlns:a16="http://schemas.microsoft.com/office/drawing/2014/main" id="{FEFB230E-7A35-414D-8D78-AD0633A4A444}"/>
              </a:ext>
            </a:extLst>
          </p:cNvPr>
          <p:cNvGraphicFramePr>
            <a:graphicFrameLocks noChangeAspect="1"/>
          </p:cNvGraphicFramePr>
          <p:nvPr>
            <p:extLst>
              <p:ext uri="{D42A27DB-BD31-4B8C-83A1-F6EECF244321}">
                <p14:modId xmlns:p14="http://schemas.microsoft.com/office/powerpoint/2010/main" val="236703410"/>
              </p:ext>
            </p:extLst>
          </p:nvPr>
        </p:nvGraphicFramePr>
        <p:xfrm>
          <a:off x="2406650" y="2349500"/>
          <a:ext cx="3101975" cy="484188"/>
        </p:xfrm>
        <a:graphic>
          <a:graphicData uri="http://schemas.openxmlformats.org/presentationml/2006/ole">
            <mc:AlternateContent xmlns:mc="http://schemas.openxmlformats.org/markup-compatibility/2006">
              <mc:Choice xmlns:v="urn:schemas-microsoft-com:vml" Requires="v">
                <p:oleObj name="Equation" r:id="rId4" imgW="1511280" imgH="228600" progId="Equation.DSMT4">
                  <p:embed/>
                </p:oleObj>
              </mc:Choice>
              <mc:Fallback>
                <p:oleObj name="Equation" r:id="rId4" imgW="1511280" imgH="228600" progId="Equation.DSMT4">
                  <p:embed/>
                  <p:pic>
                    <p:nvPicPr>
                      <p:cNvPr id="133127" name="Object 7">
                        <a:extLst>
                          <a:ext uri="{FF2B5EF4-FFF2-40B4-BE49-F238E27FC236}">
                            <a16:creationId xmlns:a16="http://schemas.microsoft.com/office/drawing/2014/main" id="{FEFB230E-7A35-414D-8D78-AD0633A4A4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6650" y="2349500"/>
                        <a:ext cx="3101975"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8" name="Object 8">
            <a:extLst>
              <a:ext uri="{FF2B5EF4-FFF2-40B4-BE49-F238E27FC236}">
                <a16:creationId xmlns:a16="http://schemas.microsoft.com/office/drawing/2014/main" id="{677AB538-D4A4-4479-A843-99A8ECE67BBA}"/>
              </a:ext>
            </a:extLst>
          </p:cNvPr>
          <p:cNvGraphicFramePr>
            <a:graphicFrameLocks noChangeAspect="1"/>
          </p:cNvGraphicFramePr>
          <p:nvPr>
            <p:extLst>
              <p:ext uri="{D42A27DB-BD31-4B8C-83A1-F6EECF244321}">
                <p14:modId xmlns:p14="http://schemas.microsoft.com/office/powerpoint/2010/main" val="1498144427"/>
              </p:ext>
            </p:extLst>
          </p:nvPr>
        </p:nvGraphicFramePr>
        <p:xfrm>
          <a:off x="323528" y="2997200"/>
          <a:ext cx="7874000" cy="968375"/>
        </p:xfrm>
        <a:graphic>
          <a:graphicData uri="http://schemas.openxmlformats.org/presentationml/2006/ole">
            <mc:AlternateContent xmlns:mc="http://schemas.openxmlformats.org/markup-compatibility/2006">
              <mc:Choice xmlns:v="urn:schemas-microsoft-com:vml" Requires="v">
                <p:oleObj name="Equation" r:id="rId6" imgW="3835080" imgH="457200" progId="Equation.DSMT4">
                  <p:embed/>
                </p:oleObj>
              </mc:Choice>
              <mc:Fallback>
                <p:oleObj name="Equation" r:id="rId6" imgW="3835080" imgH="457200" progId="Equation.DSMT4">
                  <p:embed/>
                  <p:pic>
                    <p:nvPicPr>
                      <p:cNvPr id="133128" name="Object 8">
                        <a:extLst>
                          <a:ext uri="{FF2B5EF4-FFF2-40B4-BE49-F238E27FC236}">
                            <a16:creationId xmlns:a16="http://schemas.microsoft.com/office/drawing/2014/main" id="{677AB538-D4A4-4479-A843-99A8ECE67B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528" y="2997200"/>
                        <a:ext cx="787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9" name="Object 9">
            <a:extLst>
              <a:ext uri="{FF2B5EF4-FFF2-40B4-BE49-F238E27FC236}">
                <a16:creationId xmlns:a16="http://schemas.microsoft.com/office/drawing/2014/main" id="{D5583D5B-F9C2-4BAA-A63C-A2C74D16ED16}"/>
              </a:ext>
            </a:extLst>
          </p:cNvPr>
          <p:cNvGraphicFramePr>
            <a:graphicFrameLocks noChangeAspect="1"/>
          </p:cNvGraphicFramePr>
          <p:nvPr>
            <p:extLst>
              <p:ext uri="{D42A27DB-BD31-4B8C-83A1-F6EECF244321}">
                <p14:modId xmlns:p14="http://schemas.microsoft.com/office/powerpoint/2010/main" val="4288178523"/>
              </p:ext>
            </p:extLst>
          </p:nvPr>
        </p:nvGraphicFramePr>
        <p:xfrm>
          <a:off x="971550" y="4076700"/>
          <a:ext cx="6883400" cy="484188"/>
        </p:xfrm>
        <a:graphic>
          <a:graphicData uri="http://schemas.openxmlformats.org/presentationml/2006/ole">
            <mc:AlternateContent xmlns:mc="http://schemas.openxmlformats.org/markup-compatibility/2006">
              <mc:Choice xmlns:v="urn:schemas-microsoft-com:vml" Requires="v">
                <p:oleObj name="Equation" r:id="rId8" imgW="3352680" imgH="228600" progId="Equation.DSMT4">
                  <p:embed/>
                </p:oleObj>
              </mc:Choice>
              <mc:Fallback>
                <p:oleObj name="Equation" r:id="rId8" imgW="3352680" imgH="228600" progId="Equation.DSMT4">
                  <p:embed/>
                  <p:pic>
                    <p:nvPicPr>
                      <p:cNvPr id="133129" name="Object 9">
                        <a:extLst>
                          <a:ext uri="{FF2B5EF4-FFF2-40B4-BE49-F238E27FC236}">
                            <a16:creationId xmlns:a16="http://schemas.microsoft.com/office/drawing/2014/main" id="{D5583D5B-F9C2-4BAA-A63C-A2C74D16ED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076700"/>
                        <a:ext cx="68834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0" name="Rectangle 10">
            <a:extLst>
              <a:ext uri="{FF2B5EF4-FFF2-40B4-BE49-F238E27FC236}">
                <a16:creationId xmlns:a16="http://schemas.microsoft.com/office/drawing/2014/main" id="{202C8211-39E0-4D24-9C0D-A51F6CA02684}"/>
              </a:ext>
            </a:extLst>
          </p:cNvPr>
          <p:cNvSpPr>
            <a:spLocks noChangeArrowheads="1"/>
          </p:cNvSpPr>
          <p:nvPr/>
        </p:nvSpPr>
        <p:spPr bwMode="auto">
          <a:xfrm>
            <a:off x="539750" y="4651375"/>
            <a:ext cx="8280400" cy="14414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证明　对</a:t>
            </a:r>
            <a:r>
              <a:rPr lang="en-US" altLang="zh-CN" sz="2400" i="1" dirty="0">
                <a:solidFill>
                  <a:srgbClr val="000000"/>
                </a:solidFill>
                <a:latin typeface="Times New Roman" panose="02020603050405020304" pitchFamily="18" charset="0"/>
              </a:rPr>
              <a:t>n</a:t>
            </a:r>
            <a:r>
              <a:rPr lang="zh-CN" altLang="en-US" sz="2400" dirty="0">
                <a:solidFill>
                  <a:srgbClr val="000000"/>
                </a:solidFill>
                <a:latin typeface="Times New Roman" panose="02020603050405020304" pitchFamily="18" charset="0"/>
              </a:rPr>
              <a:t>用归纳法</a:t>
            </a:r>
            <a:r>
              <a:rPr lang="en-US" altLang="zh-CN" sz="2400" dirty="0">
                <a:solidFill>
                  <a:srgbClr val="000000"/>
                </a:solidFill>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i="1" dirty="0">
                <a:solidFill>
                  <a:srgbClr val="000000"/>
                </a:solidFill>
                <a:latin typeface="Times New Roman" panose="02020603050405020304" pitchFamily="18" charset="0"/>
              </a:rPr>
              <a:t>            n</a:t>
            </a:r>
            <a:r>
              <a:rPr lang="en-US" altLang="zh-CN" sz="2400" dirty="0">
                <a:solidFill>
                  <a:srgbClr val="000000"/>
                </a:solidFill>
                <a:latin typeface="Times New Roman" panose="02020603050405020304" pitchFamily="18" charset="0"/>
              </a:rPr>
              <a:t>=1, 2</a:t>
            </a:r>
            <a:r>
              <a:rPr lang="zh-CN" altLang="en-US" sz="2400" dirty="0">
                <a:solidFill>
                  <a:srgbClr val="000000"/>
                </a:solidFill>
                <a:latin typeface="Times New Roman" panose="02020603050405020304" pitchFamily="18" charset="0"/>
              </a:rPr>
              <a:t>时，定理显然成立．</a:t>
            </a:r>
          </a:p>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           假设</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baseline="-250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a:t>
            </a:r>
            <a:r>
              <a:rPr lang="en-US" altLang="zh-CN" sz="2400" dirty="0">
                <a:latin typeface="宋体" panose="02010600030101010101" pitchFamily="2" charset="-122"/>
              </a:rPr>
              <a:t>…</a:t>
            </a:r>
            <a:r>
              <a:rPr lang="zh-CN" altLang="en-US" sz="2400" dirty="0"/>
              <a:t>的个数是</a:t>
            </a:r>
            <a:r>
              <a:rPr lang="en-US" altLang="zh-CN" sz="2400" i="1" dirty="0">
                <a:latin typeface="Times New Roman" panose="02020603050405020304" pitchFamily="18" charset="0"/>
              </a:rPr>
              <a:t>n</a:t>
            </a:r>
            <a:r>
              <a:rPr lang="en-US" altLang="zh-CN" sz="2400" dirty="0">
                <a:latin typeface="Times New Roman" panose="02020603050405020304" pitchFamily="18" charset="0"/>
              </a:rPr>
              <a:t>-1</a:t>
            </a:r>
            <a:r>
              <a:rPr lang="zh-CN" altLang="en-US" sz="2400" dirty="0"/>
              <a:t>个时成立，则当为</a:t>
            </a:r>
            <a:r>
              <a:rPr lang="en-US" altLang="zh-CN" sz="2400" i="1" dirty="0">
                <a:latin typeface="Times New Roman" panose="02020603050405020304" pitchFamily="18" charset="0"/>
              </a:rPr>
              <a:t>n</a:t>
            </a:r>
            <a:r>
              <a:rPr lang="zh-CN" altLang="en-US" sz="2400" dirty="0"/>
              <a:t>个时有：</a:t>
            </a:r>
            <a:endParaRPr lang="zh-CN" altLang="en-US"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up)">
                                      <p:cBhvr>
                                        <p:cTn id="7" dur="500"/>
                                        <p:tgtEl>
                                          <p:spTgt spid="133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27"/>
                                        </p:tgtEl>
                                        <p:attrNameLst>
                                          <p:attrName>style.visibility</p:attrName>
                                        </p:attrNameLst>
                                      </p:cBhvr>
                                      <p:to>
                                        <p:strVal val="visible"/>
                                      </p:to>
                                    </p:set>
                                    <p:animEffect transition="in" filter="wipe(left)">
                                      <p:cBhvr>
                                        <p:cTn id="12" dur="500"/>
                                        <p:tgtEl>
                                          <p:spTgt spid="133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3128"/>
                                        </p:tgtEl>
                                        <p:attrNameLst>
                                          <p:attrName>style.visibility</p:attrName>
                                        </p:attrNameLst>
                                      </p:cBhvr>
                                      <p:to>
                                        <p:strVal val="visible"/>
                                      </p:to>
                                    </p:set>
                                    <p:animEffect transition="in" filter="wipe(up)">
                                      <p:cBhvr>
                                        <p:cTn id="17" dur="500"/>
                                        <p:tgtEl>
                                          <p:spTgt spid="133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9"/>
                                        </p:tgtEl>
                                        <p:attrNameLst>
                                          <p:attrName>style.visibility</p:attrName>
                                        </p:attrNameLst>
                                      </p:cBhvr>
                                      <p:to>
                                        <p:strVal val="visible"/>
                                      </p:to>
                                    </p:set>
                                    <p:animEffect transition="in" filter="wipe(left)">
                                      <p:cBhvr>
                                        <p:cTn id="22" dur="500"/>
                                        <p:tgtEl>
                                          <p:spTgt spid="1331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30">
                                            <p:txEl>
                                              <p:pRg st="0" end="0"/>
                                            </p:txEl>
                                          </p:spTgt>
                                        </p:tgtEl>
                                        <p:attrNameLst>
                                          <p:attrName>style.visibility</p:attrName>
                                        </p:attrNameLst>
                                      </p:cBhvr>
                                      <p:to>
                                        <p:strVal val="visible"/>
                                      </p:to>
                                    </p:set>
                                    <p:animEffect transition="in" filter="wipe(left)">
                                      <p:cBhvr>
                                        <p:cTn id="27" dur="500"/>
                                        <p:tgtEl>
                                          <p:spTgt spid="13313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30">
                                            <p:txEl>
                                              <p:pRg st="1" end="1"/>
                                            </p:txEl>
                                          </p:spTgt>
                                        </p:tgtEl>
                                        <p:attrNameLst>
                                          <p:attrName>style.visibility</p:attrName>
                                        </p:attrNameLst>
                                      </p:cBhvr>
                                      <p:to>
                                        <p:strVal val="visible"/>
                                      </p:to>
                                    </p:set>
                                    <p:animEffect transition="in" filter="wipe(left)">
                                      <p:cBhvr>
                                        <p:cTn id="32" dur="500"/>
                                        <p:tgtEl>
                                          <p:spTgt spid="13313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30">
                                            <p:txEl>
                                              <p:pRg st="2" end="2"/>
                                            </p:txEl>
                                          </p:spTgt>
                                        </p:tgtEl>
                                        <p:attrNameLst>
                                          <p:attrName>style.visibility</p:attrName>
                                        </p:attrNameLst>
                                      </p:cBhvr>
                                      <p:to>
                                        <p:strVal val="visible"/>
                                      </p:to>
                                    </p:set>
                                    <p:animEffect transition="in" filter="wipe(left)">
                                      <p:cBhvr>
                                        <p:cTn id="37" dur="500"/>
                                        <p:tgtEl>
                                          <p:spTgt spid="133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0"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a:extLst>
              <a:ext uri="{FF2B5EF4-FFF2-40B4-BE49-F238E27FC236}">
                <a16:creationId xmlns:a16="http://schemas.microsoft.com/office/drawing/2014/main" id="{BC54FEE6-0F89-4696-AF79-6FB5F55AB10A}"/>
              </a:ext>
            </a:extLst>
          </p:cNvPr>
          <p:cNvSpPr>
            <a:spLocks noGrp="1" noChangeArrowheads="1"/>
          </p:cNvSpPr>
          <p:nvPr>
            <p:ph type="title"/>
          </p:nvPr>
        </p:nvSpPr>
        <p:spPr>
          <a:xfrm>
            <a:off x="1143000" y="271463"/>
            <a:ext cx="6553200" cy="63658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§6  </a:t>
            </a:r>
            <a:r>
              <a:rPr lang="zh-CN" altLang="en-US" sz="4000" b="1">
                <a:effectLst>
                  <a:outerShdw blurRad="38100" dist="38100" dir="2700000" algn="tl">
                    <a:srgbClr val="C0C0C0"/>
                  </a:outerShdw>
                </a:effectLst>
                <a:latin typeface="Times New Roman" panose="02020603050405020304" pitchFamily="18" charset="0"/>
              </a:rPr>
              <a:t>分配律</a:t>
            </a:r>
          </a:p>
        </p:txBody>
      </p:sp>
      <p:graphicFrame>
        <p:nvGraphicFramePr>
          <p:cNvPr id="134150" name="Object 6">
            <a:extLst>
              <a:ext uri="{FF2B5EF4-FFF2-40B4-BE49-F238E27FC236}">
                <a16:creationId xmlns:a16="http://schemas.microsoft.com/office/drawing/2014/main" id="{C7BEC0F3-0123-4A8B-B43E-FD0A5DECDAFE}"/>
              </a:ext>
            </a:extLst>
          </p:cNvPr>
          <p:cNvGraphicFramePr>
            <a:graphicFrameLocks noChangeAspect="1"/>
          </p:cNvGraphicFramePr>
          <p:nvPr>
            <p:extLst>
              <p:ext uri="{D42A27DB-BD31-4B8C-83A1-F6EECF244321}">
                <p14:modId xmlns:p14="http://schemas.microsoft.com/office/powerpoint/2010/main" val="2106702557"/>
              </p:ext>
            </p:extLst>
          </p:nvPr>
        </p:nvGraphicFramePr>
        <p:xfrm>
          <a:off x="1979613" y="1268413"/>
          <a:ext cx="2867025" cy="484187"/>
        </p:xfrm>
        <a:graphic>
          <a:graphicData uri="http://schemas.openxmlformats.org/presentationml/2006/ole">
            <mc:AlternateContent xmlns:mc="http://schemas.openxmlformats.org/markup-compatibility/2006">
              <mc:Choice xmlns:v="urn:schemas-microsoft-com:vml" Requires="v">
                <p:oleObj name="Equation" r:id="rId2" imgW="1396800" imgH="228600" progId="Equation.DSMT4">
                  <p:embed/>
                </p:oleObj>
              </mc:Choice>
              <mc:Fallback>
                <p:oleObj name="Equation" r:id="rId2" imgW="1396800" imgH="228600" progId="Equation.DSMT4">
                  <p:embed/>
                  <p:pic>
                    <p:nvPicPr>
                      <p:cNvPr id="134150" name="Object 6">
                        <a:extLst>
                          <a:ext uri="{FF2B5EF4-FFF2-40B4-BE49-F238E27FC236}">
                            <a16:creationId xmlns:a16="http://schemas.microsoft.com/office/drawing/2014/main" id="{C7BEC0F3-0123-4A8B-B43E-FD0A5DECD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268413"/>
                        <a:ext cx="28670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1" name="Object 7">
            <a:extLst>
              <a:ext uri="{FF2B5EF4-FFF2-40B4-BE49-F238E27FC236}">
                <a16:creationId xmlns:a16="http://schemas.microsoft.com/office/drawing/2014/main" id="{B476D937-23C9-4466-98E2-E8694A99A127}"/>
              </a:ext>
            </a:extLst>
          </p:cNvPr>
          <p:cNvGraphicFramePr>
            <a:graphicFrameLocks noChangeAspect="1"/>
          </p:cNvGraphicFramePr>
          <p:nvPr>
            <p:extLst>
              <p:ext uri="{D42A27DB-BD31-4B8C-83A1-F6EECF244321}">
                <p14:modId xmlns:p14="http://schemas.microsoft.com/office/powerpoint/2010/main" val="4204390292"/>
              </p:ext>
            </p:extLst>
          </p:nvPr>
        </p:nvGraphicFramePr>
        <p:xfrm>
          <a:off x="1939925" y="1844675"/>
          <a:ext cx="4144963" cy="484188"/>
        </p:xfrm>
        <a:graphic>
          <a:graphicData uri="http://schemas.openxmlformats.org/presentationml/2006/ole">
            <mc:AlternateContent xmlns:mc="http://schemas.openxmlformats.org/markup-compatibility/2006">
              <mc:Choice xmlns:v="urn:schemas-microsoft-com:vml" Requires="v">
                <p:oleObj name="Equation" r:id="rId4" imgW="2019240" imgH="228600" progId="Equation.DSMT4">
                  <p:embed/>
                </p:oleObj>
              </mc:Choice>
              <mc:Fallback>
                <p:oleObj name="Equation" r:id="rId4" imgW="2019240" imgH="228600" progId="Equation.DSMT4">
                  <p:embed/>
                  <p:pic>
                    <p:nvPicPr>
                      <p:cNvPr id="134151" name="Object 7">
                        <a:extLst>
                          <a:ext uri="{FF2B5EF4-FFF2-40B4-BE49-F238E27FC236}">
                            <a16:creationId xmlns:a16="http://schemas.microsoft.com/office/drawing/2014/main" id="{B476D937-23C9-4466-98E2-E8694A99A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1844675"/>
                        <a:ext cx="414496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2" name="Object 8">
            <a:extLst>
              <a:ext uri="{FF2B5EF4-FFF2-40B4-BE49-F238E27FC236}">
                <a16:creationId xmlns:a16="http://schemas.microsoft.com/office/drawing/2014/main" id="{8039AFF7-FB01-4704-BBBE-5CFE514AE466}"/>
              </a:ext>
            </a:extLst>
          </p:cNvPr>
          <p:cNvGraphicFramePr>
            <a:graphicFrameLocks noChangeAspect="1"/>
          </p:cNvGraphicFramePr>
          <p:nvPr>
            <p:extLst>
              <p:ext uri="{D42A27DB-BD31-4B8C-83A1-F6EECF244321}">
                <p14:modId xmlns:p14="http://schemas.microsoft.com/office/powerpoint/2010/main" val="955352478"/>
              </p:ext>
            </p:extLst>
          </p:nvPr>
        </p:nvGraphicFramePr>
        <p:xfrm>
          <a:off x="1966913" y="2368550"/>
          <a:ext cx="4665662" cy="484188"/>
        </p:xfrm>
        <a:graphic>
          <a:graphicData uri="http://schemas.openxmlformats.org/presentationml/2006/ole">
            <mc:AlternateContent xmlns:mc="http://schemas.openxmlformats.org/markup-compatibility/2006">
              <mc:Choice xmlns:v="urn:schemas-microsoft-com:vml" Requires="v">
                <p:oleObj name="Equation" r:id="rId6" imgW="2273040" imgH="228600" progId="Equation.DSMT4">
                  <p:embed/>
                </p:oleObj>
              </mc:Choice>
              <mc:Fallback>
                <p:oleObj name="Equation" r:id="rId6" imgW="2273040" imgH="228600" progId="Equation.DSMT4">
                  <p:embed/>
                  <p:pic>
                    <p:nvPicPr>
                      <p:cNvPr id="134152" name="Object 8">
                        <a:extLst>
                          <a:ext uri="{FF2B5EF4-FFF2-40B4-BE49-F238E27FC236}">
                            <a16:creationId xmlns:a16="http://schemas.microsoft.com/office/drawing/2014/main" id="{8039AFF7-FB01-4704-BBBE-5CFE514AE4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913" y="2368550"/>
                        <a:ext cx="4665662"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3" name="Object 9">
            <a:extLst>
              <a:ext uri="{FF2B5EF4-FFF2-40B4-BE49-F238E27FC236}">
                <a16:creationId xmlns:a16="http://schemas.microsoft.com/office/drawing/2014/main" id="{6BB33B5C-A0C3-493D-8026-2F233D2389D4}"/>
              </a:ext>
            </a:extLst>
          </p:cNvPr>
          <p:cNvGraphicFramePr>
            <a:graphicFrameLocks noChangeAspect="1"/>
          </p:cNvGraphicFramePr>
          <p:nvPr>
            <p:extLst>
              <p:ext uri="{D42A27DB-BD31-4B8C-83A1-F6EECF244321}">
                <p14:modId xmlns:p14="http://schemas.microsoft.com/office/powerpoint/2010/main" val="2623784006"/>
              </p:ext>
            </p:extLst>
          </p:nvPr>
        </p:nvGraphicFramePr>
        <p:xfrm>
          <a:off x="1908175" y="2852738"/>
          <a:ext cx="5762625" cy="484187"/>
        </p:xfrm>
        <a:graphic>
          <a:graphicData uri="http://schemas.openxmlformats.org/presentationml/2006/ole">
            <mc:AlternateContent xmlns:mc="http://schemas.openxmlformats.org/markup-compatibility/2006">
              <mc:Choice xmlns:v="urn:schemas-microsoft-com:vml" Requires="v">
                <p:oleObj name="Equation" r:id="rId8" imgW="2806560" imgH="228600" progId="Equation.DSMT4">
                  <p:embed/>
                </p:oleObj>
              </mc:Choice>
              <mc:Fallback>
                <p:oleObj name="Equation" r:id="rId8" imgW="2806560" imgH="228600" progId="Equation.DSMT4">
                  <p:embed/>
                  <p:pic>
                    <p:nvPicPr>
                      <p:cNvPr id="134153" name="Object 9">
                        <a:extLst>
                          <a:ext uri="{FF2B5EF4-FFF2-40B4-BE49-F238E27FC236}">
                            <a16:creationId xmlns:a16="http://schemas.microsoft.com/office/drawing/2014/main" id="{6BB33B5C-A0C3-493D-8026-2F233D2389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2852738"/>
                        <a:ext cx="576262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4" name="Object 10">
            <a:extLst>
              <a:ext uri="{FF2B5EF4-FFF2-40B4-BE49-F238E27FC236}">
                <a16:creationId xmlns:a16="http://schemas.microsoft.com/office/drawing/2014/main" id="{C2C83BD2-E6BF-447B-9D79-56AF03D6A844}"/>
              </a:ext>
            </a:extLst>
          </p:cNvPr>
          <p:cNvGraphicFramePr>
            <a:graphicFrameLocks noChangeAspect="1"/>
          </p:cNvGraphicFramePr>
          <p:nvPr>
            <p:extLst>
              <p:ext uri="{D42A27DB-BD31-4B8C-83A1-F6EECF244321}">
                <p14:modId xmlns:p14="http://schemas.microsoft.com/office/powerpoint/2010/main" val="4281268230"/>
              </p:ext>
            </p:extLst>
          </p:nvPr>
        </p:nvGraphicFramePr>
        <p:xfrm>
          <a:off x="1908175" y="3376613"/>
          <a:ext cx="5580063" cy="484187"/>
        </p:xfrm>
        <a:graphic>
          <a:graphicData uri="http://schemas.openxmlformats.org/presentationml/2006/ole">
            <mc:AlternateContent xmlns:mc="http://schemas.openxmlformats.org/markup-compatibility/2006">
              <mc:Choice xmlns:v="urn:schemas-microsoft-com:vml" Requires="v">
                <p:oleObj name="Equation" r:id="rId10" imgW="2717640" imgH="228600" progId="Equation.DSMT4">
                  <p:embed/>
                </p:oleObj>
              </mc:Choice>
              <mc:Fallback>
                <p:oleObj name="Equation" r:id="rId10" imgW="2717640" imgH="228600" progId="Equation.DSMT4">
                  <p:embed/>
                  <p:pic>
                    <p:nvPicPr>
                      <p:cNvPr id="134154" name="Object 10">
                        <a:extLst>
                          <a:ext uri="{FF2B5EF4-FFF2-40B4-BE49-F238E27FC236}">
                            <a16:creationId xmlns:a16="http://schemas.microsoft.com/office/drawing/2014/main" id="{C2C83BD2-E6BF-447B-9D79-56AF03D6A84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175" y="3376613"/>
                        <a:ext cx="5580063"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5" name="Rectangle 11">
            <a:extLst>
              <a:ext uri="{FF2B5EF4-FFF2-40B4-BE49-F238E27FC236}">
                <a16:creationId xmlns:a16="http://schemas.microsoft.com/office/drawing/2014/main" id="{1DB48896-30BF-448E-B432-838D3FB8F591}"/>
              </a:ext>
            </a:extLst>
          </p:cNvPr>
          <p:cNvSpPr>
            <a:spLocks noChangeArrowheads="1"/>
          </p:cNvSpPr>
          <p:nvPr/>
        </p:nvSpPr>
        <p:spPr bwMode="auto">
          <a:xfrm>
            <a:off x="468313" y="3789363"/>
            <a:ext cx="8353425" cy="51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t>类似地，再</a:t>
            </a:r>
            <a:r>
              <a:rPr kumimoji="0" lang="zh-CN" altLang="en-US" sz="2400">
                <a:latin typeface="Arial" panose="020B0604020202020204" pitchFamily="34" charset="0"/>
              </a:rPr>
              <a:t>看两种代数运算：</a:t>
            </a:r>
          </a:p>
        </p:txBody>
      </p:sp>
      <p:graphicFrame>
        <p:nvGraphicFramePr>
          <p:cNvPr id="134156" name="Object 12">
            <a:extLst>
              <a:ext uri="{FF2B5EF4-FFF2-40B4-BE49-F238E27FC236}">
                <a16:creationId xmlns:a16="http://schemas.microsoft.com/office/drawing/2014/main" id="{4CEB582C-BD01-42F8-8CBD-90886A5234ED}"/>
              </a:ext>
            </a:extLst>
          </p:cNvPr>
          <p:cNvGraphicFramePr>
            <a:graphicFrameLocks noChangeAspect="1"/>
          </p:cNvGraphicFramePr>
          <p:nvPr>
            <p:extLst>
              <p:ext uri="{D42A27DB-BD31-4B8C-83A1-F6EECF244321}">
                <p14:modId xmlns:p14="http://schemas.microsoft.com/office/powerpoint/2010/main" val="4228786418"/>
              </p:ext>
            </p:extLst>
          </p:nvPr>
        </p:nvGraphicFramePr>
        <p:xfrm>
          <a:off x="2124075" y="4365625"/>
          <a:ext cx="4176713" cy="463550"/>
        </p:xfrm>
        <a:graphic>
          <a:graphicData uri="http://schemas.openxmlformats.org/presentationml/2006/ole">
            <mc:AlternateContent xmlns:mc="http://schemas.openxmlformats.org/markup-compatibility/2006">
              <mc:Choice xmlns:v="urn:schemas-microsoft-com:vml" Requires="v">
                <p:oleObj name="Equation" r:id="rId12" imgW="1892160" imgH="203040" progId="Equation.DSMT4">
                  <p:embed/>
                </p:oleObj>
              </mc:Choice>
              <mc:Fallback>
                <p:oleObj name="Equation" r:id="rId12" imgW="1892160" imgH="203040" progId="Equation.DSMT4">
                  <p:embed/>
                  <p:pic>
                    <p:nvPicPr>
                      <p:cNvPr id="134156" name="Object 12">
                        <a:extLst>
                          <a:ext uri="{FF2B5EF4-FFF2-40B4-BE49-F238E27FC236}">
                            <a16:creationId xmlns:a16="http://schemas.microsoft.com/office/drawing/2014/main" id="{4CEB582C-BD01-42F8-8CBD-90886A5234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4365625"/>
                        <a:ext cx="4176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7" name="Rectangle 13">
            <a:extLst>
              <a:ext uri="{FF2B5EF4-FFF2-40B4-BE49-F238E27FC236}">
                <a16:creationId xmlns:a16="http://schemas.microsoft.com/office/drawing/2014/main" id="{79313F51-76B8-4F98-815C-248D21E377FA}"/>
              </a:ext>
            </a:extLst>
          </p:cNvPr>
          <p:cNvSpPr>
            <a:spLocks noChangeArrowheads="1"/>
          </p:cNvSpPr>
          <p:nvPr/>
        </p:nvSpPr>
        <p:spPr bwMode="auto">
          <a:xfrm>
            <a:off x="395288" y="4724400"/>
            <a:ext cx="8353425"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那么，对于</a:t>
            </a:r>
            <a:r>
              <a:rPr lang="en-US" altLang="zh-CN" sz="2400" i="1">
                <a:latin typeface="Times New Roman" panose="02020603050405020304" pitchFamily="18" charset="0"/>
              </a:rPr>
              <a:t>B</a:t>
            </a:r>
            <a:r>
              <a:rPr lang="zh-CN" altLang="en-US" sz="2400">
                <a:latin typeface="Times New Roman" panose="02020603050405020304" pitchFamily="18" charset="0"/>
              </a:rPr>
              <a:t>的任意元</a:t>
            </a:r>
            <a:r>
              <a:rPr lang="en-US" altLang="zh-CN" sz="2400" i="1">
                <a:latin typeface="Times New Roman" panose="02020603050405020304" pitchFamily="18" charset="0"/>
              </a:rPr>
              <a:t>b</a:t>
            </a:r>
            <a:r>
              <a:rPr lang="zh-CN" altLang="en-US" sz="2400">
                <a:latin typeface="Times New Roman" panose="02020603050405020304" pitchFamily="18" charset="0"/>
              </a:rPr>
              <a:t>和</a:t>
            </a:r>
            <a:r>
              <a:rPr lang="en-US" altLang="zh-CN" sz="2400" i="1">
                <a:latin typeface="Times New Roman" panose="02020603050405020304" pitchFamily="18" charset="0"/>
              </a:rPr>
              <a:t>A</a:t>
            </a:r>
            <a:r>
              <a:rPr lang="zh-CN" altLang="en-US" sz="2400">
                <a:latin typeface="Times New Roman" panose="02020603050405020304" pitchFamily="18" charset="0"/>
              </a:rPr>
              <a:t>的任意元</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来说：</a:t>
            </a:r>
            <a:endParaRPr kumimoji="0" lang="zh-CN" altLang="en-US" sz="2400">
              <a:latin typeface="Times New Roman" panose="02020603050405020304" pitchFamily="18" charset="0"/>
            </a:endParaRPr>
          </a:p>
        </p:txBody>
      </p:sp>
      <p:graphicFrame>
        <p:nvGraphicFramePr>
          <p:cNvPr id="134158" name="Object 14">
            <a:extLst>
              <a:ext uri="{FF2B5EF4-FFF2-40B4-BE49-F238E27FC236}">
                <a16:creationId xmlns:a16="http://schemas.microsoft.com/office/drawing/2014/main" id="{CCCE96A9-8A67-481A-8DBD-EE06632847E2}"/>
              </a:ext>
            </a:extLst>
          </p:cNvPr>
          <p:cNvGraphicFramePr>
            <a:graphicFrameLocks noChangeAspect="1"/>
          </p:cNvGraphicFramePr>
          <p:nvPr>
            <p:extLst>
              <p:ext uri="{D42A27DB-BD31-4B8C-83A1-F6EECF244321}">
                <p14:modId xmlns:p14="http://schemas.microsoft.com/office/powerpoint/2010/main" val="3797036623"/>
              </p:ext>
            </p:extLst>
          </p:nvPr>
        </p:nvGraphicFramePr>
        <p:xfrm>
          <a:off x="1908175" y="5356225"/>
          <a:ext cx="4289425" cy="520700"/>
        </p:xfrm>
        <a:graphic>
          <a:graphicData uri="http://schemas.openxmlformats.org/presentationml/2006/ole">
            <mc:AlternateContent xmlns:mc="http://schemas.openxmlformats.org/markup-compatibility/2006">
              <mc:Choice xmlns:v="urn:schemas-microsoft-com:vml" Requires="v">
                <p:oleObj name="Equation" r:id="rId14" imgW="1942920" imgH="228600" progId="Equation.DSMT4">
                  <p:embed/>
                </p:oleObj>
              </mc:Choice>
              <mc:Fallback>
                <p:oleObj name="Equation" r:id="rId14" imgW="1942920" imgH="228600" progId="Equation.DSMT4">
                  <p:embed/>
                  <p:pic>
                    <p:nvPicPr>
                      <p:cNvPr id="134158" name="Object 14">
                        <a:extLst>
                          <a:ext uri="{FF2B5EF4-FFF2-40B4-BE49-F238E27FC236}">
                            <a16:creationId xmlns:a16="http://schemas.microsoft.com/office/drawing/2014/main" id="{CCCE96A9-8A67-481A-8DBD-EE06632847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8175" y="5356225"/>
                        <a:ext cx="4289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9" name="Rectangle 15">
            <a:extLst>
              <a:ext uri="{FF2B5EF4-FFF2-40B4-BE49-F238E27FC236}">
                <a16:creationId xmlns:a16="http://schemas.microsoft.com/office/drawing/2014/main" id="{B5E26C9B-E67C-4E6F-BD69-AEFE059DD324}"/>
              </a:ext>
            </a:extLst>
          </p:cNvPr>
          <p:cNvSpPr>
            <a:spLocks noChangeArrowheads="1"/>
          </p:cNvSpPr>
          <p:nvPr/>
        </p:nvSpPr>
        <p:spPr bwMode="auto">
          <a:xfrm>
            <a:off x="395288" y="5805488"/>
            <a:ext cx="8353425"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a:latin typeface="Times New Roman" panose="02020603050405020304" pitchFamily="18" charset="0"/>
              </a:rPr>
              <a:t>都有意义，都是</a:t>
            </a:r>
            <a:r>
              <a:rPr lang="en-US" altLang="zh-CN" sz="2400" i="1">
                <a:latin typeface="Times New Roman" panose="02020603050405020304" pitchFamily="18" charset="0"/>
              </a:rPr>
              <a:t>A</a:t>
            </a:r>
            <a:r>
              <a:rPr lang="zh-CN" altLang="en-US" sz="2400">
                <a:latin typeface="Times New Roman" panose="02020603050405020304" pitchFamily="18" charset="0"/>
              </a:rPr>
              <a:t>的元，但这两个元不一定相等。</a:t>
            </a:r>
            <a:endParaRPr kumimoji="0"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wipe(left)">
                                      <p:cBhvr>
                                        <p:cTn id="7" dur="500"/>
                                        <p:tgtEl>
                                          <p:spTgt spid="134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wipe(left)">
                                      <p:cBhvr>
                                        <p:cTn id="12" dur="500"/>
                                        <p:tgtEl>
                                          <p:spTgt spid="134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4152"/>
                                        </p:tgtEl>
                                        <p:attrNameLst>
                                          <p:attrName>style.visibility</p:attrName>
                                        </p:attrNameLst>
                                      </p:cBhvr>
                                      <p:to>
                                        <p:strVal val="visible"/>
                                      </p:to>
                                    </p:set>
                                    <p:animEffect transition="in" filter="wipe(left)">
                                      <p:cBhvr>
                                        <p:cTn id="17" dur="500"/>
                                        <p:tgtEl>
                                          <p:spTgt spid="134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4153"/>
                                        </p:tgtEl>
                                        <p:attrNameLst>
                                          <p:attrName>style.visibility</p:attrName>
                                        </p:attrNameLst>
                                      </p:cBhvr>
                                      <p:to>
                                        <p:strVal val="visible"/>
                                      </p:to>
                                    </p:set>
                                    <p:animEffect transition="in" filter="wipe(left)">
                                      <p:cBhvr>
                                        <p:cTn id="22" dur="500"/>
                                        <p:tgtEl>
                                          <p:spTgt spid="1341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4154"/>
                                        </p:tgtEl>
                                        <p:attrNameLst>
                                          <p:attrName>style.visibility</p:attrName>
                                        </p:attrNameLst>
                                      </p:cBhvr>
                                      <p:to>
                                        <p:strVal val="visible"/>
                                      </p:to>
                                    </p:set>
                                    <p:animEffect transition="in" filter="wipe(left)">
                                      <p:cBhvr>
                                        <p:cTn id="27" dur="500"/>
                                        <p:tgtEl>
                                          <p:spTgt spid="1341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4155">
                                            <p:txEl>
                                              <p:pRg st="0" end="0"/>
                                            </p:txEl>
                                          </p:spTgt>
                                        </p:tgtEl>
                                        <p:attrNameLst>
                                          <p:attrName>style.visibility</p:attrName>
                                        </p:attrNameLst>
                                      </p:cBhvr>
                                      <p:to>
                                        <p:strVal val="visible"/>
                                      </p:to>
                                    </p:set>
                                    <p:animEffect transition="in" filter="wipe(left)">
                                      <p:cBhvr>
                                        <p:cTn id="32" dur="1000"/>
                                        <p:tgtEl>
                                          <p:spTgt spid="13415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4156"/>
                                        </p:tgtEl>
                                        <p:attrNameLst>
                                          <p:attrName>style.visibility</p:attrName>
                                        </p:attrNameLst>
                                      </p:cBhvr>
                                      <p:to>
                                        <p:strVal val="visible"/>
                                      </p:to>
                                    </p:set>
                                    <p:animEffect transition="in" filter="wipe(left)">
                                      <p:cBhvr>
                                        <p:cTn id="37" dur="500"/>
                                        <p:tgtEl>
                                          <p:spTgt spid="134156"/>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34157">
                                            <p:txEl>
                                              <p:pRg st="0" end="0"/>
                                            </p:txEl>
                                          </p:spTgt>
                                        </p:tgtEl>
                                        <p:attrNameLst>
                                          <p:attrName>style.visibility</p:attrName>
                                        </p:attrNameLst>
                                      </p:cBhvr>
                                      <p:to>
                                        <p:strVal val="visible"/>
                                      </p:to>
                                    </p:set>
                                    <p:animEffect transition="in" filter="wipe(left)">
                                      <p:cBhvr>
                                        <p:cTn id="41" dur="1000"/>
                                        <p:tgtEl>
                                          <p:spTgt spid="134157">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34158"/>
                                        </p:tgtEl>
                                        <p:attrNameLst>
                                          <p:attrName>style.visibility</p:attrName>
                                        </p:attrNameLst>
                                      </p:cBhvr>
                                      <p:to>
                                        <p:strVal val="visible"/>
                                      </p:to>
                                    </p:set>
                                    <p:animEffect transition="in" filter="wipe(left)">
                                      <p:cBhvr>
                                        <p:cTn id="46" dur="500"/>
                                        <p:tgtEl>
                                          <p:spTgt spid="1341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34159">
                                            <p:txEl>
                                              <p:pRg st="0" end="0"/>
                                            </p:txEl>
                                          </p:spTgt>
                                        </p:tgtEl>
                                        <p:attrNameLst>
                                          <p:attrName>style.visibility</p:attrName>
                                        </p:attrNameLst>
                                      </p:cBhvr>
                                      <p:to>
                                        <p:strVal val="visible"/>
                                      </p:to>
                                    </p:set>
                                    <p:animEffect transition="in" filter="wipe(left)">
                                      <p:cBhvr>
                                        <p:cTn id="51" dur="1000"/>
                                        <p:tgtEl>
                                          <p:spTgt spid="134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a:extLst>
              <a:ext uri="{FF2B5EF4-FFF2-40B4-BE49-F238E27FC236}">
                <a16:creationId xmlns:a16="http://schemas.microsoft.com/office/drawing/2014/main" id="{E6CEE2D6-C893-434E-914B-B9B66BA5B65D}"/>
              </a:ext>
            </a:extLst>
          </p:cNvPr>
          <p:cNvSpPr>
            <a:spLocks noGrp="1" noChangeArrowheads="1"/>
          </p:cNvSpPr>
          <p:nvPr>
            <p:ph type="title"/>
          </p:nvPr>
        </p:nvSpPr>
        <p:spPr>
          <a:xfrm>
            <a:off x="1143000" y="271463"/>
            <a:ext cx="6553200" cy="63658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§6  </a:t>
            </a:r>
            <a:r>
              <a:rPr lang="zh-CN" altLang="en-US" sz="4000" b="1">
                <a:effectLst>
                  <a:outerShdw blurRad="38100" dist="38100" dir="2700000" algn="tl">
                    <a:srgbClr val="C0C0C0"/>
                  </a:outerShdw>
                </a:effectLst>
                <a:latin typeface="Times New Roman" panose="02020603050405020304" pitchFamily="18" charset="0"/>
              </a:rPr>
              <a:t>分配律</a:t>
            </a:r>
          </a:p>
        </p:txBody>
      </p:sp>
      <p:graphicFrame>
        <p:nvGraphicFramePr>
          <p:cNvPr id="135176" name="Object 8">
            <a:extLst>
              <a:ext uri="{FF2B5EF4-FFF2-40B4-BE49-F238E27FC236}">
                <a16:creationId xmlns:a16="http://schemas.microsoft.com/office/drawing/2014/main" id="{AB0B124F-46F7-429B-9E82-A9E0E3D5BC33}"/>
              </a:ext>
            </a:extLst>
          </p:cNvPr>
          <p:cNvGraphicFramePr>
            <a:graphicFrameLocks noChangeAspect="1"/>
          </p:cNvGraphicFramePr>
          <p:nvPr/>
        </p:nvGraphicFramePr>
        <p:xfrm>
          <a:off x="250825" y="1196975"/>
          <a:ext cx="8448675" cy="968375"/>
        </p:xfrm>
        <a:graphic>
          <a:graphicData uri="http://schemas.openxmlformats.org/presentationml/2006/ole">
            <mc:AlternateContent xmlns:mc="http://schemas.openxmlformats.org/markup-compatibility/2006">
              <mc:Choice xmlns:v="urn:schemas-microsoft-com:vml" Requires="v">
                <p:oleObj name="Equation" r:id="rId2" imgW="4114800" imgH="457200" progId="Equation.DSMT4">
                  <p:embed/>
                </p:oleObj>
              </mc:Choice>
              <mc:Fallback>
                <p:oleObj name="Equation" r:id="rId2" imgW="4114800" imgH="457200" progId="Equation.DSMT4">
                  <p:embed/>
                  <p:pic>
                    <p:nvPicPr>
                      <p:cNvPr id="135176" name="Object 8">
                        <a:extLst>
                          <a:ext uri="{FF2B5EF4-FFF2-40B4-BE49-F238E27FC236}">
                            <a16:creationId xmlns:a16="http://schemas.microsoft.com/office/drawing/2014/main" id="{AB0B124F-46F7-429B-9E82-A9E0E3D5B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96975"/>
                        <a:ext cx="8448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7" name="Object 9">
            <a:extLst>
              <a:ext uri="{FF2B5EF4-FFF2-40B4-BE49-F238E27FC236}">
                <a16:creationId xmlns:a16="http://schemas.microsoft.com/office/drawing/2014/main" id="{6094058C-1FCC-4597-B603-04E67BBA543F}"/>
              </a:ext>
            </a:extLst>
          </p:cNvPr>
          <p:cNvGraphicFramePr>
            <a:graphicFrameLocks noChangeAspect="1"/>
          </p:cNvGraphicFramePr>
          <p:nvPr/>
        </p:nvGraphicFramePr>
        <p:xfrm>
          <a:off x="2081213" y="2224088"/>
          <a:ext cx="3859212" cy="484187"/>
        </p:xfrm>
        <a:graphic>
          <a:graphicData uri="http://schemas.openxmlformats.org/presentationml/2006/ole">
            <mc:AlternateContent xmlns:mc="http://schemas.openxmlformats.org/markup-compatibility/2006">
              <mc:Choice xmlns:v="urn:schemas-microsoft-com:vml" Requires="v">
                <p:oleObj name="Equation" r:id="rId4" imgW="1879560" imgH="228600" progId="Equation.DSMT4">
                  <p:embed/>
                </p:oleObj>
              </mc:Choice>
              <mc:Fallback>
                <p:oleObj name="Equation" r:id="rId4" imgW="1879560" imgH="228600" progId="Equation.DSMT4">
                  <p:embed/>
                  <p:pic>
                    <p:nvPicPr>
                      <p:cNvPr id="135177" name="Object 9">
                        <a:extLst>
                          <a:ext uri="{FF2B5EF4-FFF2-40B4-BE49-F238E27FC236}">
                            <a16:creationId xmlns:a16="http://schemas.microsoft.com/office/drawing/2014/main" id="{6094058C-1FCC-4597-B603-04E67BBA5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1213" y="2224088"/>
                        <a:ext cx="3859212"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8" name="Object 10">
            <a:extLst>
              <a:ext uri="{FF2B5EF4-FFF2-40B4-BE49-F238E27FC236}">
                <a16:creationId xmlns:a16="http://schemas.microsoft.com/office/drawing/2014/main" id="{FC87F978-A2C1-4CDF-A70C-D692C9FAD2F2}"/>
              </a:ext>
            </a:extLst>
          </p:cNvPr>
          <p:cNvGraphicFramePr>
            <a:graphicFrameLocks noChangeAspect="1"/>
          </p:cNvGraphicFramePr>
          <p:nvPr>
            <p:extLst>
              <p:ext uri="{D42A27DB-BD31-4B8C-83A1-F6EECF244321}">
                <p14:modId xmlns:p14="http://schemas.microsoft.com/office/powerpoint/2010/main" val="1053992171"/>
              </p:ext>
            </p:extLst>
          </p:nvPr>
        </p:nvGraphicFramePr>
        <p:xfrm>
          <a:off x="298400" y="2997200"/>
          <a:ext cx="7874000" cy="968375"/>
        </p:xfrm>
        <a:graphic>
          <a:graphicData uri="http://schemas.openxmlformats.org/presentationml/2006/ole">
            <mc:AlternateContent xmlns:mc="http://schemas.openxmlformats.org/markup-compatibility/2006">
              <mc:Choice xmlns:v="urn:schemas-microsoft-com:vml" Requires="v">
                <p:oleObj name="Equation" r:id="rId6" imgW="3835080" imgH="457200" progId="Equation.DSMT4">
                  <p:embed/>
                </p:oleObj>
              </mc:Choice>
              <mc:Fallback>
                <p:oleObj name="Equation" r:id="rId6" imgW="3835080" imgH="457200" progId="Equation.DSMT4">
                  <p:embed/>
                  <p:pic>
                    <p:nvPicPr>
                      <p:cNvPr id="135178" name="Object 10">
                        <a:extLst>
                          <a:ext uri="{FF2B5EF4-FFF2-40B4-BE49-F238E27FC236}">
                            <a16:creationId xmlns:a16="http://schemas.microsoft.com/office/drawing/2014/main" id="{FC87F978-A2C1-4CDF-A70C-D692C9FAD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00" y="2997200"/>
                        <a:ext cx="787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9" name="Object 11">
            <a:extLst>
              <a:ext uri="{FF2B5EF4-FFF2-40B4-BE49-F238E27FC236}">
                <a16:creationId xmlns:a16="http://schemas.microsoft.com/office/drawing/2014/main" id="{2DEE1589-A19F-4034-8646-D463A4F74812}"/>
              </a:ext>
            </a:extLst>
          </p:cNvPr>
          <p:cNvGraphicFramePr>
            <a:graphicFrameLocks noChangeAspect="1"/>
          </p:cNvGraphicFramePr>
          <p:nvPr/>
        </p:nvGraphicFramePr>
        <p:xfrm>
          <a:off x="984250" y="4076700"/>
          <a:ext cx="6856413" cy="484188"/>
        </p:xfrm>
        <a:graphic>
          <a:graphicData uri="http://schemas.openxmlformats.org/presentationml/2006/ole">
            <mc:AlternateContent xmlns:mc="http://schemas.openxmlformats.org/markup-compatibility/2006">
              <mc:Choice xmlns:v="urn:schemas-microsoft-com:vml" Requires="v">
                <p:oleObj name="Equation" r:id="rId8" imgW="3340080" imgH="228600" progId="Equation.DSMT4">
                  <p:embed/>
                </p:oleObj>
              </mc:Choice>
              <mc:Fallback>
                <p:oleObj name="Equation" r:id="rId8" imgW="3340080" imgH="228600" progId="Equation.DSMT4">
                  <p:embed/>
                  <p:pic>
                    <p:nvPicPr>
                      <p:cNvPr id="135179" name="Object 11">
                        <a:extLst>
                          <a:ext uri="{FF2B5EF4-FFF2-40B4-BE49-F238E27FC236}">
                            <a16:creationId xmlns:a16="http://schemas.microsoft.com/office/drawing/2014/main" id="{2DEE1589-A19F-4034-8646-D463A4F748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250" y="4076700"/>
                        <a:ext cx="6856413"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35176"/>
                                        </p:tgtEl>
                                        <p:attrNameLst>
                                          <p:attrName>style.visibility</p:attrName>
                                        </p:attrNameLst>
                                      </p:cBhvr>
                                      <p:to>
                                        <p:strVal val="visible"/>
                                      </p:to>
                                    </p:set>
                                    <p:animEffect transition="in" filter="wipe(up)">
                                      <p:cBhvr>
                                        <p:cTn id="7" dur="500"/>
                                        <p:tgtEl>
                                          <p:spTgt spid="135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177"/>
                                        </p:tgtEl>
                                        <p:attrNameLst>
                                          <p:attrName>style.visibility</p:attrName>
                                        </p:attrNameLst>
                                      </p:cBhvr>
                                      <p:to>
                                        <p:strVal val="visible"/>
                                      </p:to>
                                    </p:set>
                                    <p:animEffect transition="in" filter="wipe(left)">
                                      <p:cBhvr>
                                        <p:cTn id="12" dur="500"/>
                                        <p:tgtEl>
                                          <p:spTgt spid="1351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5178"/>
                                        </p:tgtEl>
                                        <p:attrNameLst>
                                          <p:attrName>style.visibility</p:attrName>
                                        </p:attrNameLst>
                                      </p:cBhvr>
                                      <p:to>
                                        <p:strVal val="visible"/>
                                      </p:to>
                                    </p:set>
                                    <p:animEffect transition="in" filter="wipe(up)">
                                      <p:cBhvr>
                                        <p:cTn id="17" dur="500"/>
                                        <p:tgtEl>
                                          <p:spTgt spid="135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5179"/>
                                        </p:tgtEl>
                                        <p:attrNameLst>
                                          <p:attrName>style.visibility</p:attrName>
                                        </p:attrNameLst>
                                      </p:cBhvr>
                                      <p:to>
                                        <p:strVal val="visible"/>
                                      </p:to>
                                    </p:set>
                                    <p:animEffect transition="in" filter="wipe(left)">
                                      <p:cBhvr>
                                        <p:cTn id="22" dur="500"/>
                                        <p:tgtEl>
                                          <p:spTgt spid="135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0">
            <a:extLst>
              <a:ext uri="{FF2B5EF4-FFF2-40B4-BE49-F238E27FC236}">
                <a16:creationId xmlns:a16="http://schemas.microsoft.com/office/drawing/2014/main" id="{6F5FDD7E-894A-4A32-A911-629E67A8248F}"/>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z="2400" smtClean="0"/>
              <a:pPr/>
              <a:t>2021/6/17</a:t>
            </a:fld>
            <a:endParaRPr lang="en-US" altLang="zh-CN" sz="2400"/>
          </a:p>
        </p:txBody>
      </p:sp>
      <p:sp>
        <p:nvSpPr>
          <p:cNvPr id="137219" name="Rectangle 2">
            <a:extLst>
              <a:ext uri="{FF2B5EF4-FFF2-40B4-BE49-F238E27FC236}">
                <a16:creationId xmlns:a16="http://schemas.microsoft.com/office/drawing/2014/main" id="{6DE0D551-41DE-4E64-9E73-331FBBEAC426}"/>
              </a:ext>
            </a:extLst>
          </p:cNvPr>
          <p:cNvSpPr>
            <a:spLocks noChangeArrowheads="1"/>
          </p:cNvSpPr>
          <p:nvPr/>
        </p:nvSpPr>
        <p:spPr bwMode="auto">
          <a:xfrm>
            <a:off x="1042988" y="1196975"/>
            <a:ext cx="24495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2400">
                <a:solidFill>
                  <a:schemeClr val="hlink"/>
                </a:solidFill>
                <a:ea typeface="楷体_GB2312" pitchFamily="49" charset="-122"/>
              </a:rPr>
              <a:t>映射定义复习</a:t>
            </a:r>
          </a:p>
        </p:txBody>
      </p:sp>
      <p:sp>
        <p:nvSpPr>
          <p:cNvPr id="243715" name="Text Box 3">
            <a:extLst>
              <a:ext uri="{FF2B5EF4-FFF2-40B4-BE49-F238E27FC236}">
                <a16:creationId xmlns:a16="http://schemas.microsoft.com/office/drawing/2014/main" id="{3EB01B84-97C8-4F05-B337-78E2F1BBF11C}"/>
              </a:ext>
            </a:extLst>
          </p:cNvPr>
          <p:cNvSpPr txBox="1">
            <a:spLocks noChangeArrowheads="1"/>
          </p:cNvSpPr>
          <p:nvPr/>
        </p:nvSpPr>
        <p:spPr bwMode="auto">
          <a:xfrm>
            <a:off x="945322" y="1870075"/>
            <a:ext cx="3749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设 </a:t>
            </a:r>
            <a:r>
              <a:rPr lang="en-US" altLang="zh-CN" sz="2400" i="1">
                <a:latin typeface="Times New Roman" panose="02020603050405020304" pitchFamily="18" charset="0"/>
              </a:rPr>
              <a:t>X</a:t>
            </a:r>
            <a:r>
              <a:rPr lang="en-US" altLang="zh-CN" sz="2400">
                <a:latin typeface="Times New Roman" panose="02020603050405020304" pitchFamily="18" charset="0"/>
              </a:rPr>
              <a:t> , </a:t>
            </a:r>
            <a:r>
              <a:rPr lang="en-US" altLang="zh-CN" sz="2400" i="1">
                <a:latin typeface="Times New Roman" panose="02020603050405020304" pitchFamily="18" charset="0"/>
              </a:rPr>
              <a:t>Y</a:t>
            </a:r>
            <a:r>
              <a:rPr lang="en-US" altLang="zh-CN" sz="2400">
                <a:latin typeface="宋体" panose="02010600030101010101" pitchFamily="2" charset="-122"/>
              </a:rPr>
              <a:t> </a:t>
            </a:r>
            <a:r>
              <a:rPr lang="zh-CN" altLang="en-US" sz="2400">
                <a:latin typeface="宋体" panose="02010600030101010101" pitchFamily="2" charset="-122"/>
              </a:rPr>
              <a:t>是两个非空集合</a:t>
            </a:r>
            <a:r>
              <a:rPr lang="en-US" altLang="zh-CN" sz="2400">
                <a:latin typeface="宋体" panose="02010600030101010101" pitchFamily="2" charset="-122"/>
              </a:rPr>
              <a:t>,</a:t>
            </a:r>
          </a:p>
        </p:txBody>
      </p:sp>
      <p:sp>
        <p:nvSpPr>
          <p:cNvPr id="243716" name="Text Box 4">
            <a:extLst>
              <a:ext uri="{FF2B5EF4-FFF2-40B4-BE49-F238E27FC236}">
                <a16:creationId xmlns:a16="http://schemas.microsoft.com/office/drawing/2014/main" id="{67954EC3-4424-4D1F-8236-D635A56DB20C}"/>
              </a:ext>
            </a:extLst>
          </p:cNvPr>
          <p:cNvSpPr txBox="1">
            <a:spLocks noChangeArrowheads="1"/>
          </p:cNvSpPr>
          <p:nvPr/>
        </p:nvSpPr>
        <p:spPr bwMode="auto">
          <a:xfrm>
            <a:off x="4597400" y="1844675"/>
            <a:ext cx="341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ea typeface="楷体_GB2312" pitchFamily="49" charset="-122"/>
              </a:rPr>
              <a:t>若存在一个对应规</a:t>
            </a:r>
            <a:r>
              <a:rPr lang="zh-CN" altLang="en-US" sz="2400">
                <a:latin typeface="宋体" panose="02010600030101010101" pitchFamily="2" charset="-122"/>
              </a:rPr>
              <a:t>则</a:t>
            </a:r>
            <a:r>
              <a:rPr lang="zh-CN" altLang="en-US" sz="2400" i="1">
                <a:latin typeface="宋体" panose="02010600030101010101" pitchFamily="2" charset="-122"/>
              </a:rPr>
              <a:t> </a:t>
            </a:r>
            <a:r>
              <a:rPr lang="en-US" altLang="zh-CN" sz="2400" i="1">
                <a:latin typeface="Times New Roman" panose="02020603050405020304" pitchFamily="18" charset="0"/>
              </a:rPr>
              <a:t>f </a:t>
            </a:r>
            <a:r>
              <a:rPr lang="en-US" altLang="zh-CN" sz="2400">
                <a:latin typeface="宋体" panose="02010600030101010101" pitchFamily="2" charset="-122"/>
              </a:rPr>
              <a:t>,</a:t>
            </a:r>
          </a:p>
        </p:txBody>
      </p:sp>
      <p:sp>
        <p:nvSpPr>
          <p:cNvPr id="243718" name="Text Box 6">
            <a:extLst>
              <a:ext uri="{FF2B5EF4-FFF2-40B4-BE49-F238E27FC236}">
                <a16:creationId xmlns:a16="http://schemas.microsoft.com/office/drawing/2014/main" id="{84FFD5F8-0505-4DCC-94FC-DF20108C5630}"/>
              </a:ext>
            </a:extLst>
          </p:cNvPr>
          <p:cNvSpPr txBox="1">
            <a:spLocks noChangeArrowheads="1"/>
          </p:cNvSpPr>
          <p:nvPr/>
        </p:nvSpPr>
        <p:spPr bwMode="auto">
          <a:xfrm>
            <a:off x="7956550" y="18446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ea typeface="楷体_GB2312" pitchFamily="49" charset="-122"/>
              </a:rPr>
              <a:t>使得</a:t>
            </a:r>
          </a:p>
        </p:txBody>
      </p:sp>
      <p:graphicFrame>
        <p:nvGraphicFramePr>
          <p:cNvPr id="243719" name="Object 7">
            <a:extLst>
              <a:ext uri="{FF2B5EF4-FFF2-40B4-BE49-F238E27FC236}">
                <a16:creationId xmlns:a16="http://schemas.microsoft.com/office/drawing/2014/main" id="{09F3D0CC-59F5-4726-B78B-6BCE59FA8570}"/>
              </a:ext>
            </a:extLst>
          </p:cNvPr>
          <p:cNvGraphicFramePr>
            <a:graphicFrameLocks noChangeAspect="1"/>
          </p:cNvGraphicFramePr>
          <p:nvPr>
            <p:extLst>
              <p:ext uri="{D42A27DB-BD31-4B8C-83A1-F6EECF244321}">
                <p14:modId xmlns:p14="http://schemas.microsoft.com/office/powerpoint/2010/main" val="3030906766"/>
              </p:ext>
            </p:extLst>
          </p:nvPr>
        </p:nvGraphicFramePr>
        <p:xfrm>
          <a:off x="468313" y="2452688"/>
          <a:ext cx="1311275" cy="425450"/>
        </p:xfrm>
        <a:graphic>
          <a:graphicData uri="http://schemas.openxmlformats.org/presentationml/2006/ole">
            <mc:AlternateContent xmlns:mc="http://schemas.openxmlformats.org/markup-compatibility/2006">
              <mc:Choice xmlns:v="urn:schemas-microsoft-com:vml" Requires="v">
                <p:oleObj name="公式" r:id="rId2" imgW="634680" imgH="190440" progId="Equation.3">
                  <p:embed/>
                </p:oleObj>
              </mc:Choice>
              <mc:Fallback>
                <p:oleObj name="公式" r:id="rId2" imgW="634680" imgH="190440" progId="Equation.3">
                  <p:embed/>
                  <p:pic>
                    <p:nvPicPr>
                      <p:cNvPr id="243719" name="Object 7">
                        <a:extLst>
                          <a:ext uri="{FF2B5EF4-FFF2-40B4-BE49-F238E27FC236}">
                            <a16:creationId xmlns:a16="http://schemas.microsoft.com/office/drawing/2014/main" id="{09F3D0CC-59F5-4726-B78B-6BCE59FA8570}"/>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68313" y="2452688"/>
                        <a:ext cx="13112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0" name="Text Box 8">
            <a:extLst>
              <a:ext uri="{FF2B5EF4-FFF2-40B4-BE49-F238E27FC236}">
                <a16:creationId xmlns:a16="http://schemas.microsoft.com/office/drawing/2014/main" id="{7C7F5E01-D594-45A3-AC6F-B8CF123A179B}"/>
              </a:ext>
            </a:extLst>
          </p:cNvPr>
          <p:cNvSpPr txBox="1">
            <a:spLocks noChangeArrowheads="1"/>
          </p:cNvSpPr>
          <p:nvPr/>
        </p:nvSpPr>
        <p:spPr bwMode="auto">
          <a:xfrm>
            <a:off x="1779588" y="24384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ea typeface="楷体_GB2312" pitchFamily="49" charset="-122"/>
              </a:rPr>
              <a:t>有</a:t>
            </a:r>
            <a:r>
              <a:rPr lang="zh-CN" altLang="en-US" sz="2400">
                <a:solidFill>
                  <a:schemeClr val="hlink"/>
                </a:solidFill>
                <a:ea typeface="楷体_GB2312" pitchFamily="49" charset="-122"/>
              </a:rPr>
              <a:t>唯一</a:t>
            </a:r>
            <a:r>
              <a:rPr lang="zh-CN" altLang="en-US" sz="2400">
                <a:ea typeface="楷体_GB2312" pitchFamily="49" charset="-122"/>
              </a:rPr>
              <a:t>确定的</a:t>
            </a:r>
          </a:p>
        </p:txBody>
      </p:sp>
      <p:graphicFrame>
        <p:nvGraphicFramePr>
          <p:cNvPr id="243721" name="Object 9">
            <a:extLst>
              <a:ext uri="{FF2B5EF4-FFF2-40B4-BE49-F238E27FC236}">
                <a16:creationId xmlns:a16="http://schemas.microsoft.com/office/drawing/2014/main" id="{6F8A9404-4A93-43A0-AD8C-00C862C08DDC}"/>
              </a:ext>
            </a:extLst>
          </p:cNvPr>
          <p:cNvGraphicFramePr>
            <a:graphicFrameLocks noChangeAspect="1"/>
          </p:cNvGraphicFramePr>
          <p:nvPr>
            <p:extLst>
              <p:ext uri="{D42A27DB-BD31-4B8C-83A1-F6EECF244321}">
                <p14:modId xmlns:p14="http://schemas.microsoft.com/office/powerpoint/2010/main" val="2515662902"/>
              </p:ext>
            </p:extLst>
          </p:nvPr>
        </p:nvGraphicFramePr>
        <p:xfrm>
          <a:off x="3714750" y="2420938"/>
          <a:ext cx="1079500" cy="511175"/>
        </p:xfrm>
        <a:graphic>
          <a:graphicData uri="http://schemas.openxmlformats.org/presentationml/2006/ole">
            <mc:AlternateContent xmlns:mc="http://schemas.openxmlformats.org/markup-compatibility/2006">
              <mc:Choice xmlns:v="urn:schemas-microsoft-com:vml" Requires="v">
                <p:oleObj name="公式" r:id="rId4" imgW="457200" imgH="203040" progId="Equation.3">
                  <p:embed/>
                </p:oleObj>
              </mc:Choice>
              <mc:Fallback>
                <p:oleObj name="公式" r:id="rId4" imgW="457200" imgH="203040" progId="Equation.3">
                  <p:embed/>
                  <p:pic>
                    <p:nvPicPr>
                      <p:cNvPr id="243721" name="Object 9">
                        <a:extLst>
                          <a:ext uri="{FF2B5EF4-FFF2-40B4-BE49-F238E27FC236}">
                            <a16:creationId xmlns:a16="http://schemas.microsoft.com/office/drawing/2014/main" id="{6F8A9404-4A93-43A0-AD8C-00C862C08DDC}"/>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3714750" y="2420938"/>
                        <a:ext cx="10795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2" name="Text Box 10">
            <a:extLst>
              <a:ext uri="{FF2B5EF4-FFF2-40B4-BE49-F238E27FC236}">
                <a16:creationId xmlns:a16="http://schemas.microsoft.com/office/drawing/2014/main" id="{B8FBB188-0858-4021-BF76-49EA0BEA5B40}"/>
              </a:ext>
            </a:extLst>
          </p:cNvPr>
          <p:cNvSpPr txBox="1">
            <a:spLocks noChangeArrowheads="1"/>
          </p:cNvSpPr>
          <p:nvPr/>
        </p:nvSpPr>
        <p:spPr bwMode="auto">
          <a:xfrm>
            <a:off x="4668987" y="2420938"/>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与之对应</a:t>
            </a:r>
            <a:r>
              <a:rPr lang="en-US" altLang="zh-CN" sz="2400">
                <a:latin typeface="宋体" panose="02010600030101010101" pitchFamily="2" charset="-122"/>
              </a:rPr>
              <a:t>,</a:t>
            </a:r>
          </a:p>
        </p:txBody>
      </p:sp>
      <p:sp>
        <p:nvSpPr>
          <p:cNvPr id="243723" name="Text Box 11">
            <a:extLst>
              <a:ext uri="{FF2B5EF4-FFF2-40B4-BE49-F238E27FC236}">
                <a16:creationId xmlns:a16="http://schemas.microsoft.com/office/drawing/2014/main" id="{07EDD52F-D02F-4B2D-942A-E86B9B53BD39}"/>
              </a:ext>
            </a:extLst>
          </p:cNvPr>
          <p:cNvSpPr txBox="1">
            <a:spLocks noChangeArrowheads="1"/>
          </p:cNvSpPr>
          <p:nvPr/>
        </p:nvSpPr>
        <p:spPr bwMode="auto">
          <a:xfrm>
            <a:off x="6099175" y="2370138"/>
            <a:ext cx="2759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spcBef>
                <a:spcPct val="0"/>
              </a:spcBef>
            </a:pPr>
            <a:r>
              <a:rPr lang="zh-CN" altLang="en-US" sz="2400">
                <a:ea typeface="楷体_GB2312" pitchFamily="49" charset="-122"/>
              </a:rPr>
              <a:t>则称</a:t>
            </a:r>
            <a:r>
              <a:rPr lang="en-US" altLang="zh-CN" sz="2400" i="1">
                <a:latin typeface="Times New Roman" panose="02020603050405020304" pitchFamily="18" charset="0"/>
              </a:rPr>
              <a:t>f</a:t>
            </a:r>
            <a:r>
              <a:rPr lang="en-US" altLang="zh-CN" sz="2400">
                <a:latin typeface="Times New Roman" panose="02020603050405020304" pitchFamily="18" charset="0"/>
              </a:rPr>
              <a:t> </a:t>
            </a:r>
            <a:r>
              <a:rPr lang="zh-CN" altLang="en-US" sz="2400">
                <a:latin typeface="宋体" panose="02010600030101010101" pitchFamily="2" charset="-122"/>
              </a:rPr>
              <a:t>为从</a:t>
            </a:r>
            <a:r>
              <a:rPr lang="zh-CN" altLang="en-US" sz="2400">
                <a:ea typeface="楷体_GB2312" pitchFamily="49" charset="-122"/>
              </a:rPr>
              <a:t> </a:t>
            </a:r>
            <a:r>
              <a:rPr lang="en-US" altLang="zh-CN" sz="2400" i="1">
                <a:latin typeface="Times New Roman" panose="02020603050405020304" pitchFamily="18" charset="0"/>
              </a:rPr>
              <a:t>X</a:t>
            </a:r>
            <a:r>
              <a:rPr lang="en-US" altLang="zh-CN" sz="2400">
                <a:latin typeface="Times New Roman" panose="02020603050405020304" pitchFamily="18" charset="0"/>
              </a:rPr>
              <a:t> </a:t>
            </a:r>
            <a:r>
              <a:rPr lang="zh-CN" altLang="en-US" sz="2400">
                <a:latin typeface="宋体" panose="02010600030101010101" pitchFamily="2" charset="-122"/>
              </a:rPr>
              <a:t>到 </a:t>
            </a:r>
            <a:r>
              <a:rPr lang="en-US" altLang="zh-CN" sz="2400" i="1">
                <a:latin typeface="Times New Roman" panose="02020603050405020304" pitchFamily="18" charset="0"/>
              </a:rPr>
              <a:t>Y</a:t>
            </a:r>
            <a:r>
              <a:rPr lang="en-US" altLang="zh-CN" sz="2400">
                <a:latin typeface="宋体" panose="02010600030101010101" pitchFamily="2" charset="-122"/>
              </a:rPr>
              <a:t> </a:t>
            </a:r>
          </a:p>
        </p:txBody>
      </p:sp>
      <p:sp>
        <p:nvSpPr>
          <p:cNvPr id="243724" name="Text Box 12">
            <a:extLst>
              <a:ext uri="{FF2B5EF4-FFF2-40B4-BE49-F238E27FC236}">
                <a16:creationId xmlns:a16="http://schemas.microsoft.com/office/drawing/2014/main" id="{4EB144B7-3B2C-4AD2-8384-78407392285C}"/>
              </a:ext>
            </a:extLst>
          </p:cNvPr>
          <p:cNvSpPr txBox="1">
            <a:spLocks noChangeArrowheads="1"/>
          </p:cNvSpPr>
          <p:nvPr/>
        </p:nvSpPr>
        <p:spPr bwMode="auto">
          <a:xfrm>
            <a:off x="459640" y="3013075"/>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的</a:t>
            </a:r>
            <a:r>
              <a:rPr lang="zh-CN" altLang="en-US" sz="2400">
                <a:solidFill>
                  <a:schemeClr val="tx2"/>
                </a:solidFill>
                <a:latin typeface="宋体" panose="02010600030101010101" pitchFamily="2" charset="-122"/>
              </a:rPr>
              <a:t>映射</a:t>
            </a:r>
            <a:r>
              <a:rPr lang="en-US" altLang="zh-CN" sz="2400">
                <a:latin typeface="宋体" panose="02010600030101010101" pitchFamily="2" charset="-122"/>
              </a:rPr>
              <a:t>,</a:t>
            </a:r>
          </a:p>
        </p:txBody>
      </p:sp>
      <p:sp>
        <p:nvSpPr>
          <p:cNvPr id="243725" name="Text Box 13">
            <a:extLst>
              <a:ext uri="{FF2B5EF4-FFF2-40B4-BE49-F238E27FC236}">
                <a16:creationId xmlns:a16="http://schemas.microsoft.com/office/drawing/2014/main" id="{BBE63041-89C9-4E65-B7C8-8FBB7C159F8B}"/>
              </a:ext>
            </a:extLst>
          </p:cNvPr>
          <p:cNvSpPr txBox="1">
            <a:spLocks noChangeArrowheads="1"/>
          </p:cNvSpPr>
          <p:nvPr/>
        </p:nvSpPr>
        <p:spPr bwMode="auto">
          <a:xfrm>
            <a:off x="1763713" y="3013075"/>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记作</a:t>
            </a:r>
          </a:p>
        </p:txBody>
      </p:sp>
      <p:graphicFrame>
        <p:nvGraphicFramePr>
          <p:cNvPr id="243726" name="Object 14">
            <a:extLst>
              <a:ext uri="{FF2B5EF4-FFF2-40B4-BE49-F238E27FC236}">
                <a16:creationId xmlns:a16="http://schemas.microsoft.com/office/drawing/2014/main" id="{870CEE88-C838-405F-BEE2-153C3D75ED42}"/>
              </a:ext>
            </a:extLst>
          </p:cNvPr>
          <p:cNvGraphicFramePr>
            <a:graphicFrameLocks noChangeAspect="1"/>
          </p:cNvGraphicFramePr>
          <p:nvPr>
            <p:extLst>
              <p:ext uri="{D42A27DB-BD31-4B8C-83A1-F6EECF244321}">
                <p14:modId xmlns:p14="http://schemas.microsoft.com/office/powerpoint/2010/main" val="2050558175"/>
              </p:ext>
            </p:extLst>
          </p:nvPr>
        </p:nvGraphicFramePr>
        <p:xfrm>
          <a:off x="2555875" y="3032125"/>
          <a:ext cx="1944688" cy="465138"/>
        </p:xfrm>
        <a:graphic>
          <a:graphicData uri="http://schemas.openxmlformats.org/presentationml/2006/ole">
            <mc:AlternateContent xmlns:mc="http://schemas.openxmlformats.org/markup-compatibility/2006">
              <mc:Choice xmlns:v="urn:schemas-microsoft-com:vml" Requires="v">
                <p:oleObj name="公式" r:id="rId6" imgW="927000" imgH="203040" progId="Equation.3">
                  <p:embed/>
                </p:oleObj>
              </mc:Choice>
              <mc:Fallback>
                <p:oleObj name="公式" r:id="rId6" imgW="927000" imgH="203040" progId="Equation.3">
                  <p:embed/>
                  <p:pic>
                    <p:nvPicPr>
                      <p:cNvPr id="243726" name="Object 14">
                        <a:extLst>
                          <a:ext uri="{FF2B5EF4-FFF2-40B4-BE49-F238E27FC236}">
                            <a16:creationId xmlns:a16="http://schemas.microsoft.com/office/drawing/2014/main" id="{870CEE88-C838-405F-BEE2-153C3D75E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032125"/>
                        <a:ext cx="19446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7" name="Text Box 15">
            <a:extLst>
              <a:ext uri="{FF2B5EF4-FFF2-40B4-BE49-F238E27FC236}">
                <a16:creationId xmlns:a16="http://schemas.microsoft.com/office/drawing/2014/main" id="{3B1CABA5-7D31-4392-8F75-6DF7B731FF56}"/>
              </a:ext>
            </a:extLst>
          </p:cNvPr>
          <p:cNvSpPr txBox="1">
            <a:spLocks noChangeArrowheads="1"/>
          </p:cNvSpPr>
          <p:nvPr/>
        </p:nvSpPr>
        <p:spPr bwMode="auto">
          <a:xfrm>
            <a:off x="425941" y="4818063"/>
            <a:ext cx="5610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元素</a:t>
            </a:r>
            <a:r>
              <a:rPr lang="zh-CN" altLang="en-US" sz="2400" i="1">
                <a:latin typeface="宋体" panose="02010600030101010101" pitchFamily="2" charset="-122"/>
              </a:rPr>
              <a:t> </a:t>
            </a:r>
            <a:r>
              <a:rPr lang="en-US" altLang="zh-CN" sz="2400" i="1">
                <a:latin typeface="Times New Roman" panose="02020603050405020304" pitchFamily="18" charset="0"/>
              </a:rPr>
              <a:t>y</a:t>
            </a:r>
            <a:r>
              <a:rPr lang="en-US" altLang="zh-CN" sz="2400">
                <a:latin typeface="宋体" panose="02010600030101010101" pitchFamily="2" charset="-122"/>
              </a:rPr>
              <a:t> </a:t>
            </a:r>
            <a:r>
              <a:rPr lang="zh-CN" altLang="en-US" sz="2400">
                <a:latin typeface="宋体" panose="02010600030101010101" pitchFamily="2" charset="-122"/>
              </a:rPr>
              <a:t>称为元素 </a:t>
            </a:r>
            <a:r>
              <a:rPr lang="en-US" altLang="zh-CN" sz="2400" i="1">
                <a:latin typeface="Times New Roman" panose="02020603050405020304" pitchFamily="18" charset="0"/>
              </a:rPr>
              <a:t>x</a:t>
            </a:r>
            <a:r>
              <a:rPr lang="en-US" altLang="zh-CN" sz="2400">
                <a:latin typeface="Times New Roman" panose="02020603050405020304" pitchFamily="18" charset="0"/>
              </a:rPr>
              <a:t> </a:t>
            </a:r>
            <a:r>
              <a:rPr lang="zh-CN" altLang="en-US" sz="2400">
                <a:latin typeface="宋体" panose="02010600030101010101" pitchFamily="2" charset="-122"/>
              </a:rPr>
              <a:t>在映射</a:t>
            </a:r>
            <a:r>
              <a:rPr lang="zh-CN" altLang="en-US" sz="2400" i="1">
                <a:latin typeface="宋体" panose="02010600030101010101" pitchFamily="2" charset="-122"/>
              </a:rPr>
              <a:t> </a:t>
            </a:r>
            <a:r>
              <a:rPr lang="en-US" altLang="zh-CN" sz="2400" i="1">
                <a:latin typeface="Times New Roman" panose="02020603050405020304" pitchFamily="18" charset="0"/>
              </a:rPr>
              <a:t>f</a:t>
            </a:r>
            <a:r>
              <a:rPr lang="en-US" altLang="zh-CN" sz="2400" i="1">
                <a:latin typeface="宋体" panose="02010600030101010101" pitchFamily="2" charset="-122"/>
              </a:rPr>
              <a:t> </a:t>
            </a:r>
            <a:r>
              <a:rPr lang="zh-CN" altLang="en-US" sz="2400">
                <a:latin typeface="宋体" panose="02010600030101010101" pitchFamily="2" charset="-122"/>
              </a:rPr>
              <a:t>下的</a:t>
            </a:r>
            <a:r>
              <a:rPr lang="zh-CN" altLang="en-US" sz="2400">
                <a:solidFill>
                  <a:schemeClr val="hlink"/>
                </a:solidFill>
                <a:latin typeface="宋体" panose="02010600030101010101" pitchFamily="2" charset="-122"/>
              </a:rPr>
              <a:t>像</a:t>
            </a:r>
            <a:r>
              <a:rPr lang="en-US" altLang="zh-CN" sz="2400">
                <a:latin typeface="宋体" panose="02010600030101010101" pitchFamily="2" charset="-122"/>
              </a:rPr>
              <a:t>,  </a:t>
            </a:r>
          </a:p>
        </p:txBody>
      </p:sp>
      <p:sp>
        <p:nvSpPr>
          <p:cNvPr id="243728" name="Text Box 16">
            <a:extLst>
              <a:ext uri="{FF2B5EF4-FFF2-40B4-BE49-F238E27FC236}">
                <a16:creationId xmlns:a16="http://schemas.microsoft.com/office/drawing/2014/main" id="{CA918B20-B18E-4B32-B156-B265792423E3}"/>
              </a:ext>
            </a:extLst>
          </p:cNvPr>
          <p:cNvSpPr txBox="1">
            <a:spLocks noChangeArrowheads="1"/>
          </p:cNvSpPr>
          <p:nvPr/>
        </p:nvSpPr>
        <p:spPr bwMode="auto">
          <a:xfrm>
            <a:off x="5899150" y="481806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记作</a:t>
            </a:r>
          </a:p>
        </p:txBody>
      </p:sp>
      <p:graphicFrame>
        <p:nvGraphicFramePr>
          <p:cNvPr id="243729" name="Object 17">
            <a:extLst>
              <a:ext uri="{FF2B5EF4-FFF2-40B4-BE49-F238E27FC236}">
                <a16:creationId xmlns:a16="http://schemas.microsoft.com/office/drawing/2014/main" id="{650B7D09-4009-4052-9495-277F7AC7CE27}"/>
              </a:ext>
            </a:extLst>
          </p:cNvPr>
          <p:cNvGraphicFramePr>
            <a:graphicFrameLocks noChangeAspect="1"/>
          </p:cNvGraphicFramePr>
          <p:nvPr>
            <p:extLst>
              <p:ext uri="{D42A27DB-BD31-4B8C-83A1-F6EECF244321}">
                <p14:modId xmlns:p14="http://schemas.microsoft.com/office/powerpoint/2010/main" val="3159676941"/>
              </p:ext>
            </p:extLst>
          </p:nvPr>
        </p:nvGraphicFramePr>
        <p:xfrm>
          <a:off x="6615113" y="4779963"/>
          <a:ext cx="1512887" cy="490537"/>
        </p:xfrm>
        <a:graphic>
          <a:graphicData uri="http://schemas.openxmlformats.org/presentationml/2006/ole">
            <mc:AlternateContent xmlns:mc="http://schemas.openxmlformats.org/markup-compatibility/2006">
              <mc:Choice xmlns:v="urn:schemas-microsoft-com:vml" Requires="v">
                <p:oleObj name="公式" r:id="rId8" imgW="723600" imgH="215640" progId="Equation.3">
                  <p:embed/>
                </p:oleObj>
              </mc:Choice>
              <mc:Fallback>
                <p:oleObj name="公式" r:id="rId8" imgW="723600" imgH="215640" progId="Equation.3">
                  <p:embed/>
                  <p:pic>
                    <p:nvPicPr>
                      <p:cNvPr id="243729" name="Object 17">
                        <a:extLst>
                          <a:ext uri="{FF2B5EF4-FFF2-40B4-BE49-F238E27FC236}">
                            <a16:creationId xmlns:a16="http://schemas.microsoft.com/office/drawing/2014/main" id="{650B7D09-4009-4052-9495-277F7AC7CE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5113" y="4779963"/>
                        <a:ext cx="15128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30" name="Text Box 18">
            <a:extLst>
              <a:ext uri="{FF2B5EF4-FFF2-40B4-BE49-F238E27FC236}">
                <a16:creationId xmlns:a16="http://schemas.microsoft.com/office/drawing/2014/main" id="{FEF569EF-2329-477D-9B95-C86E0E478FB9}"/>
              </a:ext>
            </a:extLst>
          </p:cNvPr>
          <p:cNvSpPr txBox="1">
            <a:spLocks noChangeArrowheads="1"/>
          </p:cNvSpPr>
          <p:nvPr/>
        </p:nvSpPr>
        <p:spPr bwMode="auto">
          <a:xfrm>
            <a:off x="448475" y="5419725"/>
            <a:ext cx="66960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a:latin typeface="宋体" panose="02010600030101010101" pitchFamily="2" charset="-122"/>
              </a:rPr>
              <a:t>元素</a:t>
            </a:r>
            <a:r>
              <a:rPr lang="zh-CN" altLang="en-US" sz="2400" i="1">
                <a:latin typeface="宋体" panose="02010600030101010101" pitchFamily="2" charset="-122"/>
              </a:rPr>
              <a:t> </a:t>
            </a:r>
            <a:r>
              <a:rPr lang="en-US" altLang="zh-CN" sz="2400" i="1">
                <a:latin typeface="Times New Roman" panose="02020603050405020304" pitchFamily="18" charset="0"/>
              </a:rPr>
              <a:t>x</a:t>
            </a:r>
            <a:r>
              <a:rPr lang="en-US" altLang="zh-CN" sz="2400" i="1">
                <a:latin typeface="宋体" panose="02010600030101010101" pitchFamily="2" charset="-122"/>
              </a:rPr>
              <a:t> </a:t>
            </a:r>
            <a:r>
              <a:rPr lang="zh-CN" altLang="en-US" sz="2400">
                <a:latin typeface="宋体" panose="02010600030101010101" pitchFamily="2" charset="-122"/>
              </a:rPr>
              <a:t>称为元素 </a:t>
            </a:r>
            <a:r>
              <a:rPr lang="en-US" altLang="zh-CN" sz="2400" i="1">
                <a:latin typeface="Times New Roman" panose="02020603050405020304" pitchFamily="18" charset="0"/>
              </a:rPr>
              <a:t>y</a:t>
            </a:r>
            <a:r>
              <a:rPr lang="en-US" altLang="zh-CN" sz="2400">
                <a:latin typeface="宋体" panose="02010600030101010101" pitchFamily="2" charset="-122"/>
              </a:rPr>
              <a:t> </a:t>
            </a:r>
            <a:r>
              <a:rPr lang="zh-CN" altLang="en-US" sz="2400">
                <a:latin typeface="宋体" panose="02010600030101010101" pitchFamily="2" charset="-122"/>
              </a:rPr>
              <a:t>在映射</a:t>
            </a:r>
            <a:r>
              <a:rPr lang="zh-CN" altLang="en-US" sz="2400" i="1">
                <a:latin typeface="宋体" panose="02010600030101010101" pitchFamily="2" charset="-122"/>
              </a:rPr>
              <a:t> </a:t>
            </a:r>
            <a:r>
              <a:rPr lang="en-US" altLang="zh-CN" sz="2400" i="1">
                <a:latin typeface="Times New Roman" panose="02020603050405020304" pitchFamily="18" charset="0"/>
              </a:rPr>
              <a:t>f</a:t>
            </a:r>
            <a:r>
              <a:rPr lang="en-US" altLang="zh-CN" sz="2400">
                <a:latin typeface="Times New Roman" panose="02020603050405020304" pitchFamily="18" charset="0"/>
              </a:rPr>
              <a:t> </a:t>
            </a:r>
            <a:r>
              <a:rPr lang="zh-CN" altLang="en-US" sz="2400">
                <a:latin typeface="宋体" panose="02010600030101010101" pitchFamily="2" charset="-122"/>
              </a:rPr>
              <a:t>下的</a:t>
            </a:r>
            <a:r>
              <a:rPr lang="zh-CN" altLang="en-US" sz="2400">
                <a:solidFill>
                  <a:schemeClr val="hlink"/>
                </a:solidFill>
                <a:latin typeface="宋体" panose="02010600030101010101" pitchFamily="2" charset="-122"/>
              </a:rPr>
              <a:t>原</a:t>
            </a:r>
            <a:r>
              <a:rPr lang="en-US" altLang="zh-CN" sz="2400">
                <a:solidFill>
                  <a:schemeClr val="hlink"/>
                </a:solidFill>
                <a:latin typeface="宋体" panose="02010600030101010101" pitchFamily="2" charset="-122"/>
              </a:rPr>
              <a:t>(</a:t>
            </a:r>
            <a:r>
              <a:rPr lang="zh-CN" altLang="en-US" sz="2400">
                <a:solidFill>
                  <a:schemeClr val="hlink"/>
                </a:solidFill>
                <a:latin typeface="宋体" panose="02010600030101010101" pitchFamily="2" charset="-122"/>
              </a:rPr>
              <a:t>逆</a:t>
            </a:r>
            <a:r>
              <a:rPr lang="en-US" altLang="zh-CN" sz="2400">
                <a:solidFill>
                  <a:schemeClr val="hlink"/>
                </a:solidFill>
                <a:latin typeface="宋体" panose="02010600030101010101" pitchFamily="2" charset="-122"/>
              </a:rPr>
              <a:t>)</a:t>
            </a:r>
            <a:r>
              <a:rPr lang="zh-CN" altLang="en-US" sz="2400">
                <a:solidFill>
                  <a:schemeClr val="hlink"/>
                </a:solidFill>
                <a:latin typeface="宋体" panose="02010600030101010101" pitchFamily="2" charset="-122"/>
              </a:rPr>
              <a:t>像</a:t>
            </a:r>
            <a:r>
              <a:rPr lang="en-US" altLang="zh-CN" sz="2400">
                <a:latin typeface="宋体" panose="02010600030101010101" pitchFamily="2" charset="-122"/>
              </a:rPr>
              <a:t>.   </a:t>
            </a:r>
          </a:p>
        </p:txBody>
      </p:sp>
      <p:grpSp>
        <p:nvGrpSpPr>
          <p:cNvPr id="243739" name="Group 27">
            <a:extLst>
              <a:ext uri="{FF2B5EF4-FFF2-40B4-BE49-F238E27FC236}">
                <a16:creationId xmlns:a16="http://schemas.microsoft.com/office/drawing/2014/main" id="{AF35509E-0BDE-40CE-A9E5-FE3F1A97B8C9}"/>
              </a:ext>
            </a:extLst>
          </p:cNvPr>
          <p:cNvGrpSpPr>
            <a:grpSpLocks/>
          </p:cNvGrpSpPr>
          <p:nvPr/>
        </p:nvGrpSpPr>
        <p:grpSpPr bwMode="auto">
          <a:xfrm>
            <a:off x="1555750" y="3724275"/>
            <a:ext cx="1165225" cy="823913"/>
            <a:chOff x="1008" y="1392"/>
            <a:chExt cx="816" cy="576"/>
          </a:xfrm>
        </p:grpSpPr>
        <p:sp>
          <p:nvSpPr>
            <p:cNvPr id="137241" name="Oval 28">
              <a:extLst>
                <a:ext uri="{FF2B5EF4-FFF2-40B4-BE49-F238E27FC236}">
                  <a16:creationId xmlns:a16="http://schemas.microsoft.com/office/drawing/2014/main" id="{82502C47-1426-4EB9-9F52-3DE39F638F95}"/>
                </a:ext>
              </a:extLst>
            </p:cNvPr>
            <p:cNvSpPr>
              <a:spLocks noChangeArrowheads="1"/>
            </p:cNvSpPr>
            <p:nvPr/>
          </p:nvSpPr>
          <p:spPr bwMode="auto">
            <a:xfrm>
              <a:off x="1008" y="1392"/>
              <a:ext cx="816"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a:latin typeface="宋体" panose="02010600030101010101" pitchFamily="2" charset="-122"/>
              </a:endParaRPr>
            </a:p>
          </p:txBody>
        </p:sp>
        <p:graphicFrame>
          <p:nvGraphicFramePr>
            <p:cNvPr id="137242" name="Object 29">
              <a:extLst>
                <a:ext uri="{FF2B5EF4-FFF2-40B4-BE49-F238E27FC236}">
                  <a16:creationId xmlns:a16="http://schemas.microsoft.com/office/drawing/2014/main" id="{0FE72F30-149A-4197-AFAF-815ED869911A}"/>
                </a:ext>
              </a:extLst>
            </p:cNvPr>
            <p:cNvGraphicFramePr>
              <a:graphicFrameLocks noChangeAspect="1"/>
            </p:cNvGraphicFramePr>
            <p:nvPr/>
          </p:nvGraphicFramePr>
          <p:xfrm>
            <a:off x="1104" y="1536"/>
            <a:ext cx="280" cy="260"/>
          </p:xfrm>
          <a:graphic>
            <a:graphicData uri="http://schemas.openxmlformats.org/presentationml/2006/ole">
              <mc:AlternateContent xmlns:mc="http://schemas.openxmlformats.org/markup-compatibility/2006">
                <mc:Choice xmlns:v="urn:schemas-microsoft-com:vml" Requires="v">
                  <p:oleObj name="Equation" r:id="rId10" imgW="161857" imgH="142875" progId="Equation.3">
                    <p:embed/>
                  </p:oleObj>
                </mc:Choice>
                <mc:Fallback>
                  <p:oleObj name="Equation" r:id="rId10" imgW="161857" imgH="142875" progId="Equation.3">
                    <p:embed/>
                    <p:pic>
                      <p:nvPicPr>
                        <p:cNvPr id="137242" name="Object 29">
                          <a:extLst>
                            <a:ext uri="{FF2B5EF4-FFF2-40B4-BE49-F238E27FC236}">
                              <a16:creationId xmlns:a16="http://schemas.microsoft.com/office/drawing/2014/main" id="{0FE72F30-149A-4197-AFAF-815ED86991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536"/>
                          <a:ext cx="28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3742" name="Group 30">
            <a:extLst>
              <a:ext uri="{FF2B5EF4-FFF2-40B4-BE49-F238E27FC236}">
                <a16:creationId xmlns:a16="http://schemas.microsoft.com/office/drawing/2014/main" id="{A00DB6FA-224C-430C-95A0-AB233686E618}"/>
              </a:ext>
            </a:extLst>
          </p:cNvPr>
          <p:cNvGrpSpPr>
            <a:grpSpLocks/>
          </p:cNvGrpSpPr>
          <p:nvPr/>
        </p:nvGrpSpPr>
        <p:grpSpPr bwMode="auto">
          <a:xfrm>
            <a:off x="4743450" y="3716338"/>
            <a:ext cx="1989138" cy="823912"/>
            <a:chOff x="3216" y="1392"/>
            <a:chExt cx="1392" cy="576"/>
          </a:xfrm>
        </p:grpSpPr>
        <p:sp>
          <p:nvSpPr>
            <p:cNvPr id="137244" name="Oval 31">
              <a:extLst>
                <a:ext uri="{FF2B5EF4-FFF2-40B4-BE49-F238E27FC236}">
                  <a16:creationId xmlns:a16="http://schemas.microsoft.com/office/drawing/2014/main" id="{0D0CE4D0-F74D-417F-8B08-ACEFD388DC5E}"/>
                </a:ext>
              </a:extLst>
            </p:cNvPr>
            <p:cNvSpPr>
              <a:spLocks noChangeArrowheads="1"/>
            </p:cNvSpPr>
            <p:nvPr/>
          </p:nvSpPr>
          <p:spPr bwMode="auto">
            <a:xfrm>
              <a:off x="3216" y="1392"/>
              <a:ext cx="1392" cy="57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a:latin typeface="宋体" panose="02010600030101010101" pitchFamily="2" charset="-122"/>
              </a:endParaRPr>
            </a:p>
          </p:txBody>
        </p:sp>
        <p:graphicFrame>
          <p:nvGraphicFramePr>
            <p:cNvPr id="137245" name="Object 32">
              <a:extLst>
                <a:ext uri="{FF2B5EF4-FFF2-40B4-BE49-F238E27FC236}">
                  <a16:creationId xmlns:a16="http://schemas.microsoft.com/office/drawing/2014/main" id="{F23F9ADF-9757-4909-9360-65E2462FF8A6}"/>
                </a:ext>
              </a:extLst>
            </p:cNvPr>
            <p:cNvGraphicFramePr>
              <a:graphicFrameLocks noChangeAspect="1"/>
            </p:cNvGraphicFramePr>
            <p:nvPr/>
          </p:nvGraphicFramePr>
          <p:xfrm>
            <a:off x="4052" y="1536"/>
            <a:ext cx="220" cy="260"/>
          </p:xfrm>
          <a:graphic>
            <a:graphicData uri="http://schemas.openxmlformats.org/presentationml/2006/ole">
              <mc:AlternateContent xmlns:mc="http://schemas.openxmlformats.org/markup-compatibility/2006">
                <mc:Choice xmlns:v="urn:schemas-microsoft-com:vml" Requires="v">
                  <p:oleObj name="Equation" r:id="rId12" imgW="123757" imgH="142875" progId="Equation.3">
                    <p:embed/>
                  </p:oleObj>
                </mc:Choice>
                <mc:Fallback>
                  <p:oleObj name="Equation" r:id="rId12" imgW="123757" imgH="142875" progId="Equation.3">
                    <p:embed/>
                    <p:pic>
                      <p:nvPicPr>
                        <p:cNvPr id="137245" name="Object 32">
                          <a:extLst>
                            <a:ext uri="{FF2B5EF4-FFF2-40B4-BE49-F238E27FC236}">
                              <a16:creationId xmlns:a16="http://schemas.microsoft.com/office/drawing/2014/main" id="{F23F9ADF-9757-4909-9360-65E2462FF8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2" y="1536"/>
                          <a:ext cx="22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3745" name="Object 33">
            <a:extLst>
              <a:ext uri="{FF2B5EF4-FFF2-40B4-BE49-F238E27FC236}">
                <a16:creationId xmlns:a16="http://schemas.microsoft.com/office/drawing/2014/main" id="{620FFDB2-B434-4335-A55E-AC5FD516F2C3}"/>
              </a:ext>
            </a:extLst>
          </p:cNvPr>
          <p:cNvGraphicFramePr>
            <a:graphicFrameLocks noChangeAspect="1"/>
          </p:cNvGraphicFramePr>
          <p:nvPr>
            <p:extLst>
              <p:ext uri="{D42A27DB-BD31-4B8C-83A1-F6EECF244321}">
                <p14:modId xmlns:p14="http://schemas.microsoft.com/office/powerpoint/2010/main" val="1722884537"/>
              </p:ext>
            </p:extLst>
          </p:nvPr>
        </p:nvGraphicFramePr>
        <p:xfrm>
          <a:off x="3419475" y="3933825"/>
          <a:ext cx="390525" cy="512763"/>
        </p:xfrm>
        <a:graphic>
          <a:graphicData uri="http://schemas.openxmlformats.org/presentationml/2006/ole">
            <mc:AlternateContent xmlns:mc="http://schemas.openxmlformats.org/markup-compatibility/2006">
              <mc:Choice xmlns:v="urn:schemas-microsoft-com:vml" Requires="v">
                <p:oleObj name="公式" r:id="rId14" imgW="152280" imgH="203040" progId="Equation.3">
                  <p:embed/>
                </p:oleObj>
              </mc:Choice>
              <mc:Fallback>
                <p:oleObj name="公式" r:id="rId14" imgW="152280" imgH="203040" progId="Equation.3">
                  <p:embed/>
                  <p:pic>
                    <p:nvPicPr>
                      <p:cNvPr id="243745" name="Object 33">
                        <a:extLst>
                          <a:ext uri="{FF2B5EF4-FFF2-40B4-BE49-F238E27FC236}">
                            <a16:creationId xmlns:a16="http://schemas.microsoft.com/office/drawing/2014/main" id="{620FFDB2-B434-4335-A55E-AC5FD516F2C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9475" y="3933825"/>
                        <a:ext cx="3905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3746" name="Group 34">
            <a:extLst>
              <a:ext uri="{FF2B5EF4-FFF2-40B4-BE49-F238E27FC236}">
                <a16:creationId xmlns:a16="http://schemas.microsoft.com/office/drawing/2014/main" id="{1A317AF5-C445-434F-986A-9DDCFB01C0DB}"/>
              </a:ext>
            </a:extLst>
          </p:cNvPr>
          <p:cNvGrpSpPr>
            <a:grpSpLocks/>
          </p:cNvGrpSpPr>
          <p:nvPr/>
        </p:nvGrpSpPr>
        <p:grpSpPr bwMode="auto">
          <a:xfrm>
            <a:off x="2162175" y="3930650"/>
            <a:ext cx="285750" cy="333375"/>
            <a:chOff x="1432" y="1516"/>
            <a:chExt cx="200" cy="233"/>
          </a:xfrm>
        </p:grpSpPr>
        <p:graphicFrame>
          <p:nvGraphicFramePr>
            <p:cNvPr id="137248" name="Object 35">
              <a:extLst>
                <a:ext uri="{FF2B5EF4-FFF2-40B4-BE49-F238E27FC236}">
                  <a16:creationId xmlns:a16="http://schemas.microsoft.com/office/drawing/2014/main" id="{6F3BF114-8A69-4AAC-BAEA-ACC2BC01F466}"/>
                </a:ext>
              </a:extLst>
            </p:cNvPr>
            <p:cNvGraphicFramePr>
              <a:graphicFrameLocks noChangeAspect="1"/>
            </p:cNvGraphicFramePr>
            <p:nvPr/>
          </p:nvGraphicFramePr>
          <p:xfrm>
            <a:off x="1432" y="1516"/>
            <a:ext cx="200" cy="220"/>
          </p:xfrm>
          <a:graphic>
            <a:graphicData uri="http://schemas.openxmlformats.org/presentationml/2006/ole">
              <mc:AlternateContent xmlns:mc="http://schemas.openxmlformats.org/markup-compatibility/2006">
                <mc:Choice xmlns:v="urn:schemas-microsoft-com:vml" Requires="v">
                  <p:oleObj name="Equation" r:id="rId16" imgW="104843" imgH="123735" progId="Equation.3">
                    <p:embed/>
                  </p:oleObj>
                </mc:Choice>
                <mc:Fallback>
                  <p:oleObj name="Equation" r:id="rId16" imgW="104843" imgH="123735" progId="Equation.3">
                    <p:embed/>
                    <p:pic>
                      <p:nvPicPr>
                        <p:cNvPr id="137248" name="Object 35">
                          <a:extLst>
                            <a:ext uri="{FF2B5EF4-FFF2-40B4-BE49-F238E27FC236}">
                              <a16:creationId xmlns:a16="http://schemas.microsoft.com/office/drawing/2014/main" id="{6F3BF114-8A69-4AAC-BAEA-ACC2BC01F466}"/>
                            </a:ext>
                          </a:extLst>
                        </p:cNvPr>
                        <p:cNvPicPr>
                          <a:picLocks noChangeAspect="1" noChangeArrowheads="1"/>
                        </p:cNvPicPr>
                        <p:nvPr/>
                      </p:nvPicPr>
                      <p:blipFill>
                        <a:blip r:embed="rId17">
                          <a:grayscl/>
                          <a:biLevel thresh="50000"/>
                          <a:extLst>
                            <a:ext uri="{28A0092B-C50C-407E-A947-70E740481C1C}">
                              <a14:useLocalDpi xmlns:a14="http://schemas.microsoft.com/office/drawing/2010/main" val="0"/>
                            </a:ext>
                          </a:extLst>
                        </a:blip>
                        <a:srcRect/>
                        <a:stretch>
                          <a:fillRect/>
                        </a:stretch>
                      </p:blipFill>
                      <p:spPr bwMode="auto">
                        <a:xfrm>
                          <a:off x="1432" y="1516"/>
                          <a:ext cx="20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49" name="Oval 36">
              <a:extLst>
                <a:ext uri="{FF2B5EF4-FFF2-40B4-BE49-F238E27FC236}">
                  <a16:creationId xmlns:a16="http://schemas.microsoft.com/office/drawing/2014/main" id="{12FAA0D7-AC70-4198-989D-01233DC99B16}"/>
                </a:ext>
              </a:extLst>
            </p:cNvPr>
            <p:cNvSpPr>
              <a:spLocks noChangeArrowheads="1"/>
            </p:cNvSpPr>
            <p:nvPr/>
          </p:nvSpPr>
          <p:spPr bwMode="auto">
            <a:xfrm>
              <a:off x="1509" y="1708"/>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a:latin typeface="宋体" panose="02010600030101010101" pitchFamily="2" charset="-122"/>
              </a:endParaRPr>
            </a:p>
          </p:txBody>
        </p:sp>
      </p:grpSp>
      <p:grpSp>
        <p:nvGrpSpPr>
          <p:cNvPr id="243749" name="Group 37">
            <a:extLst>
              <a:ext uri="{FF2B5EF4-FFF2-40B4-BE49-F238E27FC236}">
                <a16:creationId xmlns:a16="http://schemas.microsoft.com/office/drawing/2014/main" id="{73A8A418-FDF2-4CED-8731-583878F7E6EE}"/>
              </a:ext>
            </a:extLst>
          </p:cNvPr>
          <p:cNvGrpSpPr>
            <a:grpSpLocks/>
          </p:cNvGrpSpPr>
          <p:nvPr/>
        </p:nvGrpSpPr>
        <p:grpSpPr bwMode="auto">
          <a:xfrm>
            <a:off x="5170488" y="4038600"/>
            <a:ext cx="401637" cy="373063"/>
            <a:chOff x="3538" y="1612"/>
            <a:chExt cx="281" cy="260"/>
          </a:xfrm>
        </p:grpSpPr>
        <p:graphicFrame>
          <p:nvGraphicFramePr>
            <p:cNvPr id="137251" name="Object 38">
              <a:extLst>
                <a:ext uri="{FF2B5EF4-FFF2-40B4-BE49-F238E27FC236}">
                  <a16:creationId xmlns:a16="http://schemas.microsoft.com/office/drawing/2014/main" id="{53852703-E3C6-4F3F-9D8B-BCD7E16AF44C}"/>
                </a:ext>
              </a:extLst>
            </p:cNvPr>
            <p:cNvGraphicFramePr>
              <a:graphicFrameLocks noChangeAspect="1"/>
            </p:cNvGraphicFramePr>
            <p:nvPr/>
          </p:nvGraphicFramePr>
          <p:xfrm>
            <a:off x="3600" y="1612"/>
            <a:ext cx="219" cy="260"/>
          </p:xfrm>
          <a:graphic>
            <a:graphicData uri="http://schemas.openxmlformats.org/presentationml/2006/ole">
              <mc:AlternateContent xmlns:mc="http://schemas.openxmlformats.org/markup-compatibility/2006">
                <mc:Choice xmlns:v="urn:schemas-microsoft-com:vml" Requires="v">
                  <p:oleObj name="Equation" r:id="rId18" imgW="123757" imgH="142875" progId="Equation.3">
                    <p:embed/>
                  </p:oleObj>
                </mc:Choice>
                <mc:Fallback>
                  <p:oleObj name="Equation" r:id="rId18" imgW="123757" imgH="142875" progId="Equation.3">
                    <p:embed/>
                    <p:pic>
                      <p:nvPicPr>
                        <p:cNvPr id="137251" name="Object 38">
                          <a:extLst>
                            <a:ext uri="{FF2B5EF4-FFF2-40B4-BE49-F238E27FC236}">
                              <a16:creationId xmlns:a16="http://schemas.microsoft.com/office/drawing/2014/main" id="{53852703-E3C6-4F3F-9D8B-BCD7E16AF44C}"/>
                            </a:ext>
                          </a:extLst>
                        </p:cNvPr>
                        <p:cNvPicPr>
                          <a:picLocks noChangeAspect="1" noChangeArrowheads="1"/>
                        </p:cNvPicPr>
                        <p:nvPr/>
                      </p:nvPicPr>
                      <p:blipFill>
                        <a:blip r:embed="rId19">
                          <a:grayscl/>
                          <a:biLevel thresh="50000"/>
                          <a:extLst>
                            <a:ext uri="{28A0092B-C50C-407E-A947-70E740481C1C}">
                              <a14:useLocalDpi xmlns:a14="http://schemas.microsoft.com/office/drawing/2010/main" val="0"/>
                            </a:ext>
                          </a:extLst>
                        </a:blip>
                        <a:srcRect/>
                        <a:stretch>
                          <a:fillRect/>
                        </a:stretch>
                      </p:blipFill>
                      <p:spPr bwMode="auto">
                        <a:xfrm>
                          <a:off x="3600" y="1612"/>
                          <a:ext cx="21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52" name="Oval 39">
              <a:extLst>
                <a:ext uri="{FF2B5EF4-FFF2-40B4-BE49-F238E27FC236}">
                  <a16:creationId xmlns:a16="http://schemas.microsoft.com/office/drawing/2014/main" id="{F7A65D87-329F-4281-9D36-74EAF51FFD08}"/>
                </a:ext>
              </a:extLst>
            </p:cNvPr>
            <p:cNvSpPr>
              <a:spLocks noChangeArrowheads="1"/>
            </p:cNvSpPr>
            <p:nvPr/>
          </p:nvSpPr>
          <p:spPr bwMode="auto">
            <a:xfrm>
              <a:off x="3538" y="1728"/>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a:latin typeface="宋体" panose="02010600030101010101" pitchFamily="2" charset="-122"/>
              </a:endParaRPr>
            </a:p>
          </p:txBody>
        </p:sp>
      </p:grpSp>
      <p:sp>
        <p:nvSpPr>
          <p:cNvPr id="243752" name="Freeform 40">
            <a:extLst>
              <a:ext uri="{FF2B5EF4-FFF2-40B4-BE49-F238E27FC236}">
                <a16:creationId xmlns:a16="http://schemas.microsoft.com/office/drawing/2014/main" id="{AC7A4249-596F-4F62-944E-ECE406F5482A}"/>
              </a:ext>
            </a:extLst>
          </p:cNvPr>
          <p:cNvSpPr>
            <a:spLocks/>
          </p:cNvSpPr>
          <p:nvPr/>
        </p:nvSpPr>
        <p:spPr bwMode="auto">
          <a:xfrm>
            <a:off x="2393950" y="3916363"/>
            <a:ext cx="2743200" cy="274637"/>
          </a:xfrm>
          <a:custGeom>
            <a:avLst/>
            <a:gdLst>
              <a:gd name="T0" fmla="*/ 0 w 1920"/>
              <a:gd name="T1" fmla="*/ 392843912 h 192"/>
              <a:gd name="T2" fmla="*/ 1959673500 w 1920"/>
              <a:gd name="T3" fmla="*/ 0 h 192"/>
              <a:gd name="T4" fmla="*/ 2147483647 w 1920"/>
              <a:gd name="T5" fmla="*/ 392843912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37254" name="Rectangle 38">
            <a:extLst>
              <a:ext uri="{FF2B5EF4-FFF2-40B4-BE49-F238E27FC236}">
                <a16:creationId xmlns:a16="http://schemas.microsoft.com/office/drawing/2014/main" id="{2BA14D4D-1071-421F-BAAA-64DB387470AD}"/>
              </a:ext>
            </a:extLst>
          </p:cNvPr>
          <p:cNvSpPr>
            <a:spLocks noChangeArrowheads="1"/>
          </p:cNvSpPr>
          <p:nvPr/>
        </p:nvSpPr>
        <p:spPr bwMode="auto">
          <a:xfrm>
            <a:off x="1143000" y="196850"/>
            <a:ext cx="647700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§7  </a:t>
            </a:r>
            <a:r>
              <a:rPr lang="zh-CN" altLang="en-US" sz="4000" b="1">
                <a:effectLst>
                  <a:outerShdw blurRad="38100" dist="38100" dir="2700000" algn="tl">
                    <a:srgbClr val="C0C0C0"/>
                  </a:outerShdw>
                </a:effectLst>
                <a:latin typeface="Times New Roman" panose="02020603050405020304" pitchFamily="18" charset="0"/>
              </a:rPr>
              <a:t>一一映射、变换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3739"/>
                                        </p:tgtEl>
                                        <p:attrNameLst>
                                          <p:attrName>style.visibility</p:attrName>
                                        </p:attrNameLst>
                                      </p:cBhvr>
                                      <p:to>
                                        <p:strVal val="visible"/>
                                      </p:to>
                                    </p:set>
                                    <p:animEffect transition="in" filter="wipe(left)">
                                      <p:cBhvr>
                                        <p:cTn id="11" dur="500"/>
                                        <p:tgtEl>
                                          <p:spTgt spid="2437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3742"/>
                                        </p:tgtEl>
                                        <p:attrNameLst>
                                          <p:attrName>style.visibility</p:attrName>
                                        </p:attrNameLst>
                                      </p:cBhvr>
                                      <p:to>
                                        <p:strVal val="visible"/>
                                      </p:to>
                                    </p:set>
                                    <p:animEffect transition="in" filter="wipe(left)">
                                      <p:cBhvr>
                                        <p:cTn id="15" dur="500"/>
                                        <p:tgtEl>
                                          <p:spTgt spid="243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3716">
                                            <p:txEl>
                                              <p:pRg st="0" end="0"/>
                                            </p:txEl>
                                          </p:spTgt>
                                        </p:tgtEl>
                                        <p:attrNameLst>
                                          <p:attrName>style.visibility</p:attrName>
                                        </p:attrNameLst>
                                      </p:cBhvr>
                                      <p:to>
                                        <p:strVal val="visible"/>
                                      </p:to>
                                    </p:set>
                                    <p:animEffect transition="in" filter="wipe(left)">
                                      <p:cBhvr>
                                        <p:cTn id="20" dur="500"/>
                                        <p:tgtEl>
                                          <p:spTgt spid="24371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3718">
                                            <p:txEl>
                                              <p:pRg st="0" end="0"/>
                                            </p:txEl>
                                          </p:spTgt>
                                        </p:tgtEl>
                                        <p:attrNameLst>
                                          <p:attrName>style.visibility</p:attrName>
                                        </p:attrNameLst>
                                      </p:cBhvr>
                                      <p:to>
                                        <p:strVal val="visible"/>
                                      </p:to>
                                    </p:set>
                                    <p:animEffect transition="in" filter="wipe(left)">
                                      <p:cBhvr>
                                        <p:cTn id="25" dur="500"/>
                                        <p:tgtEl>
                                          <p:spTgt spid="243718">
                                            <p:txEl>
                                              <p:pRg st="0" end="0"/>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43719"/>
                                        </p:tgtEl>
                                        <p:attrNameLst>
                                          <p:attrName>style.visibility</p:attrName>
                                        </p:attrNameLst>
                                      </p:cBhvr>
                                      <p:to>
                                        <p:strVal val="visible"/>
                                      </p:to>
                                    </p:set>
                                    <p:animEffect transition="in" filter="wipe(left)">
                                      <p:cBhvr>
                                        <p:cTn id="29" dur="500"/>
                                        <p:tgtEl>
                                          <p:spTgt spid="2437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3720">
                                            <p:txEl>
                                              <p:pRg st="0" end="0"/>
                                            </p:txEl>
                                          </p:spTgt>
                                        </p:tgtEl>
                                        <p:attrNameLst>
                                          <p:attrName>style.visibility</p:attrName>
                                        </p:attrNameLst>
                                      </p:cBhvr>
                                      <p:to>
                                        <p:strVal val="visible"/>
                                      </p:to>
                                    </p:set>
                                    <p:animEffect transition="in" filter="wipe(left)">
                                      <p:cBhvr>
                                        <p:cTn id="34" dur="500"/>
                                        <p:tgtEl>
                                          <p:spTgt spid="243720">
                                            <p:txEl>
                                              <p:pRg st="0" end="0"/>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43721"/>
                                        </p:tgtEl>
                                        <p:attrNameLst>
                                          <p:attrName>style.visibility</p:attrName>
                                        </p:attrNameLst>
                                      </p:cBhvr>
                                      <p:to>
                                        <p:strVal val="visible"/>
                                      </p:to>
                                    </p:set>
                                    <p:animEffect transition="in" filter="wipe(left)">
                                      <p:cBhvr>
                                        <p:cTn id="38" dur="500"/>
                                        <p:tgtEl>
                                          <p:spTgt spid="243721"/>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43722">
                                            <p:txEl>
                                              <p:pRg st="0" end="0"/>
                                            </p:txEl>
                                          </p:spTgt>
                                        </p:tgtEl>
                                        <p:attrNameLst>
                                          <p:attrName>style.visibility</p:attrName>
                                        </p:attrNameLst>
                                      </p:cBhvr>
                                      <p:to>
                                        <p:strVal val="visible"/>
                                      </p:to>
                                    </p:set>
                                    <p:animEffect transition="in" filter="wipe(left)">
                                      <p:cBhvr>
                                        <p:cTn id="42" dur="500"/>
                                        <p:tgtEl>
                                          <p:spTgt spid="24372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3746"/>
                                        </p:tgtEl>
                                        <p:attrNameLst>
                                          <p:attrName>style.visibility</p:attrName>
                                        </p:attrNameLst>
                                      </p:cBhvr>
                                      <p:to>
                                        <p:strVal val="visible"/>
                                      </p:to>
                                    </p:set>
                                    <p:animEffect transition="in" filter="wipe(left)">
                                      <p:cBhvr>
                                        <p:cTn id="47" dur="500"/>
                                        <p:tgtEl>
                                          <p:spTgt spid="24374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43749"/>
                                        </p:tgtEl>
                                        <p:attrNameLst>
                                          <p:attrName>style.visibility</p:attrName>
                                        </p:attrNameLst>
                                      </p:cBhvr>
                                      <p:to>
                                        <p:strVal val="visible"/>
                                      </p:to>
                                    </p:set>
                                    <p:animEffect transition="in" filter="wipe(left)">
                                      <p:cBhvr>
                                        <p:cTn id="51" dur="500"/>
                                        <p:tgtEl>
                                          <p:spTgt spid="243749"/>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243745"/>
                                        </p:tgtEl>
                                        <p:attrNameLst>
                                          <p:attrName>style.visibility</p:attrName>
                                        </p:attrNameLst>
                                      </p:cBhvr>
                                      <p:to>
                                        <p:strVal val="visible"/>
                                      </p:to>
                                    </p:set>
                                    <p:animEffect transition="in" filter="wipe(left)">
                                      <p:cBhvr>
                                        <p:cTn id="55" dur="500"/>
                                        <p:tgtEl>
                                          <p:spTgt spid="243745"/>
                                        </p:tgtEl>
                                      </p:cBhvr>
                                    </p:animEffect>
                                  </p:childTnLst>
                                </p:cTn>
                              </p:par>
                            </p:childTnLst>
                          </p:cTn>
                        </p:par>
                        <p:par>
                          <p:cTn id="56" fill="hold" nodeType="afterGroup">
                            <p:stCondLst>
                              <p:cond delay="1500"/>
                            </p:stCondLst>
                            <p:childTnLst>
                              <p:par>
                                <p:cTn id="57" presetID="22" presetClass="entr" presetSubtype="8" fill="hold" nodeType="afterEffect">
                                  <p:stCondLst>
                                    <p:cond delay="0"/>
                                  </p:stCondLst>
                                  <p:childTnLst>
                                    <p:set>
                                      <p:cBhvr>
                                        <p:cTn id="58" dur="1" fill="hold">
                                          <p:stCondLst>
                                            <p:cond delay="0"/>
                                          </p:stCondLst>
                                        </p:cTn>
                                        <p:tgtEl>
                                          <p:spTgt spid="243752"/>
                                        </p:tgtEl>
                                        <p:attrNameLst>
                                          <p:attrName>style.visibility</p:attrName>
                                        </p:attrNameLst>
                                      </p:cBhvr>
                                      <p:to>
                                        <p:strVal val="visible"/>
                                      </p:to>
                                    </p:set>
                                    <p:animEffect transition="in" filter="wipe(left)">
                                      <p:cBhvr>
                                        <p:cTn id="59" dur="500"/>
                                        <p:tgtEl>
                                          <p:spTgt spid="2437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3723">
                                            <p:txEl>
                                              <p:pRg st="0" end="0"/>
                                            </p:txEl>
                                          </p:spTgt>
                                        </p:tgtEl>
                                        <p:attrNameLst>
                                          <p:attrName>style.visibility</p:attrName>
                                        </p:attrNameLst>
                                      </p:cBhvr>
                                      <p:to>
                                        <p:strVal val="visible"/>
                                      </p:to>
                                    </p:set>
                                    <p:animEffect transition="in" filter="wipe(left)">
                                      <p:cBhvr>
                                        <p:cTn id="64" dur="500"/>
                                        <p:tgtEl>
                                          <p:spTgt spid="243723">
                                            <p:txEl>
                                              <p:pRg st="0" end="0"/>
                                            </p:txEl>
                                          </p:spTgt>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43724">
                                            <p:txEl>
                                              <p:pRg st="0" end="0"/>
                                            </p:txEl>
                                          </p:spTgt>
                                        </p:tgtEl>
                                        <p:attrNameLst>
                                          <p:attrName>style.visibility</p:attrName>
                                        </p:attrNameLst>
                                      </p:cBhvr>
                                      <p:to>
                                        <p:strVal val="visible"/>
                                      </p:to>
                                    </p:set>
                                    <p:animEffect transition="in" filter="wipe(left)">
                                      <p:cBhvr>
                                        <p:cTn id="68" dur="500"/>
                                        <p:tgtEl>
                                          <p:spTgt spid="243724">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3725">
                                            <p:txEl>
                                              <p:pRg st="0" end="0"/>
                                            </p:txEl>
                                          </p:spTgt>
                                        </p:tgtEl>
                                        <p:attrNameLst>
                                          <p:attrName>style.visibility</p:attrName>
                                        </p:attrNameLst>
                                      </p:cBhvr>
                                      <p:to>
                                        <p:strVal val="visible"/>
                                      </p:to>
                                    </p:set>
                                    <p:animEffect transition="in" filter="wipe(left)">
                                      <p:cBhvr>
                                        <p:cTn id="73" dur="500"/>
                                        <p:tgtEl>
                                          <p:spTgt spid="243725">
                                            <p:txEl>
                                              <p:pRg st="0" end="0"/>
                                            </p:txEl>
                                          </p:spTgt>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243726"/>
                                        </p:tgtEl>
                                        <p:attrNameLst>
                                          <p:attrName>style.visibility</p:attrName>
                                        </p:attrNameLst>
                                      </p:cBhvr>
                                      <p:to>
                                        <p:strVal val="visible"/>
                                      </p:to>
                                    </p:set>
                                    <p:animEffect transition="in" filter="wipe(left)">
                                      <p:cBhvr>
                                        <p:cTn id="77" dur="500"/>
                                        <p:tgtEl>
                                          <p:spTgt spid="2437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3727">
                                            <p:txEl>
                                              <p:pRg st="0" end="0"/>
                                            </p:txEl>
                                          </p:spTgt>
                                        </p:tgtEl>
                                        <p:attrNameLst>
                                          <p:attrName>style.visibility</p:attrName>
                                        </p:attrNameLst>
                                      </p:cBhvr>
                                      <p:to>
                                        <p:strVal val="visible"/>
                                      </p:to>
                                    </p:set>
                                    <p:animEffect transition="in" filter="wipe(left)">
                                      <p:cBhvr>
                                        <p:cTn id="82" dur="500"/>
                                        <p:tgtEl>
                                          <p:spTgt spid="243727">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43728">
                                            <p:txEl>
                                              <p:pRg st="0" end="0"/>
                                            </p:txEl>
                                          </p:spTgt>
                                        </p:tgtEl>
                                        <p:attrNameLst>
                                          <p:attrName>style.visibility</p:attrName>
                                        </p:attrNameLst>
                                      </p:cBhvr>
                                      <p:to>
                                        <p:strVal val="visible"/>
                                      </p:to>
                                    </p:set>
                                    <p:animEffect transition="in" filter="wipe(left)">
                                      <p:cBhvr>
                                        <p:cTn id="87" dur="500"/>
                                        <p:tgtEl>
                                          <p:spTgt spid="243728">
                                            <p:txEl>
                                              <p:pRg st="0" end="0"/>
                                            </p:txEl>
                                          </p:spTgt>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243729"/>
                                        </p:tgtEl>
                                        <p:attrNameLst>
                                          <p:attrName>style.visibility</p:attrName>
                                        </p:attrNameLst>
                                      </p:cBhvr>
                                      <p:to>
                                        <p:strVal val="visible"/>
                                      </p:to>
                                    </p:set>
                                    <p:animEffect transition="in" filter="wipe(left)">
                                      <p:cBhvr>
                                        <p:cTn id="91" dur="500"/>
                                        <p:tgtEl>
                                          <p:spTgt spid="24372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3730">
                                            <p:txEl>
                                              <p:pRg st="0" end="0"/>
                                            </p:txEl>
                                          </p:spTgt>
                                        </p:tgtEl>
                                        <p:attrNameLst>
                                          <p:attrName>style.visibility</p:attrName>
                                        </p:attrNameLst>
                                      </p:cBhvr>
                                      <p:to>
                                        <p:strVal val="visible"/>
                                      </p:to>
                                    </p:set>
                                    <p:animEffect transition="in" filter="wipe(left)">
                                      <p:cBhvr>
                                        <p:cTn id="96" dur="500"/>
                                        <p:tgtEl>
                                          <p:spTgt spid="2437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advAuto="0"/>
      <p:bldP spid="243716" grpId="0" build="p" autoUpdateAnimBg="0"/>
      <p:bldP spid="243718" grpId="0" build="p" autoUpdateAnimBg="0"/>
      <p:bldP spid="243720" grpId="0" build="p" autoUpdateAnimBg="0"/>
      <p:bldP spid="243722" grpId="0" build="p" autoUpdateAnimBg="0" advAuto="0"/>
      <p:bldP spid="243723" grpId="0" build="p" autoUpdateAnimBg="0"/>
      <p:bldP spid="243724" grpId="0" build="p" autoUpdateAnimBg="0" advAuto="0"/>
      <p:bldP spid="243725" grpId="0" build="p" autoUpdateAnimBg="0"/>
      <p:bldP spid="243727" grpId="0" build="p" autoUpdateAnimBg="0"/>
      <p:bldP spid="243728" grpId="0" build="p" autoUpdateAnimBg="0"/>
      <p:bldP spid="24373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231DE315-BB59-4E15-A502-FE856735012C}"/>
              </a:ext>
            </a:extLst>
          </p:cNvPr>
          <p:cNvSpPr>
            <a:spLocks noGrp="1"/>
          </p:cNvSpPr>
          <p:nvPr>
            <p:ph type="sldNum" sz="quarter" idx="12"/>
          </p:nvPr>
        </p:nvSpPr>
        <p:spPr/>
        <p:txBody>
          <a:bodyPr/>
          <a:lstStyle/>
          <a:p>
            <a:pPr>
              <a:defRPr/>
            </a:pPr>
            <a:fld id="{84D8E1B0-A5DF-43C5-923B-2238D0B42482}" type="slidenum">
              <a:rPr lang="en-US" altLang="zh-CN"/>
              <a:pPr>
                <a:defRPr/>
              </a:pPr>
              <a:t>3</a:t>
            </a:fld>
            <a:endParaRPr lang="en-US" altLang="zh-CN"/>
          </a:p>
        </p:txBody>
      </p:sp>
      <p:sp>
        <p:nvSpPr>
          <p:cNvPr id="452610" name="Rectangle 2">
            <a:extLst>
              <a:ext uri="{FF2B5EF4-FFF2-40B4-BE49-F238E27FC236}">
                <a16:creationId xmlns:a16="http://schemas.microsoft.com/office/drawing/2014/main" id="{9E66B561-3F97-4CDA-9524-8B61B923E28C}"/>
              </a:ext>
            </a:extLst>
          </p:cNvPr>
          <p:cNvSpPr>
            <a:spLocks noGrp="1" noChangeArrowheads="1"/>
          </p:cNvSpPr>
          <p:nvPr>
            <p:ph type="body" idx="1"/>
          </p:nvPr>
        </p:nvSpPr>
        <p:spPr>
          <a:xfrm>
            <a:off x="179388" y="620713"/>
            <a:ext cx="8964612" cy="6237287"/>
          </a:xfrm>
        </p:spPr>
        <p:txBody>
          <a:bodyPr/>
          <a:lstStyle/>
          <a:p>
            <a:pPr eaLnBrk="1" hangingPunct="1">
              <a:buFontTx/>
              <a:buNone/>
            </a:pPr>
            <a:r>
              <a:rPr lang="en-US" altLang="zh-CN" sz="2800" b="1">
                <a:latin typeface="隶书" panose="02010509060101010101" pitchFamily="49" charset="-122"/>
                <a:ea typeface="隶书" panose="02010509060101010101" pitchFamily="49" charset="-122"/>
              </a:rPr>
              <a:t>      </a:t>
            </a:r>
            <a:r>
              <a:rPr lang="zh-CN" altLang="en-US" sz="2800" b="1">
                <a:latin typeface="隶书" panose="02010509060101010101" pitchFamily="49" charset="-122"/>
                <a:ea typeface="隶书" panose="02010509060101010101" pitchFamily="49" charset="-122"/>
              </a:rPr>
              <a:t>集合的概念是德国数学家康托尔</a:t>
            </a:r>
            <a:r>
              <a:rPr lang="en-US" altLang="zh-CN" sz="2800" b="1">
                <a:latin typeface="隶书" panose="02010509060101010101" pitchFamily="49" charset="-122"/>
                <a:ea typeface="隶书" panose="02010509060101010101" pitchFamily="49" charset="-122"/>
              </a:rPr>
              <a:t>(G.Cantor,1845-1918)</a:t>
            </a:r>
            <a:r>
              <a:rPr lang="zh-CN" altLang="en-US" sz="2800" b="1">
                <a:latin typeface="隶书" panose="02010509060101010101" pitchFamily="49" charset="-122"/>
                <a:ea typeface="隶书" panose="02010509060101010101" pitchFamily="49" charset="-122"/>
              </a:rPr>
              <a:t>于</a:t>
            </a:r>
            <a:r>
              <a:rPr lang="en-US" altLang="zh-CN" sz="2800" b="1">
                <a:latin typeface="隶书" panose="02010509060101010101" pitchFamily="49" charset="-122"/>
                <a:ea typeface="隶书" panose="02010509060101010101" pitchFamily="49" charset="-122"/>
              </a:rPr>
              <a:t>1894</a:t>
            </a:r>
            <a:r>
              <a:rPr lang="zh-CN" altLang="en-US" sz="2800" b="1">
                <a:latin typeface="隶书" panose="02010509060101010101" pitchFamily="49" charset="-122"/>
                <a:ea typeface="隶书" panose="02010509060101010101" pitchFamily="49" charset="-122"/>
              </a:rPr>
              <a:t>年所首先建立的</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到现在</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集合论不仅已成为数学的一个专门理论和独立学科</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而且广泛地应用到数学的各个分支</a:t>
            </a:r>
            <a:r>
              <a:rPr lang="en-US" altLang="zh-CN" sz="2800" b="1">
                <a:latin typeface="隶书" panose="02010509060101010101" pitchFamily="49" charset="-122"/>
                <a:ea typeface="隶书" panose="02010509060101010101" pitchFamily="49" charset="-122"/>
              </a:rPr>
              <a:t>.</a:t>
            </a:r>
          </a:p>
          <a:p>
            <a:pPr eaLnBrk="1" hangingPunct="1">
              <a:buFontTx/>
              <a:buNone/>
            </a:pPr>
            <a:r>
              <a:rPr lang="en-US" altLang="zh-CN" sz="2800" b="1">
                <a:latin typeface="隶书" panose="02010509060101010101" pitchFamily="49" charset="-122"/>
                <a:ea typeface="隶书" panose="02010509060101010101" pitchFamily="49" charset="-122"/>
              </a:rPr>
              <a:t>      </a:t>
            </a:r>
            <a:r>
              <a:rPr lang="zh-CN" altLang="en-US" sz="2800" b="1">
                <a:latin typeface="隶书" panose="02010509060101010101" pitchFamily="49" charset="-122"/>
                <a:ea typeface="隶书" panose="02010509060101010101" pitchFamily="49" charset="-122"/>
              </a:rPr>
              <a:t>在近世代数中</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不仅每章每节甚至几乎处处离不开集合</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由此可见集合的重要性</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但这只是问题的一方面</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另一方面我们在这里讲集合主要是为了在近世代数中讲最基本的概念</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群、环、域而作准备</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并不是要对集合本身的理论作太多和深入的阐述</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这是因为</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在近世代数中只用到集合的一些初步概念</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诸如子集、真子集、集合的相等、幂集、交集、并集、差集以及集合的差、余集和它们的简单性质</a:t>
            </a:r>
            <a:r>
              <a:rPr lang="en-US" altLang="zh-CN" sz="2800" b="1">
                <a:latin typeface="隶书" panose="02010509060101010101" pitchFamily="49" charset="-122"/>
                <a:ea typeface="隶书" panose="02010509060101010101" pitchFamily="49" charset="-122"/>
              </a:rPr>
              <a:t>,</a:t>
            </a:r>
            <a:r>
              <a:rPr lang="zh-CN" altLang="en-US" sz="2800" b="1">
                <a:latin typeface="隶书" panose="02010509060101010101" pitchFamily="49" charset="-122"/>
                <a:ea typeface="隶书" panose="02010509060101010101" pitchFamily="49" charset="-122"/>
              </a:rPr>
              <a:t>而并不用到集合理论的其它内容及知识</a:t>
            </a:r>
            <a:r>
              <a:rPr lang="en-US" altLang="zh-CN" sz="2800" b="1">
                <a:latin typeface="隶书" panose="02010509060101010101" pitchFamily="49" charset="-122"/>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52610">
                                            <p:txEl>
                                              <p:pRg st="0" end="0"/>
                                            </p:txEl>
                                          </p:spTgt>
                                        </p:tgtEl>
                                        <p:attrNameLst>
                                          <p:attrName>style.visibility</p:attrName>
                                        </p:attrNameLst>
                                      </p:cBhvr>
                                      <p:to>
                                        <p:strVal val="visible"/>
                                      </p:to>
                                    </p:set>
                                    <p:anim calcmode="discrete" valueType="clr">
                                      <p:cBhvr override="childStyle">
                                        <p:cTn id="7" dur="3000"/>
                                        <p:tgtEl>
                                          <p:spTgt spid="4526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3000"/>
                                        <p:tgtEl>
                                          <p:spTgt spid="452610">
                                            <p:txEl>
                                              <p:pRg st="0" end="0"/>
                                            </p:txEl>
                                          </p:spTgt>
                                        </p:tgtEl>
                                        <p:attrNameLst>
                                          <p:attrName>fillcolor</p:attrName>
                                        </p:attrNameLst>
                                      </p:cBhvr>
                                      <p:tavLst>
                                        <p:tav tm="0">
                                          <p:val>
                                            <p:clrVal>
                                              <a:schemeClr val="accent2"/>
                                            </p:clrVal>
                                          </p:val>
                                        </p:tav>
                                        <p:tav tm="50000">
                                          <p:val>
                                            <p:clrVal>
                                              <a:schemeClr val="hlink"/>
                                            </p:clrVal>
                                          </p:val>
                                        </p:tav>
                                      </p:tavLst>
                                    </p:anim>
                                    <p:set>
                                      <p:cBhvr>
                                        <p:cTn id="9" dur="3000"/>
                                        <p:tgtEl>
                                          <p:spTgt spid="452610">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52610">
                                            <p:txEl>
                                              <p:pRg st="1" end="1"/>
                                            </p:txEl>
                                          </p:spTgt>
                                        </p:tgtEl>
                                        <p:attrNameLst>
                                          <p:attrName>style.visibility</p:attrName>
                                        </p:attrNameLst>
                                      </p:cBhvr>
                                      <p:to>
                                        <p:strVal val="visible"/>
                                      </p:to>
                                    </p:set>
                                    <p:anim calcmode="discrete" valueType="clr">
                                      <p:cBhvr override="childStyle">
                                        <p:cTn id="14" dur="3000"/>
                                        <p:tgtEl>
                                          <p:spTgt spid="4526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3000"/>
                                        <p:tgtEl>
                                          <p:spTgt spid="452610">
                                            <p:txEl>
                                              <p:pRg st="1" end="1"/>
                                            </p:txEl>
                                          </p:spTgt>
                                        </p:tgtEl>
                                        <p:attrNameLst>
                                          <p:attrName>fillcolor</p:attrName>
                                        </p:attrNameLst>
                                      </p:cBhvr>
                                      <p:tavLst>
                                        <p:tav tm="0">
                                          <p:val>
                                            <p:clrVal>
                                              <a:schemeClr val="accent2"/>
                                            </p:clrVal>
                                          </p:val>
                                        </p:tav>
                                        <p:tav tm="50000">
                                          <p:val>
                                            <p:clrVal>
                                              <a:schemeClr val="hlink"/>
                                            </p:clrVal>
                                          </p:val>
                                        </p:tav>
                                      </p:tavLst>
                                    </p:anim>
                                    <p:set>
                                      <p:cBhvr>
                                        <p:cTn id="16" dur="3000"/>
                                        <p:tgtEl>
                                          <p:spTgt spid="452610">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EBCB79F-AF46-4506-8813-30A2F5936D90}"/>
              </a:ext>
            </a:extLst>
          </p:cNvPr>
          <p:cNvSpPr>
            <a:spLocks noGrp="1" noChangeArrowheads="1"/>
          </p:cNvSpPr>
          <p:nvPr>
            <p:ph type="title"/>
          </p:nvPr>
        </p:nvSpPr>
        <p:spPr>
          <a:xfrm>
            <a:off x="1143000" y="196850"/>
            <a:ext cx="6477000" cy="747713"/>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§7  </a:t>
            </a:r>
            <a:r>
              <a:rPr lang="zh-CN" altLang="en-US" sz="4000" b="1">
                <a:effectLst>
                  <a:outerShdw blurRad="38100" dist="38100" dir="2700000" algn="tl">
                    <a:srgbClr val="C0C0C0"/>
                  </a:outerShdw>
                </a:effectLst>
                <a:latin typeface="Times New Roman" panose="02020603050405020304" pitchFamily="18" charset="0"/>
              </a:rPr>
              <a:t>一一映射、变换</a:t>
            </a:r>
          </a:p>
        </p:txBody>
      </p:sp>
      <p:graphicFrame>
        <p:nvGraphicFramePr>
          <p:cNvPr id="92164" name="Object 4">
            <a:extLst>
              <a:ext uri="{FF2B5EF4-FFF2-40B4-BE49-F238E27FC236}">
                <a16:creationId xmlns:a16="http://schemas.microsoft.com/office/drawing/2014/main" id="{4D9AA6E0-517A-4A68-8BF5-7A8881CAC68E}"/>
              </a:ext>
            </a:extLst>
          </p:cNvPr>
          <p:cNvGraphicFramePr>
            <a:graphicFrameLocks noChangeAspect="1"/>
          </p:cNvGraphicFramePr>
          <p:nvPr>
            <p:extLst>
              <p:ext uri="{D42A27DB-BD31-4B8C-83A1-F6EECF244321}">
                <p14:modId xmlns:p14="http://schemas.microsoft.com/office/powerpoint/2010/main" val="1103273675"/>
              </p:ext>
            </p:extLst>
          </p:nvPr>
        </p:nvGraphicFramePr>
        <p:xfrm>
          <a:off x="679803" y="1747293"/>
          <a:ext cx="7512050" cy="452437"/>
        </p:xfrm>
        <a:graphic>
          <a:graphicData uri="http://schemas.openxmlformats.org/presentationml/2006/ole">
            <mc:AlternateContent xmlns:mc="http://schemas.openxmlformats.org/markup-compatibility/2006">
              <mc:Choice xmlns:v="urn:schemas-microsoft-com:vml" Requires="v">
                <p:oleObj name="Equation" r:id="rId2" imgW="3784320" imgH="228600" progId="Equation.DSMT4">
                  <p:embed/>
                </p:oleObj>
              </mc:Choice>
              <mc:Fallback>
                <p:oleObj name="Equation" r:id="rId2" imgW="3784320" imgH="228600" progId="Equation.DSMT4">
                  <p:embed/>
                  <p:pic>
                    <p:nvPicPr>
                      <p:cNvPr id="92164" name="Object 4">
                        <a:extLst>
                          <a:ext uri="{FF2B5EF4-FFF2-40B4-BE49-F238E27FC236}">
                            <a16:creationId xmlns:a16="http://schemas.microsoft.com/office/drawing/2014/main" id="{4D9AA6E0-517A-4A68-8BF5-7A8881CAC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03" y="1747293"/>
                        <a:ext cx="75120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9" name="Text Box 9">
            <a:extLst>
              <a:ext uri="{FF2B5EF4-FFF2-40B4-BE49-F238E27FC236}">
                <a16:creationId xmlns:a16="http://schemas.microsoft.com/office/drawing/2014/main" id="{53AB4F1E-5D0E-49E9-8DF0-0BCCFA433DCD}"/>
              </a:ext>
            </a:extLst>
          </p:cNvPr>
          <p:cNvSpPr txBox="1">
            <a:spLocks noChangeArrowheads="1"/>
          </p:cNvSpPr>
          <p:nvPr/>
        </p:nvSpPr>
        <p:spPr bwMode="auto">
          <a:xfrm>
            <a:off x="611188" y="3284538"/>
            <a:ext cx="777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imes New Roman" panose="02020603050405020304" pitchFamily="18" charset="0"/>
              </a:rPr>
              <a:t>3)  </a:t>
            </a:r>
            <a:r>
              <a:rPr kumimoji="0" lang="zh-CN" altLang="en-US" sz="2400">
                <a:latin typeface="Times New Roman" panose="02020603050405020304" pitchFamily="18" charset="0"/>
              </a:rPr>
              <a:t>一个既是满射又是单射的映射叫做</a:t>
            </a:r>
            <a:r>
              <a:rPr kumimoji="0" lang="zh-CN" altLang="en-US" sz="2400">
                <a:solidFill>
                  <a:schemeClr val="hlink"/>
                </a:solidFill>
                <a:latin typeface="Times New Roman" panose="02020603050405020304" pitchFamily="18" charset="0"/>
              </a:rPr>
              <a:t>一一映射</a:t>
            </a:r>
            <a:r>
              <a:rPr kumimoji="0" lang="en-US" altLang="zh-CN" sz="2400">
                <a:solidFill>
                  <a:schemeClr val="hlink"/>
                </a:solidFill>
                <a:latin typeface="Times New Roman" panose="02020603050405020304" pitchFamily="18" charset="0"/>
              </a:rPr>
              <a:t>(</a:t>
            </a:r>
            <a:r>
              <a:rPr kumimoji="0" lang="zh-CN" altLang="en-US" sz="2400">
                <a:solidFill>
                  <a:schemeClr val="hlink"/>
                </a:solidFill>
                <a:latin typeface="Times New Roman" panose="02020603050405020304" pitchFamily="18" charset="0"/>
              </a:rPr>
              <a:t>双射</a:t>
            </a:r>
            <a:r>
              <a:rPr kumimoji="0" lang="en-US" altLang="zh-CN" sz="2400">
                <a:solidFill>
                  <a:schemeClr val="hlink"/>
                </a:solidFill>
                <a:latin typeface="Times New Roman" panose="02020603050405020304" pitchFamily="18" charset="0"/>
              </a:rPr>
              <a:t>)</a:t>
            </a:r>
            <a:r>
              <a:rPr kumimoji="0" lang="en-US" altLang="zh-CN" sz="2400">
                <a:latin typeface="Times New Roman" panose="02020603050405020304" pitchFamily="18" charset="0"/>
              </a:rPr>
              <a:t>.</a:t>
            </a:r>
          </a:p>
        </p:txBody>
      </p:sp>
      <p:graphicFrame>
        <p:nvGraphicFramePr>
          <p:cNvPr id="92172" name="Object 12">
            <a:extLst>
              <a:ext uri="{FF2B5EF4-FFF2-40B4-BE49-F238E27FC236}">
                <a16:creationId xmlns:a16="http://schemas.microsoft.com/office/drawing/2014/main" id="{96205470-91D6-4D1B-A161-EAF906612BF3}"/>
              </a:ext>
            </a:extLst>
          </p:cNvPr>
          <p:cNvGraphicFramePr>
            <a:graphicFrameLocks noChangeAspect="1"/>
          </p:cNvGraphicFramePr>
          <p:nvPr>
            <p:extLst>
              <p:ext uri="{D42A27DB-BD31-4B8C-83A1-F6EECF244321}">
                <p14:modId xmlns:p14="http://schemas.microsoft.com/office/powerpoint/2010/main" val="2260412944"/>
              </p:ext>
            </p:extLst>
          </p:nvPr>
        </p:nvGraphicFramePr>
        <p:xfrm>
          <a:off x="827088" y="1166813"/>
          <a:ext cx="3467100" cy="533400"/>
        </p:xfrm>
        <a:graphic>
          <a:graphicData uri="http://schemas.openxmlformats.org/presentationml/2006/ole">
            <mc:AlternateContent xmlns:mc="http://schemas.openxmlformats.org/markup-compatibility/2006">
              <mc:Choice xmlns:v="urn:schemas-microsoft-com:vml" Requires="v">
                <p:oleObj name="Equation" r:id="rId4" imgW="1485720" imgH="228600" progId="Equation.DSMT4">
                  <p:embed/>
                </p:oleObj>
              </mc:Choice>
              <mc:Fallback>
                <p:oleObj name="Equation" r:id="rId4" imgW="1485720" imgH="228600" progId="Equation.DSMT4">
                  <p:embed/>
                  <p:pic>
                    <p:nvPicPr>
                      <p:cNvPr id="92172" name="Object 12">
                        <a:extLst>
                          <a:ext uri="{FF2B5EF4-FFF2-40B4-BE49-F238E27FC236}">
                            <a16:creationId xmlns:a16="http://schemas.microsoft.com/office/drawing/2014/main" id="{96205470-91D6-4D1B-A161-EAF906612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166813"/>
                        <a:ext cx="3467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4" name="Object 14">
            <a:extLst>
              <a:ext uri="{FF2B5EF4-FFF2-40B4-BE49-F238E27FC236}">
                <a16:creationId xmlns:a16="http://schemas.microsoft.com/office/drawing/2014/main" id="{D591FCD5-9B6B-491E-A6A9-5BA0F6FADBE8}"/>
              </a:ext>
            </a:extLst>
          </p:cNvPr>
          <p:cNvGraphicFramePr>
            <a:graphicFrameLocks noChangeAspect="1"/>
          </p:cNvGraphicFramePr>
          <p:nvPr>
            <p:extLst>
              <p:ext uri="{D42A27DB-BD31-4B8C-83A1-F6EECF244321}">
                <p14:modId xmlns:p14="http://schemas.microsoft.com/office/powerpoint/2010/main" val="2537827741"/>
              </p:ext>
            </p:extLst>
          </p:nvPr>
        </p:nvGraphicFramePr>
        <p:xfrm>
          <a:off x="684213" y="2349500"/>
          <a:ext cx="5849937" cy="904875"/>
        </p:xfrm>
        <a:graphic>
          <a:graphicData uri="http://schemas.openxmlformats.org/presentationml/2006/ole">
            <mc:AlternateContent xmlns:mc="http://schemas.openxmlformats.org/markup-compatibility/2006">
              <mc:Choice xmlns:v="urn:schemas-microsoft-com:vml" Requires="v">
                <p:oleObj name="Equation" r:id="rId6" imgW="2946240" imgH="457200" progId="Equation.DSMT4">
                  <p:embed/>
                </p:oleObj>
              </mc:Choice>
              <mc:Fallback>
                <p:oleObj name="Equation" r:id="rId6" imgW="2946240" imgH="457200" progId="Equation.DSMT4">
                  <p:embed/>
                  <p:pic>
                    <p:nvPicPr>
                      <p:cNvPr id="92174" name="Object 14">
                        <a:extLst>
                          <a:ext uri="{FF2B5EF4-FFF2-40B4-BE49-F238E27FC236}">
                            <a16:creationId xmlns:a16="http://schemas.microsoft.com/office/drawing/2014/main" id="{D591FCD5-9B6B-491E-A6A9-5BA0F6FADB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349500"/>
                        <a:ext cx="584993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7" name="Object 17">
            <a:extLst>
              <a:ext uri="{FF2B5EF4-FFF2-40B4-BE49-F238E27FC236}">
                <a16:creationId xmlns:a16="http://schemas.microsoft.com/office/drawing/2014/main" id="{6A48D8D2-E544-4BA3-BB79-F3A83847C2B8}"/>
              </a:ext>
            </a:extLst>
          </p:cNvPr>
          <p:cNvGraphicFramePr>
            <a:graphicFrameLocks noChangeAspect="1"/>
          </p:cNvGraphicFramePr>
          <p:nvPr>
            <p:extLst>
              <p:ext uri="{D42A27DB-BD31-4B8C-83A1-F6EECF244321}">
                <p14:modId xmlns:p14="http://schemas.microsoft.com/office/powerpoint/2010/main" val="1446407353"/>
              </p:ext>
            </p:extLst>
          </p:nvPr>
        </p:nvGraphicFramePr>
        <p:xfrm>
          <a:off x="47029" y="3787775"/>
          <a:ext cx="6253163" cy="904875"/>
        </p:xfrm>
        <a:graphic>
          <a:graphicData uri="http://schemas.openxmlformats.org/presentationml/2006/ole">
            <mc:AlternateContent xmlns:mc="http://schemas.openxmlformats.org/markup-compatibility/2006">
              <mc:Choice xmlns:v="urn:schemas-microsoft-com:vml" Requires="v">
                <p:oleObj name="Equation" r:id="rId8" imgW="3149280" imgH="457200" progId="Equation.DSMT4">
                  <p:embed/>
                </p:oleObj>
              </mc:Choice>
              <mc:Fallback>
                <p:oleObj name="Equation" r:id="rId8" imgW="3149280" imgH="457200" progId="Equation.DSMT4">
                  <p:embed/>
                  <p:pic>
                    <p:nvPicPr>
                      <p:cNvPr id="92177" name="Object 17">
                        <a:extLst>
                          <a:ext uri="{FF2B5EF4-FFF2-40B4-BE49-F238E27FC236}">
                            <a16:creationId xmlns:a16="http://schemas.microsoft.com/office/drawing/2014/main" id="{6A48D8D2-E544-4BA3-BB79-F3A83847C2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29" y="3787775"/>
                        <a:ext cx="6253163"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8" name="Object 18">
            <a:extLst>
              <a:ext uri="{FF2B5EF4-FFF2-40B4-BE49-F238E27FC236}">
                <a16:creationId xmlns:a16="http://schemas.microsoft.com/office/drawing/2014/main" id="{B3607EF2-03D8-4EDF-941B-17BCFB34F83B}"/>
              </a:ext>
            </a:extLst>
          </p:cNvPr>
          <p:cNvGraphicFramePr>
            <a:graphicFrameLocks noChangeAspect="1"/>
          </p:cNvGraphicFramePr>
          <p:nvPr>
            <p:extLst>
              <p:ext uri="{D42A27DB-BD31-4B8C-83A1-F6EECF244321}">
                <p14:modId xmlns:p14="http://schemas.microsoft.com/office/powerpoint/2010/main" val="3004614345"/>
              </p:ext>
            </p:extLst>
          </p:nvPr>
        </p:nvGraphicFramePr>
        <p:xfrm>
          <a:off x="1271836" y="4724400"/>
          <a:ext cx="3732212" cy="427038"/>
        </p:xfrm>
        <a:graphic>
          <a:graphicData uri="http://schemas.openxmlformats.org/presentationml/2006/ole">
            <mc:AlternateContent xmlns:mc="http://schemas.openxmlformats.org/markup-compatibility/2006">
              <mc:Choice xmlns:v="urn:schemas-microsoft-com:vml" Requires="v">
                <p:oleObj name="Equation" r:id="rId10" imgW="1879560" imgH="215640" progId="Equation.DSMT4">
                  <p:embed/>
                </p:oleObj>
              </mc:Choice>
              <mc:Fallback>
                <p:oleObj name="Equation" r:id="rId10" imgW="1879560" imgH="215640" progId="Equation.DSMT4">
                  <p:embed/>
                  <p:pic>
                    <p:nvPicPr>
                      <p:cNvPr id="92178" name="Object 18">
                        <a:extLst>
                          <a:ext uri="{FF2B5EF4-FFF2-40B4-BE49-F238E27FC236}">
                            <a16:creationId xmlns:a16="http://schemas.microsoft.com/office/drawing/2014/main" id="{B3607EF2-03D8-4EDF-941B-17BCFB34F8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1836" y="4724400"/>
                        <a:ext cx="373221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9" name="Object 19">
            <a:extLst>
              <a:ext uri="{FF2B5EF4-FFF2-40B4-BE49-F238E27FC236}">
                <a16:creationId xmlns:a16="http://schemas.microsoft.com/office/drawing/2014/main" id="{59475207-ED7D-42A2-9751-2B69570EB590}"/>
              </a:ext>
            </a:extLst>
          </p:cNvPr>
          <p:cNvGraphicFramePr>
            <a:graphicFrameLocks/>
          </p:cNvGraphicFramePr>
          <p:nvPr>
            <p:extLst>
              <p:ext uri="{D42A27DB-BD31-4B8C-83A1-F6EECF244321}">
                <p14:modId xmlns:p14="http://schemas.microsoft.com/office/powerpoint/2010/main" val="4288704039"/>
              </p:ext>
            </p:extLst>
          </p:nvPr>
        </p:nvGraphicFramePr>
        <p:xfrm>
          <a:off x="611188" y="5301208"/>
          <a:ext cx="8266112" cy="946150"/>
        </p:xfrm>
        <a:graphic>
          <a:graphicData uri="http://schemas.openxmlformats.org/presentationml/2006/ole">
            <mc:AlternateContent xmlns:mc="http://schemas.openxmlformats.org/markup-compatibility/2006">
              <mc:Choice xmlns:v="urn:schemas-microsoft-com:vml" Requires="v">
                <p:oleObj name="Equation" r:id="rId12" imgW="4127400" imgH="482400" progId="Equation.DSMT4">
                  <p:embed/>
                </p:oleObj>
              </mc:Choice>
              <mc:Fallback>
                <p:oleObj name="Equation" r:id="rId12" imgW="4127400" imgH="482400" progId="Equation.DSMT4">
                  <p:embed/>
                  <p:pic>
                    <p:nvPicPr>
                      <p:cNvPr id="92179" name="Object 19">
                        <a:extLst>
                          <a:ext uri="{FF2B5EF4-FFF2-40B4-BE49-F238E27FC236}">
                            <a16:creationId xmlns:a16="http://schemas.microsoft.com/office/drawing/2014/main" id="{59475207-ED7D-42A2-9751-2B69570EB59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5301208"/>
                        <a:ext cx="8266112" cy="946150"/>
                      </a:xfrm>
                      <a:prstGeom prst="rect">
                        <a:avLst/>
                      </a:prstGeom>
                      <a:solidFill>
                        <a:schemeClr val="bg1"/>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92172"/>
                                        </p:tgtEl>
                                        <p:attrNameLst>
                                          <p:attrName>style.visibility</p:attrName>
                                        </p:attrNameLst>
                                      </p:cBhvr>
                                      <p:to>
                                        <p:strVal val="visible"/>
                                      </p:to>
                                    </p:set>
                                    <p:animEffect transition="in" filter="wipe(left)">
                                      <p:cBhvr>
                                        <p:cTn id="7" dur="500"/>
                                        <p:tgtEl>
                                          <p:spTgt spid="92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wipe(left)">
                                      <p:cBhvr>
                                        <p:cTn id="12" dur="500"/>
                                        <p:tgtEl>
                                          <p:spTgt spid="92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174"/>
                                        </p:tgtEl>
                                        <p:attrNameLst>
                                          <p:attrName>style.visibility</p:attrName>
                                        </p:attrNameLst>
                                      </p:cBhvr>
                                      <p:to>
                                        <p:strVal val="visible"/>
                                      </p:to>
                                    </p:set>
                                    <p:animEffect transition="in" filter="wipe(up)">
                                      <p:cBhvr>
                                        <p:cTn id="17" dur="500"/>
                                        <p:tgtEl>
                                          <p:spTgt spid="92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9"/>
                                        </p:tgtEl>
                                        <p:attrNameLst>
                                          <p:attrName>style.visibility</p:attrName>
                                        </p:attrNameLst>
                                      </p:cBhvr>
                                      <p:to>
                                        <p:strVal val="visible"/>
                                      </p:to>
                                    </p:set>
                                    <p:animEffect transition="in" filter="wipe(left)">
                                      <p:cBhvr>
                                        <p:cTn id="22" dur="500"/>
                                        <p:tgtEl>
                                          <p:spTgt spid="921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2177"/>
                                        </p:tgtEl>
                                        <p:attrNameLst>
                                          <p:attrName>style.visibility</p:attrName>
                                        </p:attrNameLst>
                                      </p:cBhvr>
                                      <p:to>
                                        <p:strVal val="visible"/>
                                      </p:to>
                                    </p:set>
                                    <p:animEffect transition="in" filter="wipe(up)">
                                      <p:cBhvr>
                                        <p:cTn id="27" dur="500"/>
                                        <p:tgtEl>
                                          <p:spTgt spid="921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92178"/>
                                        </p:tgtEl>
                                        <p:attrNameLst>
                                          <p:attrName>style.visibility</p:attrName>
                                        </p:attrNameLst>
                                      </p:cBhvr>
                                      <p:to>
                                        <p:strVal val="visible"/>
                                      </p:to>
                                    </p:set>
                                    <p:animEffect transition="in" filter="wipe(up)">
                                      <p:cBhvr>
                                        <p:cTn id="32" dur="500"/>
                                        <p:tgtEl>
                                          <p:spTgt spid="921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179"/>
                                        </p:tgtEl>
                                        <p:attrNameLst>
                                          <p:attrName>style.visibility</p:attrName>
                                        </p:attrNameLst>
                                      </p:cBhvr>
                                      <p:to>
                                        <p:strVal val="visible"/>
                                      </p:to>
                                    </p:set>
                                    <p:animEffect transition="in" filter="wipe(left)">
                                      <p:cBhvr>
                                        <p:cTn id="37" dur="500"/>
                                        <p:tgtEl>
                                          <p:spTgt spid="9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F288E380-6308-476D-AB77-6F33A72C1841}"/>
              </a:ext>
            </a:extLst>
          </p:cNvPr>
          <p:cNvSpPr>
            <a:spLocks noGrp="1" noChangeArrowheads="1"/>
          </p:cNvSpPr>
          <p:nvPr>
            <p:ph type="title"/>
          </p:nvPr>
        </p:nvSpPr>
        <p:spPr>
          <a:xfrm>
            <a:off x="1143000" y="196850"/>
            <a:ext cx="6477000" cy="747713"/>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§7  </a:t>
            </a:r>
            <a:r>
              <a:rPr lang="zh-CN" altLang="en-US" sz="4000" b="1">
                <a:effectLst>
                  <a:outerShdw blurRad="38100" dist="38100" dir="2700000" algn="tl">
                    <a:srgbClr val="C0C0C0"/>
                  </a:outerShdw>
                </a:effectLst>
                <a:latin typeface="Times New Roman" panose="02020603050405020304" pitchFamily="18" charset="0"/>
              </a:rPr>
              <a:t>一一映射、变换</a:t>
            </a:r>
          </a:p>
        </p:txBody>
      </p:sp>
      <p:graphicFrame>
        <p:nvGraphicFramePr>
          <p:cNvPr id="138250" name="Object 10">
            <a:extLst>
              <a:ext uri="{FF2B5EF4-FFF2-40B4-BE49-F238E27FC236}">
                <a16:creationId xmlns:a16="http://schemas.microsoft.com/office/drawing/2014/main" id="{90C9C0C5-3CA3-43BC-A2C1-8B476FED5292}"/>
              </a:ext>
            </a:extLst>
          </p:cNvPr>
          <p:cNvGraphicFramePr>
            <a:graphicFrameLocks/>
          </p:cNvGraphicFramePr>
          <p:nvPr>
            <p:extLst>
              <p:ext uri="{D42A27DB-BD31-4B8C-83A1-F6EECF244321}">
                <p14:modId xmlns:p14="http://schemas.microsoft.com/office/powerpoint/2010/main" val="771929753"/>
              </p:ext>
            </p:extLst>
          </p:nvPr>
        </p:nvGraphicFramePr>
        <p:xfrm>
          <a:off x="611188" y="1196975"/>
          <a:ext cx="8093075" cy="1446213"/>
        </p:xfrm>
        <a:graphic>
          <a:graphicData uri="http://schemas.openxmlformats.org/presentationml/2006/ole">
            <mc:AlternateContent xmlns:mc="http://schemas.openxmlformats.org/markup-compatibility/2006">
              <mc:Choice xmlns:v="urn:schemas-microsoft-com:vml" Requires="v">
                <p:oleObj name="Equation" r:id="rId2" imgW="3733560" imgH="711000" progId="Equation.DSMT4">
                  <p:embed/>
                </p:oleObj>
              </mc:Choice>
              <mc:Fallback>
                <p:oleObj name="Equation" r:id="rId2" imgW="3733560" imgH="711000" progId="Equation.DSMT4">
                  <p:embed/>
                  <p:pic>
                    <p:nvPicPr>
                      <p:cNvPr id="138250" name="Object 10">
                        <a:extLst>
                          <a:ext uri="{FF2B5EF4-FFF2-40B4-BE49-F238E27FC236}">
                            <a16:creationId xmlns:a16="http://schemas.microsoft.com/office/drawing/2014/main" id="{90C9C0C5-3CA3-43BC-A2C1-8B476FED529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80930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1" name="Rectangle 11">
            <a:extLst>
              <a:ext uri="{FF2B5EF4-FFF2-40B4-BE49-F238E27FC236}">
                <a16:creationId xmlns:a16="http://schemas.microsoft.com/office/drawing/2014/main" id="{FCC0CE57-A432-4BE0-A98D-AFB1D02F20C8}"/>
              </a:ext>
            </a:extLst>
          </p:cNvPr>
          <p:cNvSpPr>
            <a:spLocks noChangeArrowheads="1"/>
          </p:cNvSpPr>
          <p:nvPr/>
        </p:nvSpPr>
        <p:spPr bwMode="auto">
          <a:xfrm>
            <a:off x="468313" y="2636838"/>
            <a:ext cx="8280400" cy="108108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证明　略</a:t>
            </a:r>
            <a:r>
              <a:rPr lang="en-US" altLang="zh-CN" sz="2400">
                <a:solidFill>
                  <a:srgbClr val="000000"/>
                </a:solidFill>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一一映射具有以下重要性质：</a:t>
            </a:r>
          </a:p>
        </p:txBody>
      </p:sp>
      <p:graphicFrame>
        <p:nvGraphicFramePr>
          <p:cNvPr id="138252" name="Object 12">
            <a:extLst>
              <a:ext uri="{FF2B5EF4-FFF2-40B4-BE49-F238E27FC236}">
                <a16:creationId xmlns:a16="http://schemas.microsoft.com/office/drawing/2014/main" id="{6B350EB2-CDB0-4E59-B86D-5660D01AE62D}"/>
              </a:ext>
            </a:extLst>
          </p:cNvPr>
          <p:cNvGraphicFramePr>
            <a:graphicFrameLocks/>
          </p:cNvGraphicFramePr>
          <p:nvPr>
            <p:extLst>
              <p:ext uri="{D42A27DB-BD31-4B8C-83A1-F6EECF244321}">
                <p14:modId xmlns:p14="http://schemas.microsoft.com/office/powerpoint/2010/main" val="1222961497"/>
              </p:ext>
            </p:extLst>
          </p:nvPr>
        </p:nvGraphicFramePr>
        <p:xfrm>
          <a:off x="395288" y="3789363"/>
          <a:ext cx="8313737" cy="1473200"/>
        </p:xfrm>
        <a:graphic>
          <a:graphicData uri="http://schemas.openxmlformats.org/presentationml/2006/ole">
            <mc:AlternateContent xmlns:mc="http://schemas.openxmlformats.org/markup-compatibility/2006">
              <mc:Choice xmlns:v="urn:schemas-microsoft-com:vml" Requires="v">
                <p:oleObj name="Equation" r:id="rId4" imgW="3835080" imgH="723600" progId="Equation.DSMT4">
                  <p:embed/>
                </p:oleObj>
              </mc:Choice>
              <mc:Fallback>
                <p:oleObj name="Equation" r:id="rId4" imgW="3835080" imgH="723600" progId="Equation.DSMT4">
                  <p:embed/>
                  <p:pic>
                    <p:nvPicPr>
                      <p:cNvPr id="138252" name="Object 12">
                        <a:extLst>
                          <a:ext uri="{FF2B5EF4-FFF2-40B4-BE49-F238E27FC236}">
                            <a16:creationId xmlns:a16="http://schemas.microsoft.com/office/drawing/2014/main" id="{6B350EB2-CDB0-4E59-B86D-5660D01AE62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789363"/>
                        <a:ext cx="831373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3" name="Rectangle 13">
            <a:extLst>
              <a:ext uri="{FF2B5EF4-FFF2-40B4-BE49-F238E27FC236}">
                <a16:creationId xmlns:a16="http://schemas.microsoft.com/office/drawing/2014/main" id="{BC4FB34B-1CAF-43CC-B694-4C172ACD53BB}"/>
              </a:ext>
            </a:extLst>
          </p:cNvPr>
          <p:cNvSpPr>
            <a:spLocks noChangeArrowheads="1"/>
          </p:cNvSpPr>
          <p:nvPr/>
        </p:nvSpPr>
        <p:spPr bwMode="auto">
          <a:xfrm>
            <a:off x="468313" y="5300663"/>
            <a:ext cx="8280400" cy="9366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证明　要证明是一一映射，只须证明：</a:t>
            </a:r>
          </a:p>
          <a:p>
            <a:pPr>
              <a:lnSpc>
                <a:spcPct val="125000"/>
              </a:lnSpc>
              <a:spcBef>
                <a:spcPct val="0"/>
              </a:spcBef>
              <a:buFont typeface="Wingdings" panose="05000000000000000000" pitchFamily="2" charset="2"/>
              <a:buNone/>
            </a:pPr>
            <a:r>
              <a:rPr lang="en-US" altLang="zh-CN" sz="2400">
                <a:solidFill>
                  <a:srgbClr val="000000"/>
                </a:solidFill>
                <a:latin typeface="Times New Roman" panose="02020603050405020304" pitchFamily="18" charset="0"/>
              </a:rPr>
              <a:t>1</a:t>
            </a:r>
            <a:r>
              <a:rPr lang="zh-CN" altLang="en-US" sz="2400">
                <a:solidFill>
                  <a:srgbClr val="000000"/>
                </a:solidFill>
                <a:latin typeface="Times New Roman" panose="02020603050405020304" pitchFamily="18" charset="0"/>
              </a:rPr>
              <a:t>）是映射；</a:t>
            </a:r>
            <a:r>
              <a:rPr lang="en-US" altLang="zh-CN" sz="2400">
                <a:solidFill>
                  <a:srgbClr val="000000"/>
                </a:solidFill>
                <a:latin typeface="Times New Roman" panose="02020603050405020304" pitchFamily="18" charset="0"/>
              </a:rPr>
              <a:t>2</a:t>
            </a:r>
            <a:r>
              <a:rPr lang="zh-CN" altLang="en-US" sz="2400">
                <a:solidFill>
                  <a:srgbClr val="000000"/>
                </a:solidFill>
                <a:latin typeface="Times New Roman" panose="02020603050405020304" pitchFamily="18" charset="0"/>
              </a:rPr>
              <a:t>）是单射；</a:t>
            </a:r>
            <a:r>
              <a:rPr lang="en-US" altLang="zh-CN" sz="2400">
                <a:solidFill>
                  <a:srgbClr val="000000"/>
                </a:solidFill>
                <a:latin typeface="Times New Roman" panose="02020603050405020304" pitchFamily="18" charset="0"/>
              </a:rPr>
              <a:t>3</a:t>
            </a:r>
            <a:r>
              <a:rPr lang="zh-CN" altLang="en-US" sz="2400">
                <a:solidFill>
                  <a:srgbClr val="000000"/>
                </a:solidFill>
                <a:latin typeface="Times New Roman" panose="02020603050405020304" pitchFamily="18" charset="0"/>
              </a:rPr>
              <a:t>）是满射</a:t>
            </a:r>
            <a:r>
              <a:rPr lang="en-US" altLang="zh-CN" sz="2400">
                <a:solidFill>
                  <a:srgbClr val="000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38250"/>
                                        </p:tgtEl>
                                        <p:attrNameLst>
                                          <p:attrName>style.visibility</p:attrName>
                                        </p:attrNameLst>
                                      </p:cBhvr>
                                      <p:to>
                                        <p:strVal val="visible"/>
                                      </p:to>
                                    </p:set>
                                    <p:animEffect transition="in" filter="wipe(up)">
                                      <p:cBhvr>
                                        <p:cTn id="7" dur="500"/>
                                        <p:tgtEl>
                                          <p:spTgt spid="13825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251">
                                            <p:txEl>
                                              <p:pRg st="0" end="0"/>
                                            </p:txEl>
                                          </p:spTgt>
                                        </p:tgtEl>
                                        <p:attrNameLst>
                                          <p:attrName>style.visibility</p:attrName>
                                        </p:attrNameLst>
                                      </p:cBhvr>
                                      <p:to>
                                        <p:strVal val="visible"/>
                                      </p:to>
                                    </p:set>
                                    <p:animEffect transition="in" filter="wipe(left)">
                                      <p:cBhvr>
                                        <p:cTn id="11" dur="500"/>
                                        <p:tgtEl>
                                          <p:spTgt spid="13825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8251">
                                            <p:txEl>
                                              <p:pRg st="1" end="1"/>
                                            </p:txEl>
                                          </p:spTgt>
                                        </p:tgtEl>
                                        <p:attrNameLst>
                                          <p:attrName>style.visibility</p:attrName>
                                        </p:attrNameLst>
                                      </p:cBhvr>
                                      <p:to>
                                        <p:strVal val="visible"/>
                                      </p:to>
                                    </p:set>
                                    <p:animEffect transition="in" filter="wipe(left)">
                                      <p:cBhvr>
                                        <p:cTn id="16" dur="500"/>
                                        <p:tgtEl>
                                          <p:spTgt spid="13825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38252"/>
                                        </p:tgtEl>
                                        <p:attrNameLst>
                                          <p:attrName>style.visibility</p:attrName>
                                        </p:attrNameLst>
                                      </p:cBhvr>
                                      <p:to>
                                        <p:strVal val="visible"/>
                                      </p:to>
                                    </p:set>
                                    <p:animEffect transition="in" filter="wipe(up)">
                                      <p:cBhvr>
                                        <p:cTn id="21" dur="500"/>
                                        <p:tgtEl>
                                          <p:spTgt spid="1382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8253">
                                            <p:txEl>
                                              <p:pRg st="0" end="0"/>
                                            </p:txEl>
                                          </p:spTgt>
                                        </p:tgtEl>
                                        <p:attrNameLst>
                                          <p:attrName>style.visibility</p:attrName>
                                        </p:attrNameLst>
                                      </p:cBhvr>
                                      <p:to>
                                        <p:strVal val="visible"/>
                                      </p:to>
                                    </p:set>
                                    <p:animEffect transition="in" filter="wipe(left)">
                                      <p:cBhvr>
                                        <p:cTn id="26" dur="500"/>
                                        <p:tgtEl>
                                          <p:spTgt spid="13825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8253">
                                            <p:txEl>
                                              <p:pRg st="1" end="1"/>
                                            </p:txEl>
                                          </p:spTgt>
                                        </p:tgtEl>
                                        <p:attrNameLst>
                                          <p:attrName>style.visibility</p:attrName>
                                        </p:attrNameLst>
                                      </p:cBhvr>
                                      <p:to>
                                        <p:strVal val="visible"/>
                                      </p:to>
                                    </p:set>
                                    <p:animEffect transition="in" filter="wipe(left)">
                                      <p:cBhvr>
                                        <p:cTn id="31" dur="500"/>
                                        <p:tgtEl>
                                          <p:spTgt spid="1382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1" grpId="0" uiExpand="1" build="p" autoUpdateAnimBg="0"/>
      <p:bldP spid="13825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7493DA71-B7A3-400F-B338-50B1A67F0A8A}"/>
              </a:ext>
            </a:extLst>
          </p:cNvPr>
          <p:cNvSpPr>
            <a:spLocks noGrp="1" noChangeArrowheads="1"/>
          </p:cNvSpPr>
          <p:nvPr>
            <p:ph type="title"/>
          </p:nvPr>
        </p:nvSpPr>
        <p:spPr>
          <a:xfrm>
            <a:off x="1143000" y="196850"/>
            <a:ext cx="6477000" cy="747713"/>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§7  </a:t>
            </a:r>
            <a:r>
              <a:rPr lang="zh-CN" altLang="en-US" sz="4000" b="1">
                <a:effectLst>
                  <a:outerShdw blurRad="38100" dist="38100" dir="2700000" algn="tl">
                    <a:srgbClr val="C0C0C0"/>
                  </a:outerShdw>
                </a:effectLst>
                <a:latin typeface="Times New Roman" panose="02020603050405020304" pitchFamily="18" charset="0"/>
              </a:rPr>
              <a:t>一一映射、变换</a:t>
            </a:r>
          </a:p>
        </p:txBody>
      </p:sp>
      <p:graphicFrame>
        <p:nvGraphicFramePr>
          <p:cNvPr id="139270" name="Object 6">
            <a:extLst>
              <a:ext uri="{FF2B5EF4-FFF2-40B4-BE49-F238E27FC236}">
                <a16:creationId xmlns:a16="http://schemas.microsoft.com/office/drawing/2014/main" id="{8E3AD6AB-AE94-41A1-AB0F-2314765AC62E}"/>
              </a:ext>
            </a:extLst>
          </p:cNvPr>
          <p:cNvGraphicFramePr>
            <a:graphicFrameLocks/>
          </p:cNvGraphicFramePr>
          <p:nvPr/>
        </p:nvGraphicFramePr>
        <p:xfrm>
          <a:off x="1074738" y="1196975"/>
          <a:ext cx="2201862" cy="465138"/>
        </p:xfrm>
        <a:graphic>
          <a:graphicData uri="http://schemas.openxmlformats.org/presentationml/2006/ole">
            <mc:AlternateContent xmlns:mc="http://schemas.openxmlformats.org/markup-compatibility/2006">
              <mc:Choice xmlns:v="urn:schemas-microsoft-com:vml" Requires="v">
                <p:oleObj name="Equation" r:id="rId2" imgW="1015920" imgH="228600" progId="Equation.DSMT4">
                  <p:embed/>
                </p:oleObj>
              </mc:Choice>
              <mc:Fallback>
                <p:oleObj name="Equation" r:id="rId2" imgW="1015920" imgH="228600" progId="Equation.DSMT4">
                  <p:embed/>
                  <p:pic>
                    <p:nvPicPr>
                      <p:cNvPr id="139270" name="Object 6">
                        <a:extLst>
                          <a:ext uri="{FF2B5EF4-FFF2-40B4-BE49-F238E27FC236}">
                            <a16:creationId xmlns:a16="http://schemas.microsoft.com/office/drawing/2014/main" id="{8E3AD6AB-AE94-41A1-AB0F-2314765AC62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1196975"/>
                        <a:ext cx="22018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1" name="Object 7">
            <a:extLst>
              <a:ext uri="{FF2B5EF4-FFF2-40B4-BE49-F238E27FC236}">
                <a16:creationId xmlns:a16="http://schemas.microsoft.com/office/drawing/2014/main" id="{B3146ADC-F764-48BB-92D4-3FF4FCF1C195}"/>
              </a:ext>
            </a:extLst>
          </p:cNvPr>
          <p:cNvGraphicFramePr>
            <a:graphicFrameLocks/>
          </p:cNvGraphicFramePr>
          <p:nvPr/>
        </p:nvGraphicFramePr>
        <p:xfrm>
          <a:off x="395288" y="1700213"/>
          <a:ext cx="8256587" cy="1449387"/>
        </p:xfrm>
        <a:graphic>
          <a:graphicData uri="http://schemas.openxmlformats.org/presentationml/2006/ole">
            <mc:AlternateContent xmlns:mc="http://schemas.openxmlformats.org/markup-compatibility/2006">
              <mc:Choice xmlns:v="urn:schemas-microsoft-com:vml" Requires="v">
                <p:oleObj name="Equation" r:id="rId4" imgW="3809880" imgH="711000" progId="Equation.DSMT4">
                  <p:embed/>
                </p:oleObj>
              </mc:Choice>
              <mc:Fallback>
                <p:oleObj name="Equation" r:id="rId4" imgW="3809880" imgH="711000" progId="Equation.DSMT4">
                  <p:embed/>
                  <p:pic>
                    <p:nvPicPr>
                      <p:cNvPr id="139271" name="Object 7">
                        <a:extLst>
                          <a:ext uri="{FF2B5EF4-FFF2-40B4-BE49-F238E27FC236}">
                            <a16:creationId xmlns:a16="http://schemas.microsoft.com/office/drawing/2014/main" id="{B3146ADC-F764-48BB-92D4-3FF4FCF1C19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700213"/>
                        <a:ext cx="825658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2" name="Object 8">
            <a:extLst>
              <a:ext uri="{FF2B5EF4-FFF2-40B4-BE49-F238E27FC236}">
                <a16:creationId xmlns:a16="http://schemas.microsoft.com/office/drawing/2014/main" id="{2361D6B7-8BBB-4E4C-8C45-EA57E1D52EA9}"/>
              </a:ext>
            </a:extLst>
          </p:cNvPr>
          <p:cNvGraphicFramePr>
            <a:graphicFrameLocks/>
          </p:cNvGraphicFramePr>
          <p:nvPr/>
        </p:nvGraphicFramePr>
        <p:xfrm>
          <a:off x="3203575" y="1196975"/>
          <a:ext cx="5256213" cy="465138"/>
        </p:xfrm>
        <a:graphic>
          <a:graphicData uri="http://schemas.openxmlformats.org/presentationml/2006/ole">
            <mc:AlternateContent xmlns:mc="http://schemas.openxmlformats.org/markup-compatibility/2006">
              <mc:Choice xmlns:v="urn:schemas-microsoft-com:vml" Requires="v">
                <p:oleObj name="Equation" r:id="rId6" imgW="2527200" imgH="228600" progId="Equation.DSMT4">
                  <p:embed/>
                </p:oleObj>
              </mc:Choice>
              <mc:Fallback>
                <p:oleObj name="Equation" r:id="rId6" imgW="2527200" imgH="228600" progId="Equation.DSMT4">
                  <p:embed/>
                  <p:pic>
                    <p:nvPicPr>
                      <p:cNvPr id="139272" name="Object 8">
                        <a:extLst>
                          <a:ext uri="{FF2B5EF4-FFF2-40B4-BE49-F238E27FC236}">
                            <a16:creationId xmlns:a16="http://schemas.microsoft.com/office/drawing/2014/main" id="{2361D6B7-8BBB-4E4C-8C45-EA57E1D52EA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1196975"/>
                        <a:ext cx="52562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3" name="Object 9">
            <a:extLst>
              <a:ext uri="{FF2B5EF4-FFF2-40B4-BE49-F238E27FC236}">
                <a16:creationId xmlns:a16="http://schemas.microsoft.com/office/drawing/2014/main" id="{28C8B304-D981-4231-BDDE-184C80039774}"/>
              </a:ext>
            </a:extLst>
          </p:cNvPr>
          <p:cNvGraphicFramePr>
            <a:graphicFrameLocks/>
          </p:cNvGraphicFramePr>
          <p:nvPr/>
        </p:nvGraphicFramePr>
        <p:xfrm>
          <a:off x="1042988" y="3284538"/>
          <a:ext cx="2257425" cy="465137"/>
        </p:xfrm>
        <a:graphic>
          <a:graphicData uri="http://schemas.openxmlformats.org/presentationml/2006/ole">
            <mc:AlternateContent xmlns:mc="http://schemas.openxmlformats.org/markup-compatibility/2006">
              <mc:Choice xmlns:v="urn:schemas-microsoft-com:vml" Requires="v">
                <p:oleObj name="Equation" r:id="rId8" imgW="1041120" imgH="228600" progId="Equation.DSMT4">
                  <p:embed/>
                </p:oleObj>
              </mc:Choice>
              <mc:Fallback>
                <p:oleObj name="Equation" r:id="rId8" imgW="1041120" imgH="228600" progId="Equation.DSMT4">
                  <p:embed/>
                  <p:pic>
                    <p:nvPicPr>
                      <p:cNvPr id="139273" name="Object 9">
                        <a:extLst>
                          <a:ext uri="{FF2B5EF4-FFF2-40B4-BE49-F238E27FC236}">
                            <a16:creationId xmlns:a16="http://schemas.microsoft.com/office/drawing/2014/main" id="{28C8B304-D981-4231-BDDE-184C8003977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284538"/>
                        <a:ext cx="22574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4" name="Object 10">
            <a:extLst>
              <a:ext uri="{FF2B5EF4-FFF2-40B4-BE49-F238E27FC236}">
                <a16:creationId xmlns:a16="http://schemas.microsoft.com/office/drawing/2014/main" id="{940508F8-1416-4F5A-8694-8418202CF2E3}"/>
              </a:ext>
            </a:extLst>
          </p:cNvPr>
          <p:cNvGraphicFramePr>
            <a:graphicFrameLocks/>
          </p:cNvGraphicFramePr>
          <p:nvPr/>
        </p:nvGraphicFramePr>
        <p:xfrm>
          <a:off x="428625" y="3741738"/>
          <a:ext cx="8175625" cy="982662"/>
        </p:xfrm>
        <a:graphic>
          <a:graphicData uri="http://schemas.openxmlformats.org/presentationml/2006/ole">
            <mc:AlternateContent xmlns:mc="http://schemas.openxmlformats.org/markup-compatibility/2006">
              <mc:Choice xmlns:v="urn:schemas-microsoft-com:vml" Requires="v">
                <p:oleObj name="Equation" r:id="rId10" imgW="3771720" imgH="482400" progId="Equation.DSMT4">
                  <p:embed/>
                </p:oleObj>
              </mc:Choice>
              <mc:Fallback>
                <p:oleObj name="Equation" r:id="rId10" imgW="3771720" imgH="482400" progId="Equation.DSMT4">
                  <p:embed/>
                  <p:pic>
                    <p:nvPicPr>
                      <p:cNvPr id="139274" name="Object 10">
                        <a:extLst>
                          <a:ext uri="{FF2B5EF4-FFF2-40B4-BE49-F238E27FC236}">
                            <a16:creationId xmlns:a16="http://schemas.microsoft.com/office/drawing/2014/main" id="{940508F8-1416-4F5A-8694-8418202CF2E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625" y="3741738"/>
                        <a:ext cx="8175625"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6" name="Object 12">
            <a:extLst>
              <a:ext uri="{FF2B5EF4-FFF2-40B4-BE49-F238E27FC236}">
                <a16:creationId xmlns:a16="http://schemas.microsoft.com/office/drawing/2014/main" id="{E972776D-C552-450F-B6AD-1A9F02743C24}"/>
              </a:ext>
            </a:extLst>
          </p:cNvPr>
          <p:cNvGraphicFramePr>
            <a:graphicFrameLocks/>
          </p:cNvGraphicFramePr>
          <p:nvPr/>
        </p:nvGraphicFramePr>
        <p:xfrm>
          <a:off x="973138" y="4797425"/>
          <a:ext cx="2230437" cy="465138"/>
        </p:xfrm>
        <a:graphic>
          <a:graphicData uri="http://schemas.openxmlformats.org/presentationml/2006/ole">
            <mc:AlternateContent xmlns:mc="http://schemas.openxmlformats.org/markup-compatibility/2006">
              <mc:Choice xmlns:v="urn:schemas-microsoft-com:vml" Requires="v">
                <p:oleObj name="Equation" r:id="rId12" imgW="1028520" imgH="228600" progId="Equation.DSMT4">
                  <p:embed/>
                </p:oleObj>
              </mc:Choice>
              <mc:Fallback>
                <p:oleObj name="Equation" r:id="rId12" imgW="1028520" imgH="228600" progId="Equation.DSMT4">
                  <p:embed/>
                  <p:pic>
                    <p:nvPicPr>
                      <p:cNvPr id="139276" name="Object 12">
                        <a:extLst>
                          <a:ext uri="{FF2B5EF4-FFF2-40B4-BE49-F238E27FC236}">
                            <a16:creationId xmlns:a16="http://schemas.microsoft.com/office/drawing/2014/main" id="{E972776D-C552-450F-B6AD-1A9F02743C2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3138" y="4797425"/>
                        <a:ext cx="22304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7" name="Object 13">
            <a:extLst>
              <a:ext uri="{FF2B5EF4-FFF2-40B4-BE49-F238E27FC236}">
                <a16:creationId xmlns:a16="http://schemas.microsoft.com/office/drawing/2014/main" id="{E3866269-1F84-472E-BF25-D24669D828BE}"/>
              </a:ext>
            </a:extLst>
          </p:cNvPr>
          <p:cNvGraphicFramePr>
            <a:graphicFrameLocks/>
          </p:cNvGraphicFramePr>
          <p:nvPr/>
        </p:nvGraphicFramePr>
        <p:xfrm>
          <a:off x="323850" y="5300663"/>
          <a:ext cx="8339138" cy="984250"/>
        </p:xfrm>
        <a:graphic>
          <a:graphicData uri="http://schemas.openxmlformats.org/presentationml/2006/ole">
            <mc:AlternateContent xmlns:mc="http://schemas.openxmlformats.org/markup-compatibility/2006">
              <mc:Choice xmlns:v="urn:schemas-microsoft-com:vml" Requires="v">
                <p:oleObj name="Equation" r:id="rId14" imgW="3848040" imgH="482400" progId="Equation.DSMT4">
                  <p:embed/>
                </p:oleObj>
              </mc:Choice>
              <mc:Fallback>
                <p:oleObj name="Equation" r:id="rId14" imgW="3848040" imgH="482400" progId="Equation.DSMT4">
                  <p:embed/>
                  <p:pic>
                    <p:nvPicPr>
                      <p:cNvPr id="139277" name="Object 13">
                        <a:extLst>
                          <a:ext uri="{FF2B5EF4-FFF2-40B4-BE49-F238E27FC236}">
                            <a16:creationId xmlns:a16="http://schemas.microsoft.com/office/drawing/2014/main" id="{E3866269-1F84-472E-BF25-D24669D828BE}"/>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3850" y="5300663"/>
                        <a:ext cx="83391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wipe(left)">
                                      <p:cBhvr>
                                        <p:cTn id="7" dur="500"/>
                                        <p:tgtEl>
                                          <p:spTgt spid="139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wipe(up)">
                                      <p:cBhvr>
                                        <p:cTn id="12" dur="500"/>
                                        <p:tgtEl>
                                          <p:spTgt spid="139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9273"/>
                                        </p:tgtEl>
                                        <p:attrNameLst>
                                          <p:attrName>style.visibility</p:attrName>
                                        </p:attrNameLst>
                                      </p:cBhvr>
                                      <p:to>
                                        <p:strVal val="visible"/>
                                      </p:to>
                                    </p:set>
                                    <p:animEffect transition="in" filter="wipe(left)">
                                      <p:cBhvr>
                                        <p:cTn id="17" dur="500"/>
                                        <p:tgtEl>
                                          <p:spTgt spid="139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9274"/>
                                        </p:tgtEl>
                                        <p:attrNameLst>
                                          <p:attrName>style.visibility</p:attrName>
                                        </p:attrNameLst>
                                      </p:cBhvr>
                                      <p:to>
                                        <p:strVal val="visible"/>
                                      </p:to>
                                    </p:set>
                                    <p:animEffect transition="in" filter="wipe(up)">
                                      <p:cBhvr>
                                        <p:cTn id="22" dur="500"/>
                                        <p:tgtEl>
                                          <p:spTgt spid="1392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9276"/>
                                        </p:tgtEl>
                                        <p:attrNameLst>
                                          <p:attrName>style.visibility</p:attrName>
                                        </p:attrNameLst>
                                      </p:cBhvr>
                                      <p:to>
                                        <p:strVal val="visible"/>
                                      </p:to>
                                    </p:set>
                                    <p:animEffect transition="in" filter="wipe(left)">
                                      <p:cBhvr>
                                        <p:cTn id="27" dur="500"/>
                                        <p:tgtEl>
                                          <p:spTgt spid="139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39277"/>
                                        </p:tgtEl>
                                        <p:attrNameLst>
                                          <p:attrName>style.visibility</p:attrName>
                                        </p:attrNameLst>
                                      </p:cBhvr>
                                      <p:to>
                                        <p:strVal val="visible"/>
                                      </p:to>
                                    </p:set>
                                    <p:animEffect transition="in" filter="wipe(up)">
                                      <p:cBhvr>
                                        <p:cTn id="32" dur="500"/>
                                        <p:tgtEl>
                                          <p:spTgt spid="13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0499B22-CF9E-44D2-80DB-BA8D510DFC91}"/>
              </a:ext>
            </a:extLst>
          </p:cNvPr>
          <p:cNvSpPr>
            <a:spLocks noGrp="1" noChangeArrowheads="1"/>
          </p:cNvSpPr>
          <p:nvPr>
            <p:ph type="title"/>
          </p:nvPr>
        </p:nvSpPr>
        <p:spPr>
          <a:xfrm>
            <a:off x="1143000" y="196850"/>
            <a:ext cx="6477000" cy="747713"/>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§7  </a:t>
            </a:r>
            <a:r>
              <a:rPr lang="zh-CN" altLang="en-US" sz="4000" b="1">
                <a:effectLst>
                  <a:outerShdw blurRad="38100" dist="38100" dir="2700000" algn="tl">
                    <a:srgbClr val="C0C0C0"/>
                  </a:outerShdw>
                </a:effectLst>
                <a:latin typeface="Times New Roman" panose="02020603050405020304" pitchFamily="18" charset="0"/>
              </a:rPr>
              <a:t>一一映射、变换</a:t>
            </a:r>
          </a:p>
        </p:txBody>
      </p:sp>
      <p:sp>
        <p:nvSpPr>
          <p:cNvPr id="140294" name="Rectangle 6">
            <a:extLst>
              <a:ext uri="{FF2B5EF4-FFF2-40B4-BE49-F238E27FC236}">
                <a16:creationId xmlns:a16="http://schemas.microsoft.com/office/drawing/2014/main" id="{DE3CFF8D-5519-443E-8651-FA20A2BDAD81}"/>
              </a:ext>
            </a:extLst>
          </p:cNvPr>
          <p:cNvSpPr>
            <a:spLocks noChangeArrowheads="1"/>
          </p:cNvSpPr>
          <p:nvPr/>
        </p:nvSpPr>
        <p:spPr bwMode="auto">
          <a:xfrm>
            <a:off x="1042988" y="1196975"/>
            <a:ext cx="7705725" cy="9366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solidFill>
                  <a:schemeClr val="hlink"/>
                </a:solidFill>
                <a:latin typeface="Times New Roman" panose="02020603050405020304" pitchFamily="18" charset="0"/>
              </a:rPr>
              <a:t>定义</a:t>
            </a:r>
            <a:r>
              <a:rPr lang="zh-CN" altLang="en-US" sz="2400">
                <a:solidFill>
                  <a:srgbClr val="000000"/>
                </a:solidFill>
                <a:latin typeface="Times New Roman" panose="02020603050405020304" pitchFamily="18" charset="0"/>
              </a:rPr>
              <a:t>   一个</a:t>
            </a: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到</a:t>
            </a: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的映射叫做</a:t>
            </a: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的一个</a:t>
            </a:r>
            <a:r>
              <a:rPr lang="zh-CN" altLang="en-US" sz="2400">
                <a:solidFill>
                  <a:schemeClr val="hlink"/>
                </a:solidFill>
                <a:latin typeface="Times New Roman" panose="02020603050405020304" pitchFamily="18" charset="0"/>
              </a:rPr>
              <a:t>变换</a:t>
            </a:r>
            <a:r>
              <a:rPr lang="en-US" altLang="zh-CN" sz="2400">
                <a:solidFill>
                  <a:srgbClr val="000000"/>
                </a:solidFill>
                <a:latin typeface="Times New Roman" panose="02020603050405020304" pitchFamily="18" charset="0"/>
              </a:rPr>
              <a:t>.</a:t>
            </a:r>
          </a:p>
          <a:p>
            <a:pPr>
              <a:lnSpc>
                <a:spcPct val="125000"/>
              </a:lnSpc>
              <a:spcBef>
                <a:spcPct val="0"/>
              </a:spcBef>
              <a:buFont typeface="Wingdings" panose="05000000000000000000" pitchFamily="2" charset="2"/>
              <a:buNone/>
            </a:pPr>
            <a:r>
              <a:rPr lang="zh-CN" altLang="en-US" sz="2400">
                <a:solidFill>
                  <a:srgbClr val="000000"/>
                </a:solidFill>
                <a:latin typeface="Times New Roman" panose="02020603050405020304" pitchFamily="18" charset="0"/>
              </a:rPr>
              <a:t>对应地</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有满射变换、单射变换和一一变换的概念。</a:t>
            </a:r>
          </a:p>
        </p:txBody>
      </p:sp>
      <p:graphicFrame>
        <p:nvGraphicFramePr>
          <p:cNvPr id="140295" name="Object 7">
            <a:extLst>
              <a:ext uri="{FF2B5EF4-FFF2-40B4-BE49-F238E27FC236}">
                <a16:creationId xmlns:a16="http://schemas.microsoft.com/office/drawing/2014/main" id="{DABE209D-7D82-4589-9190-D2A4B70CFCD0}"/>
              </a:ext>
            </a:extLst>
          </p:cNvPr>
          <p:cNvGraphicFramePr>
            <a:graphicFrameLocks/>
          </p:cNvGraphicFramePr>
          <p:nvPr>
            <p:extLst>
              <p:ext uri="{D42A27DB-BD31-4B8C-83A1-F6EECF244321}">
                <p14:modId xmlns:p14="http://schemas.microsoft.com/office/powerpoint/2010/main" val="2944571121"/>
              </p:ext>
            </p:extLst>
          </p:nvPr>
        </p:nvGraphicFramePr>
        <p:xfrm>
          <a:off x="1116013" y="2276475"/>
          <a:ext cx="6080125" cy="441325"/>
        </p:xfrm>
        <a:graphic>
          <a:graphicData uri="http://schemas.openxmlformats.org/presentationml/2006/ole">
            <mc:AlternateContent xmlns:mc="http://schemas.openxmlformats.org/markup-compatibility/2006">
              <mc:Choice xmlns:v="urn:schemas-microsoft-com:vml" Requires="v">
                <p:oleObj name="Equation" r:id="rId2" imgW="2806560" imgH="215640" progId="Equation.DSMT4">
                  <p:embed/>
                </p:oleObj>
              </mc:Choice>
              <mc:Fallback>
                <p:oleObj name="Equation" r:id="rId2" imgW="2806560" imgH="215640" progId="Equation.DSMT4">
                  <p:embed/>
                  <p:pic>
                    <p:nvPicPr>
                      <p:cNvPr id="140295" name="Object 7">
                        <a:extLst>
                          <a:ext uri="{FF2B5EF4-FFF2-40B4-BE49-F238E27FC236}">
                            <a16:creationId xmlns:a16="http://schemas.microsoft.com/office/drawing/2014/main" id="{DABE209D-7D82-4589-9190-D2A4B70CFC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76475"/>
                        <a:ext cx="6080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6" name="Rectangle 8">
            <a:extLst>
              <a:ext uri="{FF2B5EF4-FFF2-40B4-BE49-F238E27FC236}">
                <a16:creationId xmlns:a16="http://schemas.microsoft.com/office/drawing/2014/main" id="{6073F9F1-5DD2-42C9-8B16-F56CDD24166A}"/>
              </a:ext>
            </a:extLst>
          </p:cNvPr>
          <p:cNvSpPr>
            <a:spLocks noChangeArrowheads="1"/>
          </p:cNvSpPr>
          <p:nvPr/>
        </p:nvSpPr>
        <p:spPr bwMode="auto">
          <a:xfrm>
            <a:off x="539750" y="2733675"/>
            <a:ext cx="3168650"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的一个</a:t>
            </a:r>
            <a:r>
              <a:rPr lang="zh-CN" altLang="en-US" sz="2400">
                <a:latin typeface="Times New Roman" panose="02020603050405020304" pitchFamily="18" charset="0"/>
              </a:rPr>
              <a:t>单射变换</a:t>
            </a:r>
            <a:r>
              <a:rPr lang="en-US" altLang="zh-CN" sz="2400">
                <a:solidFill>
                  <a:srgbClr val="000000"/>
                </a:solidFill>
                <a:latin typeface="Times New Roman" panose="02020603050405020304" pitchFamily="18" charset="0"/>
              </a:rPr>
              <a:t>.</a:t>
            </a:r>
          </a:p>
        </p:txBody>
      </p:sp>
      <p:graphicFrame>
        <p:nvGraphicFramePr>
          <p:cNvPr id="140297" name="Object 9">
            <a:extLst>
              <a:ext uri="{FF2B5EF4-FFF2-40B4-BE49-F238E27FC236}">
                <a16:creationId xmlns:a16="http://schemas.microsoft.com/office/drawing/2014/main" id="{10EFC18A-92FB-4E69-8D54-D1F1264A3263}"/>
              </a:ext>
            </a:extLst>
          </p:cNvPr>
          <p:cNvGraphicFramePr>
            <a:graphicFrameLocks/>
          </p:cNvGraphicFramePr>
          <p:nvPr>
            <p:extLst>
              <p:ext uri="{D42A27DB-BD31-4B8C-83A1-F6EECF244321}">
                <p14:modId xmlns:p14="http://schemas.microsoft.com/office/powerpoint/2010/main" val="4265425568"/>
              </p:ext>
            </p:extLst>
          </p:nvPr>
        </p:nvGraphicFramePr>
        <p:xfrm>
          <a:off x="683568" y="3429000"/>
          <a:ext cx="4732337" cy="2543175"/>
        </p:xfrm>
        <a:graphic>
          <a:graphicData uri="http://schemas.openxmlformats.org/presentationml/2006/ole">
            <mc:AlternateContent xmlns:mc="http://schemas.openxmlformats.org/markup-compatibility/2006">
              <mc:Choice xmlns:v="urn:schemas-microsoft-com:vml" Requires="v">
                <p:oleObj name="Equation" r:id="rId4" imgW="2184120" imgH="1244520" progId="Equation.DSMT4">
                  <p:embed/>
                </p:oleObj>
              </mc:Choice>
              <mc:Fallback>
                <p:oleObj name="Equation" r:id="rId4" imgW="2184120" imgH="1244520" progId="Equation.DSMT4">
                  <p:embed/>
                  <p:pic>
                    <p:nvPicPr>
                      <p:cNvPr id="140297" name="Object 9">
                        <a:extLst>
                          <a:ext uri="{FF2B5EF4-FFF2-40B4-BE49-F238E27FC236}">
                            <a16:creationId xmlns:a16="http://schemas.microsoft.com/office/drawing/2014/main" id="{10EFC18A-92FB-4E69-8D54-D1F1264A326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429000"/>
                        <a:ext cx="473233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8" name="Rectangle 10">
            <a:extLst>
              <a:ext uri="{FF2B5EF4-FFF2-40B4-BE49-F238E27FC236}">
                <a16:creationId xmlns:a16="http://schemas.microsoft.com/office/drawing/2014/main" id="{7B32794B-6780-48BB-B373-2119B76DBA6E}"/>
              </a:ext>
            </a:extLst>
          </p:cNvPr>
          <p:cNvSpPr>
            <a:spLocks noChangeArrowheads="1"/>
          </p:cNvSpPr>
          <p:nvPr/>
        </p:nvSpPr>
        <p:spPr bwMode="auto">
          <a:xfrm>
            <a:off x="1475656" y="5503863"/>
            <a:ext cx="3024187"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的一个</a:t>
            </a:r>
            <a:r>
              <a:rPr lang="zh-CN" altLang="en-US" sz="2400" dirty="0">
                <a:latin typeface="Times New Roman" panose="02020603050405020304" pitchFamily="18" charset="0"/>
              </a:rPr>
              <a:t>满射变换</a:t>
            </a:r>
            <a:r>
              <a:rPr lang="en-US" altLang="zh-CN" sz="2400" dirty="0">
                <a:latin typeface="Times New Roman" panose="02020603050405020304" pitchFamily="18" charset="0"/>
              </a:rPr>
              <a:t>.</a:t>
            </a:r>
          </a:p>
        </p:txBody>
      </p:sp>
      <p:sp>
        <p:nvSpPr>
          <p:cNvPr id="140299" name="Rectangle 11">
            <a:extLst>
              <a:ext uri="{FF2B5EF4-FFF2-40B4-BE49-F238E27FC236}">
                <a16:creationId xmlns:a16="http://schemas.microsoft.com/office/drawing/2014/main" id="{6CE470EE-7DD8-473B-A5E5-235F7703DF67}"/>
              </a:ext>
            </a:extLst>
          </p:cNvPr>
          <p:cNvSpPr>
            <a:spLocks noChangeArrowheads="1"/>
          </p:cNvSpPr>
          <p:nvPr/>
        </p:nvSpPr>
        <p:spPr bwMode="auto">
          <a:xfrm>
            <a:off x="3203575" y="2708275"/>
            <a:ext cx="4824413"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a:solidFill>
                  <a:srgbClr val="000000"/>
                </a:solidFill>
                <a:latin typeface="Times New Roman" panose="02020603050405020304" pitchFamily="18" charset="0"/>
              </a:rPr>
              <a:t>问是否是</a:t>
            </a:r>
            <a:r>
              <a:rPr lang="en-US" altLang="zh-CN" sz="2400" i="1">
                <a:solidFill>
                  <a:srgbClr val="000000"/>
                </a:solidFill>
                <a:latin typeface="Times New Roman" panose="02020603050405020304" pitchFamily="18" charset="0"/>
              </a:rPr>
              <a:t>A</a:t>
            </a:r>
            <a:r>
              <a:rPr lang="zh-CN" altLang="en-US" sz="2400">
                <a:solidFill>
                  <a:srgbClr val="000000"/>
                </a:solidFill>
                <a:latin typeface="Times New Roman" panose="02020603050405020304" pitchFamily="18" charset="0"/>
              </a:rPr>
              <a:t>的一个</a:t>
            </a:r>
            <a:r>
              <a:rPr lang="zh-CN" altLang="en-US" sz="2400">
                <a:latin typeface="Times New Roman" panose="02020603050405020304" pitchFamily="18" charset="0"/>
              </a:rPr>
              <a:t>满射变换</a:t>
            </a:r>
            <a:r>
              <a:rPr lang="zh-CN" altLang="en-US" sz="2400">
                <a:solidFill>
                  <a:srgbClr val="000000"/>
                </a:solidFill>
                <a:latin typeface="Times New Roman" panose="02020603050405020304" pitchFamily="18" charset="0"/>
              </a:rPr>
              <a:t>？</a:t>
            </a:r>
          </a:p>
        </p:txBody>
      </p:sp>
      <p:sp>
        <p:nvSpPr>
          <p:cNvPr id="140300" name="Rectangle 12">
            <a:extLst>
              <a:ext uri="{FF2B5EF4-FFF2-40B4-BE49-F238E27FC236}">
                <a16:creationId xmlns:a16="http://schemas.microsoft.com/office/drawing/2014/main" id="{03284CA3-C03F-4FE2-B37F-99C841712EC0}"/>
              </a:ext>
            </a:extLst>
          </p:cNvPr>
          <p:cNvSpPr>
            <a:spLocks noChangeArrowheads="1"/>
          </p:cNvSpPr>
          <p:nvPr/>
        </p:nvSpPr>
        <p:spPr bwMode="auto">
          <a:xfrm>
            <a:off x="3995738" y="5483225"/>
            <a:ext cx="4464050"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问是否是</a:t>
            </a:r>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的一个</a:t>
            </a:r>
            <a:r>
              <a:rPr lang="zh-CN" altLang="en-US" sz="2400" dirty="0">
                <a:latin typeface="Times New Roman" panose="02020603050405020304" pitchFamily="18" charset="0"/>
              </a:rPr>
              <a:t>单射变换</a:t>
            </a:r>
            <a:r>
              <a:rPr lang="zh-CN" altLang="en-US" sz="2400" dirty="0">
                <a:solidFill>
                  <a:srgbClr val="000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0294">
                                            <p:txEl>
                                              <p:pRg st="0" end="0"/>
                                            </p:txEl>
                                          </p:spTgt>
                                        </p:tgtEl>
                                        <p:attrNameLst>
                                          <p:attrName>style.visibility</p:attrName>
                                        </p:attrNameLst>
                                      </p:cBhvr>
                                      <p:to>
                                        <p:strVal val="visible"/>
                                      </p:to>
                                    </p:set>
                                    <p:animEffect transition="in" filter="wipe(left)">
                                      <p:cBhvr>
                                        <p:cTn id="7" dur="500"/>
                                        <p:tgtEl>
                                          <p:spTgt spid="1402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4">
                                            <p:txEl>
                                              <p:pRg st="1" end="1"/>
                                            </p:txEl>
                                          </p:spTgt>
                                        </p:tgtEl>
                                        <p:attrNameLst>
                                          <p:attrName>style.visibility</p:attrName>
                                        </p:attrNameLst>
                                      </p:cBhvr>
                                      <p:to>
                                        <p:strVal val="visible"/>
                                      </p:to>
                                    </p:set>
                                    <p:animEffect transition="in" filter="wipe(left)">
                                      <p:cBhvr>
                                        <p:cTn id="12" dur="500"/>
                                        <p:tgtEl>
                                          <p:spTgt spid="1402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0295"/>
                                        </p:tgtEl>
                                        <p:attrNameLst>
                                          <p:attrName>style.visibility</p:attrName>
                                        </p:attrNameLst>
                                      </p:cBhvr>
                                      <p:to>
                                        <p:strVal val="visible"/>
                                      </p:to>
                                    </p:set>
                                    <p:animEffect transition="in" filter="wipe(left)">
                                      <p:cBhvr>
                                        <p:cTn id="17" dur="500"/>
                                        <p:tgtEl>
                                          <p:spTgt spid="140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296">
                                            <p:txEl>
                                              <p:pRg st="0" end="0"/>
                                            </p:txEl>
                                          </p:spTgt>
                                        </p:tgtEl>
                                        <p:attrNameLst>
                                          <p:attrName>style.visibility</p:attrName>
                                        </p:attrNameLst>
                                      </p:cBhvr>
                                      <p:to>
                                        <p:strVal val="visible"/>
                                      </p:to>
                                    </p:set>
                                    <p:animEffect transition="in" filter="wipe(left)">
                                      <p:cBhvr>
                                        <p:cTn id="22" dur="500"/>
                                        <p:tgtEl>
                                          <p:spTgt spid="14029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299">
                                            <p:txEl>
                                              <p:pRg st="0" end="0"/>
                                            </p:txEl>
                                          </p:spTgt>
                                        </p:tgtEl>
                                        <p:attrNameLst>
                                          <p:attrName>style.visibility</p:attrName>
                                        </p:attrNameLst>
                                      </p:cBhvr>
                                      <p:to>
                                        <p:strVal val="visible"/>
                                      </p:to>
                                    </p:set>
                                    <p:animEffect transition="in" filter="wipe(left)">
                                      <p:cBhvr>
                                        <p:cTn id="27" dur="500"/>
                                        <p:tgtEl>
                                          <p:spTgt spid="14029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0297"/>
                                        </p:tgtEl>
                                        <p:attrNameLst>
                                          <p:attrName>style.visibility</p:attrName>
                                        </p:attrNameLst>
                                      </p:cBhvr>
                                      <p:to>
                                        <p:strVal val="visible"/>
                                      </p:to>
                                    </p:set>
                                    <p:animEffect transition="in" filter="wipe(up)">
                                      <p:cBhvr>
                                        <p:cTn id="32" dur="500"/>
                                        <p:tgtEl>
                                          <p:spTgt spid="1402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0298">
                                            <p:txEl>
                                              <p:pRg st="0" end="0"/>
                                            </p:txEl>
                                          </p:spTgt>
                                        </p:tgtEl>
                                        <p:attrNameLst>
                                          <p:attrName>style.visibility</p:attrName>
                                        </p:attrNameLst>
                                      </p:cBhvr>
                                      <p:to>
                                        <p:strVal val="visible"/>
                                      </p:to>
                                    </p:set>
                                    <p:animEffect transition="in" filter="wipe(left)">
                                      <p:cBhvr>
                                        <p:cTn id="37" dur="500"/>
                                        <p:tgtEl>
                                          <p:spTgt spid="14029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0300">
                                            <p:txEl>
                                              <p:pRg st="0" end="0"/>
                                            </p:txEl>
                                          </p:spTgt>
                                        </p:tgtEl>
                                        <p:attrNameLst>
                                          <p:attrName>style.visibility</p:attrName>
                                        </p:attrNameLst>
                                      </p:cBhvr>
                                      <p:to>
                                        <p:strVal val="visible"/>
                                      </p:to>
                                    </p:set>
                                    <p:animEffect transition="in" filter="wipe(left)">
                                      <p:cBhvr>
                                        <p:cTn id="42" dur="500"/>
                                        <p:tgtEl>
                                          <p:spTgt spid="1403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uiExpand="1" build="p" autoUpdateAnimBg="0"/>
      <p:bldP spid="140296" grpId="0" build="p" autoUpdateAnimBg="0"/>
      <p:bldP spid="140298" grpId="0" build="p" autoUpdateAnimBg="0"/>
      <p:bldP spid="140299" grpId="0" build="p" autoUpdateAnimBg="0"/>
      <p:bldP spid="14030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3F838225-3067-4936-96F3-98C80C629E0B}"/>
              </a:ext>
            </a:extLst>
          </p:cNvPr>
          <p:cNvSpPr>
            <a:spLocks noGrp="1" noChangeArrowheads="1"/>
          </p:cNvSpPr>
          <p:nvPr>
            <p:ph type="title"/>
          </p:nvPr>
        </p:nvSpPr>
        <p:spPr>
          <a:xfrm>
            <a:off x="1600200" y="228600"/>
            <a:ext cx="5715000" cy="685800"/>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sp>
        <p:nvSpPr>
          <p:cNvPr id="93188" name="Rectangle 4">
            <a:extLst>
              <a:ext uri="{FF2B5EF4-FFF2-40B4-BE49-F238E27FC236}">
                <a16:creationId xmlns:a16="http://schemas.microsoft.com/office/drawing/2014/main" id="{6AF0DB8B-4795-4DA0-8F43-A47FCE9EFB4E}"/>
              </a:ext>
            </a:extLst>
          </p:cNvPr>
          <p:cNvSpPr>
            <a:spLocks noGrp="1" noChangeArrowheads="1"/>
          </p:cNvSpPr>
          <p:nvPr>
            <p:ph type="body" sz="half" idx="1"/>
          </p:nvPr>
        </p:nvSpPr>
        <p:spPr>
          <a:xfrm>
            <a:off x="1182688" y="2017713"/>
            <a:ext cx="3814762" cy="4114800"/>
          </a:xfrm>
        </p:spPr>
        <p:txBody>
          <a:bodyPr/>
          <a:lstStyle/>
          <a:p>
            <a:pPr>
              <a:buFont typeface="Wingdings" panose="05000000000000000000" pitchFamily="2" charset="2"/>
              <a:buNone/>
            </a:pPr>
            <a:endParaRPr lang="en-US" altLang="zh-CN" sz="2400"/>
          </a:p>
          <a:p>
            <a:pPr>
              <a:buFont typeface="Wingdings" panose="05000000000000000000" pitchFamily="2" charset="2"/>
              <a:buNone/>
            </a:pPr>
            <a:endParaRPr lang="en-US" altLang="zh-CN" sz="2400"/>
          </a:p>
        </p:txBody>
      </p:sp>
      <p:sp>
        <p:nvSpPr>
          <p:cNvPr id="93195" name="Rectangle 11">
            <a:extLst>
              <a:ext uri="{FF2B5EF4-FFF2-40B4-BE49-F238E27FC236}">
                <a16:creationId xmlns:a16="http://schemas.microsoft.com/office/drawing/2014/main" id="{25EC9847-DF44-435D-824C-0CF4E31B4A9B}"/>
              </a:ext>
            </a:extLst>
          </p:cNvPr>
          <p:cNvSpPr>
            <a:spLocks noChangeArrowheads="1"/>
          </p:cNvSpPr>
          <p:nvPr/>
        </p:nvSpPr>
        <p:spPr bwMode="auto">
          <a:xfrm>
            <a:off x="395288" y="1196975"/>
            <a:ext cx="8353425" cy="47529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dirty="0">
                <a:solidFill>
                  <a:srgbClr val="000000"/>
                </a:solidFill>
                <a:latin typeface="Times New Roman" panose="02020603050405020304" pitchFamily="18" charset="0"/>
              </a:rPr>
              <a:t>       </a:t>
            </a:r>
            <a:r>
              <a:rPr lang="zh-CN" altLang="en-US" sz="2400" dirty="0">
                <a:solidFill>
                  <a:schemeClr val="hlink"/>
                </a:solidFill>
                <a:latin typeface="Times New Roman" panose="02020603050405020304" pitchFamily="18" charset="0"/>
              </a:rPr>
              <a:t>引　代数系</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统</a:t>
            </a:r>
            <a:r>
              <a:rPr lang="en-US" altLang="zh-CN" sz="2400" dirty="0">
                <a:solidFill>
                  <a:schemeClr val="hlink"/>
                </a:solidFill>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由一个集合和定义在这个集合上的一种或若干种代数运</a:t>
            </a:r>
          </a:p>
          <a:p>
            <a:pPr>
              <a:lnSpc>
                <a:spcPct val="125000"/>
              </a:lnSpc>
              <a:spcBef>
                <a:spcPct val="0"/>
              </a:spcBef>
              <a:buFont typeface="Wingdings" panose="05000000000000000000" pitchFamily="2" charset="2"/>
              <a:buNone/>
            </a:pPr>
            <a:r>
              <a:rPr lang="zh-CN" altLang="en-US" sz="2400" dirty="0">
                <a:solidFill>
                  <a:srgbClr val="000000"/>
                </a:solidFill>
                <a:latin typeface="Times New Roman" panose="02020603050405020304" pitchFamily="18" charset="0"/>
              </a:rPr>
              <a:t>算所构成的系统，称为</a:t>
            </a:r>
            <a:r>
              <a:rPr lang="zh-CN" altLang="en-US" sz="2400" dirty="0">
                <a:solidFill>
                  <a:schemeClr val="hlink"/>
                </a:solidFill>
                <a:latin typeface="Times New Roman" panose="02020603050405020304" pitchFamily="18" charset="0"/>
              </a:rPr>
              <a:t>代数系</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统</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a:t>
            </a:r>
            <a:endParaRPr lang="en-US" altLang="zh-CN" sz="2400" dirty="0">
              <a:solidFill>
                <a:schemeClr val="hlink"/>
              </a:solidFill>
              <a:latin typeface="Times New Roman" panose="02020603050405020304" pitchFamily="18" charset="0"/>
            </a:endParaRPr>
          </a:p>
          <a:p>
            <a:pPr marL="0" indent="541338">
              <a:lnSpc>
                <a:spcPct val="125000"/>
              </a:lnSpc>
              <a:spcBef>
                <a:spcPct val="0"/>
              </a:spcBef>
              <a:buFont typeface="Wingdings" panose="05000000000000000000" pitchFamily="2" charset="2"/>
              <a:buNone/>
            </a:pPr>
            <a:r>
              <a:rPr lang="zh-CN" altLang="en-US" sz="2400" dirty="0">
                <a:solidFill>
                  <a:srgbClr val="FF0000"/>
                </a:solidFill>
                <a:latin typeface="Times New Roman" panose="02020603050405020304" pitchFamily="18" charset="0"/>
              </a:rPr>
              <a:t>例如</a:t>
            </a:r>
            <a:r>
              <a:rPr lang="zh-CN" altLang="en-US" sz="2400" dirty="0">
                <a:latin typeface="Times New Roman" panose="02020603050405020304" pitchFamily="18" charset="0"/>
              </a:rPr>
              <a:t>，整数集合</a:t>
            </a:r>
            <a:r>
              <a:rPr lang="en-US" altLang="zh-CN" sz="2400" i="1" dirty="0">
                <a:latin typeface="Times New Roman" panose="02020603050405020304" pitchFamily="18" charset="0"/>
              </a:rPr>
              <a:t>Z</a:t>
            </a:r>
            <a:r>
              <a:rPr lang="zh-CN" altLang="en-US" sz="2400" dirty="0">
                <a:latin typeface="Times New Roman" panose="02020603050405020304" pitchFamily="18" charset="0"/>
              </a:rPr>
              <a:t>和普通的整数加法“ </a:t>
            </a:r>
            <a:r>
              <a:rPr lang="en-US" altLang="zh-CN" sz="2400" dirty="0">
                <a:latin typeface="Times New Roman" panose="02020603050405020304" pitchFamily="18" charset="0"/>
              </a:rPr>
              <a:t>+ ”</a:t>
            </a:r>
            <a:r>
              <a:rPr lang="zh-CN" altLang="en-US" sz="2400" dirty="0">
                <a:latin typeface="Times New Roman" panose="02020603050405020304" pitchFamily="18" charset="0"/>
              </a:rPr>
              <a:t>构成一个代数系统，记为 </a:t>
            </a:r>
            <a:r>
              <a:rPr lang="en-US" altLang="zh-CN" sz="2400" dirty="0">
                <a:latin typeface="Times New Roman" panose="02020603050405020304" pitchFamily="18" charset="0"/>
              </a:rPr>
              <a:t>(</a:t>
            </a:r>
            <a:r>
              <a:rPr lang="en-US" altLang="zh-CN" sz="2400" i="1" dirty="0">
                <a:latin typeface="Times New Roman" panose="02020603050405020304" pitchFamily="18" charset="0"/>
              </a:rPr>
              <a:t>Z</a:t>
            </a:r>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i="1" dirty="0">
                <a:latin typeface="Times New Roman" panose="02020603050405020304" pitchFamily="18" charset="0"/>
              </a:rPr>
              <a:t>Z</a:t>
            </a:r>
            <a:r>
              <a:rPr lang="zh-CN" altLang="en-US" sz="2400" dirty="0">
                <a:latin typeface="Times New Roman" panose="02020603050405020304" pitchFamily="18" charset="0"/>
              </a:rPr>
              <a:t>和普通加法“ </a:t>
            </a:r>
            <a:r>
              <a:rPr lang="en-US" altLang="zh-CN" sz="2400" dirty="0">
                <a:latin typeface="Times New Roman" panose="02020603050405020304" pitchFamily="18" charset="0"/>
              </a:rPr>
              <a:t>+ ” </a:t>
            </a:r>
            <a:r>
              <a:rPr lang="zh-CN" altLang="en-US" sz="2400" dirty="0">
                <a:latin typeface="Times New Roman" panose="02020603050405020304" pitchFamily="18" charset="0"/>
              </a:rPr>
              <a:t>普通乘法“ </a:t>
            </a:r>
            <a:r>
              <a:rPr lang="en-US" altLang="en-US" sz="2400" dirty="0">
                <a:latin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也构成一个代数系统，记为</a:t>
            </a:r>
            <a:r>
              <a:rPr lang="en-US" altLang="zh-CN" sz="2400" dirty="0">
                <a:latin typeface="Times New Roman" panose="02020603050405020304" pitchFamily="18" charset="0"/>
              </a:rPr>
              <a:t>(</a:t>
            </a:r>
            <a:r>
              <a:rPr lang="en-US" altLang="zh-CN" sz="2400" i="1" dirty="0">
                <a:latin typeface="Times New Roman" panose="02020603050405020304" pitchFamily="18" charset="0"/>
              </a:rPr>
              <a:t>Z</a:t>
            </a:r>
            <a:r>
              <a:rPr lang="en-US" altLang="zh-CN" sz="2400" dirty="0">
                <a:latin typeface="Times New Roman" panose="02020603050405020304" pitchFamily="18" charset="0"/>
              </a:rPr>
              <a:t>, + , · )</a:t>
            </a:r>
            <a:r>
              <a:rPr lang="zh-CN" altLang="en-US" sz="2400" dirty="0">
                <a:latin typeface="Times New Roman" panose="02020603050405020304" pitchFamily="18" charset="0"/>
              </a:rPr>
              <a:t>。</a:t>
            </a:r>
          </a:p>
          <a:p>
            <a:pPr>
              <a:lnSpc>
                <a:spcPct val="125000"/>
              </a:lnSpc>
              <a:spcBef>
                <a:spcPct val="0"/>
              </a:spcBef>
              <a:buFont typeface="Wingdings" panose="05000000000000000000" pitchFamily="2" charset="2"/>
              <a:buNone/>
            </a:pPr>
            <a:r>
              <a:rPr lang="zh-CN" altLang="en-US" sz="2400" dirty="0">
                <a:latin typeface="Times New Roman" panose="02020603050405020304" pitchFamily="18" charset="0"/>
              </a:rPr>
              <a:t>       如何比较两个代数系统</a:t>
            </a:r>
            <a:r>
              <a:rPr lang="en-US" altLang="zh-CN" sz="2400" dirty="0">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回忆两个三角形全等的定义</a:t>
            </a:r>
            <a:r>
              <a:rPr lang="en-US" altLang="zh-CN" sz="2400" dirty="0">
                <a:latin typeface="Times New Roman" panose="02020603050405020304" pitchFamily="18" charset="0"/>
              </a:rPr>
              <a:t>: </a:t>
            </a:r>
            <a:r>
              <a:rPr lang="zh-CN" altLang="en-US" sz="2400" dirty="0">
                <a:latin typeface="Times New Roman" panose="02020603050405020304" pitchFamily="18" charset="0"/>
              </a:rPr>
              <a:t>经过运动</a:t>
            </a:r>
            <a:r>
              <a:rPr lang="en-US" altLang="zh-CN" sz="2400" dirty="0">
                <a:latin typeface="Times New Roman" panose="02020603050405020304" pitchFamily="18" charset="0"/>
              </a:rPr>
              <a:t>, </a:t>
            </a:r>
            <a:r>
              <a:rPr lang="zh-CN" altLang="en-US" sz="2400" dirty="0">
                <a:latin typeface="Times New Roman" panose="02020603050405020304" pitchFamily="18" charset="0"/>
              </a:rPr>
              <a:t>顶点可以重合</a:t>
            </a:r>
            <a:r>
              <a:rPr lang="en-US" altLang="zh-CN" sz="2400" dirty="0">
                <a:latin typeface="Times New Roman" panose="02020603050405020304" pitchFamily="18" charset="0"/>
              </a:rPr>
              <a:t>. </a:t>
            </a:r>
            <a:r>
              <a:rPr lang="zh-CN" altLang="en-US" sz="2400" dirty="0">
                <a:latin typeface="Times New Roman" panose="02020603050405020304" pitchFamily="18" charset="0"/>
              </a:rPr>
              <a:t>这</a:t>
            </a:r>
          </a:p>
          <a:p>
            <a:pPr>
              <a:lnSpc>
                <a:spcPct val="125000"/>
              </a:lnSpc>
              <a:spcBef>
                <a:spcPct val="0"/>
              </a:spcBef>
              <a:buFont typeface="Wingdings" panose="05000000000000000000" pitchFamily="2" charset="2"/>
              <a:buNone/>
            </a:pPr>
            <a:r>
              <a:rPr lang="zh-CN" altLang="en-US" sz="2400" dirty="0">
                <a:latin typeface="Times New Roman" panose="02020603050405020304" pitchFamily="18" charset="0"/>
              </a:rPr>
              <a:t>里涉及两个步骤</a:t>
            </a:r>
            <a:r>
              <a:rPr lang="en-US" altLang="zh-CN" sz="2400" dirty="0">
                <a:latin typeface="Times New Roman" panose="02020603050405020304" pitchFamily="18" charset="0"/>
              </a:rPr>
              <a:t>: </a:t>
            </a:r>
          </a:p>
          <a:p>
            <a:pPr>
              <a:lnSpc>
                <a:spcPct val="125000"/>
              </a:lnSpc>
              <a:spcBef>
                <a:spcPct val="0"/>
              </a:spcBef>
              <a:buFont typeface="Wingdings" panose="05000000000000000000" pitchFamily="2" charset="2"/>
              <a:buNone/>
            </a:pPr>
            <a:r>
              <a:rPr lang="en-US" altLang="zh-CN" sz="2400" b="1" dirty="0">
                <a:solidFill>
                  <a:srgbClr val="7030A0"/>
                </a:solidFill>
                <a:latin typeface="Times New Roman" panose="02020603050405020304" pitchFamily="18" charset="0"/>
              </a:rPr>
              <a:t>        </a:t>
            </a:r>
            <a:r>
              <a:rPr lang="zh-CN" altLang="en-US" sz="2400" b="1" dirty="0">
                <a:solidFill>
                  <a:srgbClr val="7030A0"/>
                </a:solidFill>
                <a:latin typeface="Times New Roman" panose="02020603050405020304" pitchFamily="18" charset="0"/>
              </a:rPr>
              <a:t>第一</a:t>
            </a:r>
            <a:r>
              <a:rPr lang="en-US" altLang="zh-CN" sz="2400" dirty="0">
                <a:latin typeface="Times New Roman" panose="02020603050405020304" pitchFamily="18" charset="0"/>
              </a:rPr>
              <a:t>, </a:t>
            </a:r>
            <a:r>
              <a:rPr lang="zh-CN" altLang="en-US" sz="2400" dirty="0">
                <a:latin typeface="Times New Roman" panose="02020603050405020304" pitchFamily="18" charset="0"/>
              </a:rPr>
              <a:t>点间有一个对应</a:t>
            </a:r>
            <a:r>
              <a:rPr lang="en-US" altLang="zh-CN" sz="2400" dirty="0">
                <a:latin typeface="Times New Roman" panose="02020603050405020304" pitchFamily="18" charset="0"/>
              </a:rPr>
              <a:t>(</a:t>
            </a:r>
            <a:r>
              <a:rPr lang="zh-CN" altLang="en-US" sz="2400" dirty="0">
                <a:latin typeface="Times New Roman" panose="02020603050405020304" pitchFamily="18" charset="0"/>
              </a:rPr>
              <a:t>映射</a:t>
            </a:r>
            <a:r>
              <a:rPr lang="en-US" altLang="zh-CN" sz="2400" dirty="0">
                <a:latin typeface="Times New Roman" panose="02020603050405020304" pitchFamily="18" charset="0"/>
              </a:rPr>
              <a:t>); </a:t>
            </a:r>
          </a:p>
          <a:p>
            <a:pPr>
              <a:lnSpc>
                <a:spcPct val="125000"/>
              </a:lnSpc>
              <a:spcBef>
                <a:spcPct val="0"/>
              </a:spcBef>
              <a:buFont typeface="Wingdings" panose="05000000000000000000" pitchFamily="2" charset="2"/>
              <a:buNone/>
            </a:pPr>
            <a:r>
              <a:rPr lang="en-US" altLang="zh-CN" sz="2400" dirty="0">
                <a:latin typeface="Times New Roman" panose="02020603050405020304" pitchFamily="18" charset="0"/>
              </a:rPr>
              <a:t>        </a:t>
            </a:r>
            <a:r>
              <a:rPr lang="zh-CN" altLang="en-US" sz="2400" b="1" dirty="0">
                <a:solidFill>
                  <a:srgbClr val="7030A0"/>
                </a:solidFill>
                <a:latin typeface="Times New Roman" panose="02020603050405020304" pitchFamily="18" charset="0"/>
              </a:rPr>
              <a:t>第二</a:t>
            </a:r>
            <a:r>
              <a:rPr lang="en-US" altLang="zh-CN" sz="2400" b="1" dirty="0">
                <a:solidFill>
                  <a:srgbClr val="7030A0"/>
                </a:solidFill>
                <a:latin typeface="Times New Roman" panose="02020603050405020304" pitchFamily="18" charset="0"/>
              </a:rPr>
              <a:t>,  </a:t>
            </a:r>
            <a:r>
              <a:rPr lang="zh-CN" altLang="en-US" sz="2400" dirty="0">
                <a:latin typeface="Times New Roman" panose="02020603050405020304" pitchFamily="18" charset="0"/>
              </a:rPr>
              <a:t>对应后可以重合</a:t>
            </a:r>
            <a:r>
              <a:rPr lang="en-US" altLang="zh-CN"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3195">
                                            <p:txEl>
                                              <p:pRg st="0" end="0"/>
                                            </p:txEl>
                                          </p:spTgt>
                                        </p:tgtEl>
                                        <p:attrNameLst>
                                          <p:attrName>style.visibility</p:attrName>
                                        </p:attrNameLst>
                                      </p:cBhvr>
                                      <p:to>
                                        <p:strVal val="visible"/>
                                      </p:to>
                                    </p:set>
                                    <p:animEffect transition="in" filter="wipe(left)">
                                      <p:cBhvr>
                                        <p:cTn id="7" dur="500"/>
                                        <p:tgtEl>
                                          <p:spTgt spid="93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95">
                                            <p:txEl>
                                              <p:pRg st="1" end="1"/>
                                            </p:txEl>
                                          </p:spTgt>
                                        </p:tgtEl>
                                        <p:attrNameLst>
                                          <p:attrName>style.visibility</p:attrName>
                                        </p:attrNameLst>
                                      </p:cBhvr>
                                      <p:to>
                                        <p:strVal val="visible"/>
                                      </p:to>
                                    </p:set>
                                    <p:animEffect transition="in" filter="wipe(left)">
                                      <p:cBhvr>
                                        <p:cTn id="12" dur="500"/>
                                        <p:tgtEl>
                                          <p:spTgt spid="93195">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3195">
                                            <p:txEl>
                                              <p:pRg st="2" end="2"/>
                                            </p:txEl>
                                          </p:spTgt>
                                        </p:tgtEl>
                                        <p:attrNameLst>
                                          <p:attrName>style.visibility</p:attrName>
                                        </p:attrNameLst>
                                      </p:cBhvr>
                                      <p:to>
                                        <p:strVal val="visible"/>
                                      </p:to>
                                    </p:set>
                                    <p:animEffect transition="in" filter="wipe(left)">
                                      <p:cBhvr>
                                        <p:cTn id="16" dur="500"/>
                                        <p:tgtEl>
                                          <p:spTgt spid="9319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3195">
                                            <p:txEl>
                                              <p:pRg st="3" end="3"/>
                                            </p:txEl>
                                          </p:spTgt>
                                        </p:tgtEl>
                                        <p:attrNameLst>
                                          <p:attrName>style.visibility</p:attrName>
                                        </p:attrNameLst>
                                      </p:cBhvr>
                                      <p:to>
                                        <p:strVal val="visible"/>
                                      </p:to>
                                    </p:set>
                                    <p:animEffect transition="in" filter="wipe(left)">
                                      <p:cBhvr>
                                        <p:cTn id="20" dur="500"/>
                                        <p:tgtEl>
                                          <p:spTgt spid="931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3195">
                                            <p:txEl>
                                              <p:pRg st="4" end="4"/>
                                            </p:txEl>
                                          </p:spTgt>
                                        </p:tgtEl>
                                        <p:attrNameLst>
                                          <p:attrName>style.visibility</p:attrName>
                                        </p:attrNameLst>
                                      </p:cBhvr>
                                      <p:to>
                                        <p:strVal val="visible"/>
                                      </p:to>
                                    </p:set>
                                    <p:animEffect transition="in" filter="wipe(left)">
                                      <p:cBhvr>
                                        <p:cTn id="25" dur="500"/>
                                        <p:tgtEl>
                                          <p:spTgt spid="9319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3195">
                                            <p:txEl>
                                              <p:pRg st="5" end="5"/>
                                            </p:txEl>
                                          </p:spTgt>
                                        </p:tgtEl>
                                        <p:attrNameLst>
                                          <p:attrName>style.visibility</p:attrName>
                                        </p:attrNameLst>
                                      </p:cBhvr>
                                      <p:to>
                                        <p:strVal val="visible"/>
                                      </p:to>
                                    </p:set>
                                    <p:animEffect transition="in" filter="wipe(left)">
                                      <p:cBhvr>
                                        <p:cTn id="30" dur="500"/>
                                        <p:tgtEl>
                                          <p:spTgt spid="93195">
                                            <p:txEl>
                                              <p:pRg st="5" end="5"/>
                                            </p:txEl>
                                          </p:spTgt>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3195">
                                            <p:txEl>
                                              <p:pRg st="6" end="6"/>
                                            </p:txEl>
                                          </p:spTgt>
                                        </p:tgtEl>
                                        <p:attrNameLst>
                                          <p:attrName>style.visibility</p:attrName>
                                        </p:attrNameLst>
                                      </p:cBhvr>
                                      <p:to>
                                        <p:strVal val="visible"/>
                                      </p:to>
                                    </p:set>
                                    <p:animEffect transition="in" filter="wipe(left)">
                                      <p:cBhvr>
                                        <p:cTn id="34" dur="500"/>
                                        <p:tgtEl>
                                          <p:spTgt spid="9319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3195">
                                            <p:txEl>
                                              <p:pRg st="7" end="7"/>
                                            </p:txEl>
                                          </p:spTgt>
                                        </p:tgtEl>
                                        <p:attrNameLst>
                                          <p:attrName>style.visibility</p:attrName>
                                        </p:attrNameLst>
                                      </p:cBhvr>
                                      <p:to>
                                        <p:strVal val="visible"/>
                                      </p:to>
                                    </p:set>
                                    <p:animEffect transition="in" filter="wipe(left)">
                                      <p:cBhvr>
                                        <p:cTn id="39" dur="500"/>
                                        <p:tgtEl>
                                          <p:spTgt spid="93195">
                                            <p:txEl>
                                              <p:pRg st="7" end="7"/>
                                            </p:txEl>
                                          </p:spTgt>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93195">
                                            <p:txEl>
                                              <p:pRg st="8" end="8"/>
                                            </p:txEl>
                                          </p:spTgt>
                                        </p:tgtEl>
                                        <p:attrNameLst>
                                          <p:attrName>style.visibility</p:attrName>
                                        </p:attrNameLst>
                                      </p:cBhvr>
                                      <p:to>
                                        <p:strVal val="visible"/>
                                      </p:to>
                                    </p:set>
                                    <p:animEffect transition="in" filter="wipe(left)">
                                      <p:cBhvr>
                                        <p:cTn id="43" dur="500"/>
                                        <p:tgtEl>
                                          <p:spTgt spid="93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5" grpId="0" uiExpand="1"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27" name="Object 15">
            <a:extLst>
              <a:ext uri="{FF2B5EF4-FFF2-40B4-BE49-F238E27FC236}">
                <a16:creationId xmlns:a16="http://schemas.microsoft.com/office/drawing/2014/main" id="{FBF4637E-1EEB-43BD-A2DD-AA665159C04C}"/>
              </a:ext>
            </a:extLst>
          </p:cNvPr>
          <p:cNvGraphicFramePr>
            <a:graphicFrameLocks noChangeAspect="1"/>
          </p:cNvGraphicFramePr>
          <p:nvPr>
            <p:extLst>
              <p:ext uri="{D42A27DB-BD31-4B8C-83A1-F6EECF244321}">
                <p14:modId xmlns:p14="http://schemas.microsoft.com/office/powerpoint/2010/main" val="3094102034"/>
              </p:ext>
            </p:extLst>
          </p:nvPr>
        </p:nvGraphicFramePr>
        <p:xfrm>
          <a:off x="2700338" y="3644900"/>
          <a:ext cx="2767012" cy="422275"/>
        </p:xfrm>
        <a:graphic>
          <a:graphicData uri="http://schemas.openxmlformats.org/presentationml/2006/ole">
            <mc:AlternateContent xmlns:mc="http://schemas.openxmlformats.org/markup-compatibility/2006">
              <mc:Choice xmlns:v="urn:schemas-microsoft-com:vml" Requires="v">
                <p:oleObj name="Equation" r:id="rId2" imgW="1307880" imgH="203040" progId="Equation.DSMT4">
                  <p:embed/>
                </p:oleObj>
              </mc:Choice>
              <mc:Fallback>
                <p:oleObj name="Equation" r:id="rId2" imgW="1307880" imgH="203040" progId="Equation.DSMT4">
                  <p:embed/>
                  <p:pic>
                    <p:nvPicPr>
                      <p:cNvPr id="141327" name="Object 15">
                        <a:extLst>
                          <a:ext uri="{FF2B5EF4-FFF2-40B4-BE49-F238E27FC236}">
                            <a16:creationId xmlns:a16="http://schemas.microsoft.com/office/drawing/2014/main" id="{FBF4637E-1EEB-43BD-A2DD-AA665159C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644900"/>
                        <a:ext cx="27670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8" name="Rectangle 16">
            <a:extLst>
              <a:ext uri="{FF2B5EF4-FFF2-40B4-BE49-F238E27FC236}">
                <a16:creationId xmlns:a16="http://schemas.microsoft.com/office/drawing/2014/main" id="{BACDDD4D-7506-4C46-AD61-16EB8D85A52F}"/>
              </a:ext>
            </a:extLst>
          </p:cNvPr>
          <p:cNvSpPr>
            <a:spLocks noChangeArrowheads="1"/>
          </p:cNvSpPr>
          <p:nvPr/>
        </p:nvSpPr>
        <p:spPr bwMode="auto">
          <a:xfrm>
            <a:off x="1600200" y="228600"/>
            <a:ext cx="5715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dirty="0">
                <a:solidFill>
                  <a:srgbClr val="FF0000"/>
                </a:solidFill>
                <a:effectLst>
                  <a:outerShdw blurRad="38100" dist="38100" dir="2700000" algn="tl">
                    <a:srgbClr val="C0C0C0"/>
                  </a:outerShdw>
                </a:effectLst>
                <a:latin typeface="Times New Roman" panose="02020603050405020304" pitchFamily="18" charset="0"/>
              </a:rPr>
              <a:t>§8  </a:t>
            </a:r>
            <a:r>
              <a:rPr lang="zh-CN" altLang="en-US" sz="4000" b="1" dirty="0">
                <a:solidFill>
                  <a:srgbClr val="FF0000"/>
                </a:solidFill>
                <a:effectLst>
                  <a:outerShdw blurRad="38100" dist="38100" dir="2700000" algn="tl">
                    <a:srgbClr val="C0C0C0"/>
                  </a:outerShdw>
                </a:effectLst>
                <a:latin typeface="Times New Roman" panose="02020603050405020304" pitchFamily="18" charset="0"/>
              </a:rPr>
              <a:t>同态</a:t>
            </a:r>
          </a:p>
        </p:txBody>
      </p:sp>
      <p:grpSp>
        <p:nvGrpSpPr>
          <p:cNvPr id="141334" name="Group 22">
            <a:extLst>
              <a:ext uri="{FF2B5EF4-FFF2-40B4-BE49-F238E27FC236}">
                <a16:creationId xmlns:a16="http://schemas.microsoft.com/office/drawing/2014/main" id="{50B51BF6-B9AB-4270-AA69-918E44702F34}"/>
              </a:ext>
            </a:extLst>
          </p:cNvPr>
          <p:cNvGrpSpPr>
            <a:grpSpLocks/>
          </p:cNvGrpSpPr>
          <p:nvPr/>
        </p:nvGrpSpPr>
        <p:grpSpPr bwMode="auto">
          <a:xfrm>
            <a:off x="539750" y="1196975"/>
            <a:ext cx="8280400" cy="541338"/>
            <a:chOff x="340" y="754"/>
            <a:chExt cx="5216" cy="341"/>
          </a:xfrm>
        </p:grpSpPr>
        <p:graphicFrame>
          <p:nvGraphicFramePr>
            <p:cNvPr id="141319" name="Object 7">
              <a:extLst>
                <a:ext uri="{FF2B5EF4-FFF2-40B4-BE49-F238E27FC236}">
                  <a16:creationId xmlns:a16="http://schemas.microsoft.com/office/drawing/2014/main" id="{5B31E729-9CEE-41E7-AAC0-6E2CBB0FB710}"/>
                </a:ext>
              </a:extLst>
            </p:cNvPr>
            <p:cNvGraphicFramePr>
              <a:graphicFrameLocks noChangeAspect="1"/>
            </p:cNvGraphicFramePr>
            <p:nvPr/>
          </p:nvGraphicFramePr>
          <p:xfrm>
            <a:off x="2776" y="818"/>
            <a:ext cx="592" cy="277"/>
          </p:xfrm>
          <a:graphic>
            <a:graphicData uri="http://schemas.openxmlformats.org/presentationml/2006/ole">
              <mc:AlternateContent xmlns:mc="http://schemas.openxmlformats.org/markup-compatibility/2006">
                <mc:Choice xmlns:v="urn:schemas-microsoft-com:vml" Requires="v">
                  <p:oleObj name="Equation" r:id="rId4" imgW="419040" imgH="203040" progId="Equation.DSMT4">
                    <p:embed/>
                  </p:oleObj>
                </mc:Choice>
                <mc:Fallback>
                  <p:oleObj name="Equation" r:id="rId4" imgW="419040" imgH="203040" progId="Equation.DSMT4">
                    <p:embed/>
                    <p:pic>
                      <p:nvPicPr>
                        <p:cNvPr id="141319" name="Object 7">
                          <a:extLst>
                            <a:ext uri="{FF2B5EF4-FFF2-40B4-BE49-F238E27FC236}">
                              <a16:creationId xmlns:a16="http://schemas.microsoft.com/office/drawing/2014/main" id="{5B31E729-9CEE-41E7-AAC0-6E2CBB0FB7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6" y="818"/>
                          <a:ext cx="592"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0" name="Object 8">
              <a:extLst>
                <a:ext uri="{FF2B5EF4-FFF2-40B4-BE49-F238E27FC236}">
                  <a16:creationId xmlns:a16="http://schemas.microsoft.com/office/drawing/2014/main" id="{AC0A5600-0982-40BC-8B0E-9F9AD619B168}"/>
                </a:ext>
              </a:extLst>
            </p:cNvPr>
            <p:cNvGraphicFramePr>
              <a:graphicFrameLocks noChangeAspect="1"/>
            </p:cNvGraphicFramePr>
            <p:nvPr/>
          </p:nvGraphicFramePr>
          <p:xfrm>
            <a:off x="3552" y="794"/>
            <a:ext cx="590" cy="291"/>
          </p:xfrm>
          <a:graphic>
            <a:graphicData uri="http://schemas.openxmlformats.org/presentationml/2006/ole">
              <mc:AlternateContent xmlns:mc="http://schemas.openxmlformats.org/markup-compatibility/2006">
                <mc:Choice xmlns:v="urn:schemas-microsoft-com:vml" Requires="v">
                  <p:oleObj name="Equation" r:id="rId6" imgW="457200" imgH="228600" progId="Equation.DSMT4">
                    <p:embed/>
                  </p:oleObj>
                </mc:Choice>
                <mc:Fallback>
                  <p:oleObj name="Equation" r:id="rId6" imgW="457200" imgH="228600" progId="Equation.DSMT4">
                    <p:embed/>
                    <p:pic>
                      <p:nvPicPr>
                        <p:cNvPr id="141320" name="Object 8">
                          <a:extLst>
                            <a:ext uri="{FF2B5EF4-FFF2-40B4-BE49-F238E27FC236}">
                              <a16:creationId xmlns:a16="http://schemas.microsoft.com/office/drawing/2014/main" id="{AC0A5600-0982-40BC-8B0E-9F9AD619B1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 y="794"/>
                          <a:ext cx="59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1" name="Rectangle 19">
              <a:extLst>
                <a:ext uri="{FF2B5EF4-FFF2-40B4-BE49-F238E27FC236}">
                  <a16:creationId xmlns:a16="http://schemas.microsoft.com/office/drawing/2014/main" id="{CB1D16F2-40F4-46FA-ADBC-5F9D90807970}"/>
                </a:ext>
              </a:extLst>
            </p:cNvPr>
            <p:cNvSpPr>
              <a:spLocks noChangeArrowheads="1"/>
            </p:cNvSpPr>
            <p:nvPr/>
          </p:nvSpPr>
          <p:spPr bwMode="auto">
            <a:xfrm>
              <a:off x="340" y="754"/>
              <a:ext cx="5216" cy="31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a:latin typeface="Times New Roman" panose="02020603050405020304" pitchFamily="18" charset="0"/>
                </a:rPr>
                <a:t>         </a:t>
              </a:r>
              <a:r>
                <a:rPr lang="zh-CN" altLang="en-US" sz="2400">
                  <a:latin typeface="Times New Roman" panose="02020603050405020304" pitchFamily="18" charset="0"/>
                </a:rPr>
                <a:t>现在</a:t>
              </a:r>
              <a:r>
                <a:rPr lang="zh-CN" altLang="zh-CN" sz="2400">
                  <a:latin typeface="Times New Roman" panose="02020603050405020304" pitchFamily="18" charset="0"/>
                </a:rPr>
                <a:t>比较两个代数系统    </a:t>
              </a:r>
              <a:r>
                <a:rPr lang="zh-CN" altLang="en-US" sz="2400">
                  <a:latin typeface="Times New Roman" panose="02020603050405020304" pitchFamily="18" charset="0"/>
                </a:rPr>
                <a:t>        </a:t>
              </a:r>
              <a:r>
                <a:rPr lang="zh-CN" altLang="zh-CN" sz="2400">
                  <a:latin typeface="Times New Roman" panose="02020603050405020304" pitchFamily="18" charset="0"/>
                </a:rPr>
                <a:t>和   </a:t>
              </a:r>
              <a:r>
                <a:rPr lang="zh-CN" altLang="en-US" sz="2400">
                  <a:latin typeface="Times New Roman" panose="02020603050405020304" pitchFamily="18" charset="0"/>
                </a:rPr>
                <a:t>          </a:t>
              </a:r>
              <a:r>
                <a:rPr lang="zh-CN" altLang="zh-CN" sz="2400">
                  <a:latin typeface="Times New Roman" panose="02020603050405020304" pitchFamily="18" charset="0"/>
                </a:rPr>
                <a:t>.</a:t>
              </a:r>
              <a:endParaRPr lang="en-US" altLang="zh-CN" sz="2400">
                <a:latin typeface="Times New Roman" panose="02020603050405020304" pitchFamily="18" charset="0"/>
              </a:endParaRPr>
            </a:p>
          </p:txBody>
        </p:sp>
      </p:grpSp>
      <p:grpSp>
        <p:nvGrpSpPr>
          <p:cNvPr id="141335" name="Group 23">
            <a:extLst>
              <a:ext uri="{FF2B5EF4-FFF2-40B4-BE49-F238E27FC236}">
                <a16:creationId xmlns:a16="http://schemas.microsoft.com/office/drawing/2014/main" id="{301CADA7-7121-4B92-840F-423F96ACB8B0}"/>
              </a:ext>
            </a:extLst>
          </p:cNvPr>
          <p:cNvGrpSpPr>
            <a:grpSpLocks/>
          </p:cNvGrpSpPr>
          <p:nvPr/>
        </p:nvGrpSpPr>
        <p:grpSpPr bwMode="auto">
          <a:xfrm>
            <a:off x="539750" y="1654175"/>
            <a:ext cx="8280400" cy="1944688"/>
            <a:chOff x="340" y="1042"/>
            <a:chExt cx="5216" cy="1225"/>
          </a:xfrm>
        </p:grpSpPr>
        <p:graphicFrame>
          <p:nvGraphicFramePr>
            <p:cNvPr id="141321" name="Object 9">
              <a:extLst>
                <a:ext uri="{FF2B5EF4-FFF2-40B4-BE49-F238E27FC236}">
                  <a16:creationId xmlns:a16="http://schemas.microsoft.com/office/drawing/2014/main" id="{47CA6156-B08E-4650-9F9D-9F6A4F4F0820}"/>
                </a:ext>
              </a:extLst>
            </p:cNvPr>
            <p:cNvGraphicFramePr>
              <a:graphicFrameLocks noChangeAspect="1"/>
            </p:cNvGraphicFramePr>
            <p:nvPr/>
          </p:nvGraphicFramePr>
          <p:xfrm>
            <a:off x="2941" y="1047"/>
            <a:ext cx="862" cy="332"/>
          </p:xfrm>
          <a:graphic>
            <a:graphicData uri="http://schemas.openxmlformats.org/presentationml/2006/ole">
              <mc:AlternateContent xmlns:mc="http://schemas.openxmlformats.org/markup-compatibility/2006">
                <mc:Choice xmlns:v="urn:schemas-microsoft-com:vml" Requires="v">
                  <p:oleObj r:id="rId8" imgW="638363" imgH="242775" progId="Equation.DSMT4">
                    <p:embed/>
                  </p:oleObj>
                </mc:Choice>
                <mc:Fallback>
                  <p:oleObj r:id="rId8" imgW="638363" imgH="242775" progId="Equation.DSMT4">
                    <p:embed/>
                    <p:pic>
                      <p:nvPicPr>
                        <p:cNvPr id="141321" name="Object 9">
                          <a:extLst>
                            <a:ext uri="{FF2B5EF4-FFF2-40B4-BE49-F238E27FC236}">
                              <a16:creationId xmlns:a16="http://schemas.microsoft.com/office/drawing/2014/main" id="{47CA6156-B08E-4650-9F9D-9F6A4F4F08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1" y="1047"/>
                          <a:ext cx="862"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2" name="Object 10">
              <a:extLst>
                <a:ext uri="{FF2B5EF4-FFF2-40B4-BE49-F238E27FC236}">
                  <a16:creationId xmlns:a16="http://schemas.microsoft.com/office/drawing/2014/main" id="{C5CF560B-F476-4981-B5D8-4ADD95D65EAD}"/>
                </a:ext>
              </a:extLst>
            </p:cNvPr>
            <p:cNvGraphicFramePr>
              <a:graphicFrameLocks noChangeAspect="1"/>
            </p:cNvGraphicFramePr>
            <p:nvPr/>
          </p:nvGraphicFramePr>
          <p:xfrm>
            <a:off x="1655" y="1730"/>
            <a:ext cx="158" cy="182"/>
          </p:xfrm>
          <a:graphic>
            <a:graphicData uri="http://schemas.openxmlformats.org/presentationml/2006/ole">
              <mc:AlternateContent xmlns:mc="http://schemas.openxmlformats.org/markup-compatibility/2006">
                <mc:Choice xmlns:v="urn:schemas-microsoft-com:vml" Requires="v">
                  <p:oleObj r:id="rId10" imgW="130539" imgH="143561" progId="Equation.DSMT4">
                    <p:embed/>
                  </p:oleObj>
                </mc:Choice>
                <mc:Fallback>
                  <p:oleObj r:id="rId10" imgW="130539" imgH="143561" progId="Equation.DSMT4">
                    <p:embed/>
                    <p:pic>
                      <p:nvPicPr>
                        <p:cNvPr id="141322" name="Object 10">
                          <a:extLst>
                            <a:ext uri="{FF2B5EF4-FFF2-40B4-BE49-F238E27FC236}">
                              <a16:creationId xmlns:a16="http://schemas.microsoft.com/office/drawing/2014/main" id="{C5CF560B-F476-4981-B5D8-4ADD95D65E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5" y="1730"/>
                          <a:ext cx="158"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3" name="Object 11">
              <a:extLst>
                <a:ext uri="{FF2B5EF4-FFF2-40B4-BE49-F238E27FC236}">
                  <a16:creationId xmlns:a16="http://schemas.microsoft.com/office/drawing/2014/main" id="{EA7820B0-2F47-4CE9-83F5-6499085E346C}"/>
                </a:ext>
              </a:extLst>
            </p:cNvPr>
            <p:cNvGraphicFramePr>
              <a:graphicFrameLocks noChangeAspect="1"/>
            </p:cNvGraphicFramePr>
            <p:nvPr/>
          </p:nvGraphicFramePr>
          <p:xfrm>
            <a:off x="2005" y="1698"/>
            <a:ext cx="156" cy="227"/>
          </p:xfrm>
          <a:graphic>
            <a:graphicData uri="http://schemas.openxmlformats.org/presentationml/2006/ole">
              <mc:AlternateContent xmlns:mc="http://schemas.openxmlformats.org/markup-compatibility/2006">
                <mc:Choice xmlns:v="urn:schemas-microsoft-com:vml" Requires="v">
                  <p:oleObj r:id="rId12" imgW="129732" imgH="181498" progId="Equation.DSMT4">
                    <p:embed/>
                  </p:oleObj>
                </mc:Choice>
                <mc:Fallback>
                  <p:oleObj r:id="rId12" imgW="129732" imgH="181498" progId="Equation.DSMT4">
                    <p:embed/>
                    <p:pic>
                      <p:nvPicPr>
                        <p:cNvPr id="141323" name="Object 11">
                          <a:extLst>
                            <a:ext uri="{FF2B5EF4-FFF2-40B4-BE49-F238E27FC236}">
                              <a16:creationId xmlns:a16="http://schemas.microsoft.com/office/drawing/2014/main" id="{EA7820B0-2F47-4CE9-83F5-6499085E34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05" y="1698"/>
                          <a:ext cx="15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4" name="Object 12">
              <a:extLst>
                <a:ext uri="{FF2B5EF4-FFF2-40B4-BE49-F238E27FC236}">
                  <a16:creationId xmlns:a16="http://schemas.microsoft.com/office/drawing/2014/main" id="{84EBCFDE-44B0-4CAC-98B7-6C34372CFAB3}"/>
                </a:ext>
              </a:extLst>
            </p:cNvPr>
            <p:cNvGraphicFramePr>
              <a:graphicFrameLocks noChangeAspect="1"/>
            </p:cNvGraphicFramePr>
            <p:nvPr/>
          </p:nvGraphicFramePr>
          <p:xfrm>
            <a:off x="2293" y="1682"/>
            <a:ext cx="212" cy="226"/>
          </p:xfrm>
          <a:graphic>
            <a:graphicData uri="http://schemas.openxmlformats.org/presentationml/2006/ole">
              <mc:AlternateContent xmlns:mc="http://schemas.openxmlformats.org/markup-compatibility/2006">
                <mc:Choice xmlns:v="urn:schemas-microsoft-com:vml" Requires="v">
                  <p:oleObj r:id="rId14" imgW="155822" imgH="168780" progId="Equation.DSMT4">
                    <p:embed/>
                  </p:oleObj>
                </mc:Choice>
                <mc:Fallback>
                  <p:oleObj r:id="rId14" imgW="155822" imgH="168780" progId="Equation.DSMT4">
                    <p:embed/>
                    <p:pic>
                      <p:nvPicPr>
                        <p:cNvPr id="141324" name="Object 12">
                          <a:extLst>
                            <a:ext uri="{FF2B5EF4-FFF2-40B4-BE49-F238E27FC236}">
                              <a16:creationId xmlns:a16="http://schemas.microsoft.com/office/drawing/2014/main" id="{84EBCFDE-44B0-4CAC-98B7-6C34372CFAB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3" y="1682"/>
                          <a:ext cx="212"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5" name="Object 13">
              <a:extLst>
                <a:ext uri="{FF2B5EF4-FFF2-40B4-BE49-F238E27FC236}">
                  <a16:creationId xmlns:a16="http://schemas.microsoft.com/office/drawing/2014/main" id="{251B161A-2163-4008-BFDE-B15384FCC7F0}"/>
                </a:ext>
              </a:extLst>
            </p:cNvPr>
            <p:cNvGraphicFramePr>
              <a:graphicFrameLocks noChangeAspect="1"/>
            </p:cNvGraphicFramePr>
            <p:nvPr/>
          </p:nvGraphicFramePr>
          <p:xfrm>
            <a:off x="3742" y="1677"/>
            <a:ext cx="635" cy="255"/>
          </p:xfrm>
          <a:graphic>
            <a:graphicData uri="http://schemas.openxmlformats.org/presentationml/2006/ole">
              <mc:AlternateContent xmlns:mc="http://schemas.openxmlformats.org/markup-compatibility/2006">
                <mc:Choice xmlns:v="urn:schemas-microsoft-com:vml" Requires="v">
                  <p:oleObj r:id="rId16" imgW="497776" imgH="204403" progId="Equation.DSMT4">
                    <p:embed/>
                  </p:oleObj>
                </mc:Choice>
                <mc:Fallback>
                  <p:oleObj r:id="rId16" imgW="497776" imgH="204403" progId="Equation.DSMT4">
                    <p:embed/>
                    <p:pic>
                      <p:nvPicPr>
                        <p:cNvPr id="141325" name="Object 13">
                          <a:extLst>
                            <a:ext uri="{FF2B5EF4-FFF2-40B4-BE49-F238E27FC236}">
                              <a16:creationId xmlns:a16="http://schemas.microsoft.com/office/drawing/2014/main" id="{251B161A-2163-4008-BFDE-B15384FCC7F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2" y="1677"/>
                          <a:ext cx="63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6" name="Object 14">
              <a:extLst>
                <a:ext uri="{FF2B5EF4-FFF2-40B4-BE49-F238E27FC236}">
                  <a16:creationId xmlns:a16="http://schemas.microsoft.com/office/drawing/2014/main" id="{F617EB7F-55C6-460D-8973-6E8F3B003AA6}"/>
                </a:ext>
              </a:extLst>
            </p:cNvPr>
            <p:cNvGraphicFramePr>
              <a:graphicFrameLocks noChangeAspect="1"/>
            </p:cNvGraphicFramePr>
            <p:nvPr/>
          </p:nvGraphicFramePr>
          <p:xfrm>
            <a:off x="4542" y="1682"/>
            <a:ext cx="876" cy="249"/>
          </p:xfrm>
          <a:graphic>
            <a:graphicData uri="http://schemas.openxmlformats.org/presentationml/2006/ole">
              <mc:AlternateContent xmlns:mc="http://schemas.openxmlformats.org/markup-compatibility/2006">
                <mc:Choice xmlns:v="urn:schemas-microsoft-com:vml" Requires="v">
                  <p:oleObj name="Equation" r:id="rId18" imgW="711000" imgH="203040" progId="Equation.DSMT4">
                    <p:embed/>
                  </p:oleObj>
                </mc:Choice>
                <mc:Fallback>
                  <p:oleObj name="Equation" r:id="rId18" imgW="711000" imgH="203040" progId="Equation.DSMT4">
                    <p:embed/>
                    <p:pic>
                      <p:nvPicPr>
                        <p:cNvPr id="141326" name="Object 14">
                          <a:extLst>
                            <a:ext uri="{FF2B5EF4-FFF2-40B4-BE49-F238E27FC236}">
                              <a16:creationId xmlns:a16="http://schemas.microsoft.com/office/drawing/2014/main" id="{F617EB7F-55C6-460D-8973-6E8F3B003AA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2" y="1682"/>
                          <a:ext cx="87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32" name="Object 20">
              <a:extLst>
                <a:ext uri="{FF2B5EF4-FFF2-40B4-BE49-F238E27FC236}">
                  <a16:creationId xmlns:a16="http://schemas.microsoft.com/office/drawing/2014/main" id="{42639F0B-4B3A-43EF-9342-6AAD37F622B8}"/>
                </a:ext>
              </a:extLst>
            </p:cNvPr>
            <p:cNvGraphicFramePr>
              <a:graphicFrameLocks noChangeAspect="1"/>
            </p:cNvGraphicFramePr>
            <p:nvPr/>
          </p:nvGraphicFramePr>
          <p:xfrm>
            <a:off x="1495" y="1947"/>
            <a:ext cx="203" cy="250"/>
          </p:xfrm>
          <a:graphic>
            <a:graphicData uri="http://schemas.openxmlformats.org/presentationml/2006/ole">
              <mc:AlternateContent xmlns:mc="http://schemas.openxmlformats.org/markup-compatibility/2006">
                <mc:Choice xmlns:v="urn:schemas-microsoft-com:vml" Requires="v">
                  <p:oleObj name="Equation" r:id="rId20" imgW="152280" imgH="190440" progId="Equation.DSMT4">
                    <p:embed/>
                  </p:oleObj>
                </mc:Choice>
                <mc:Fallback>
                  <p:oleObj name="Equation" r:id="rId20" imgW="152280" imgH="190440" progId="Equation.DSMT4">
                    <p:embed/>
                    <p:pic>
                      <p:nvPicPr>
                        <p:cNvPr id="141332" name="Object 20">
                          <a:extLst>
                            <a:ext uri="{FF2B5EF4-FFF2-40B4-BE49-F238E27FC236}">
                              <a16:creationId xmlns:a16="http://schemas.microsoft.com/office/drawing/2014/main" id="{42639F0B-4B3A-43EF-9342-6AAD37F622B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95" y="1947"/>
                          <a:ext cx="20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3" name="Rectangle 21">
              <a:extLst>
                <a:ext uri="{FF2B5EF4-FFF2-40B4-BE49-F238E27FC236}">
                  <a16:creationId xmlns:a16="http://schemas.microsoft.com/office/drawing/2014/main" id="{A455026A-3E59-48BD-BA01-8531F319E76F}"/>
                </a:ext>
              </a:extLst>
            </p:cNvPr>
            <p:cNvSpPr>
              <a:spLocks noChangeArrowheads="1"/>
            </p:cNvSpPr>
            <p:nvPr/>
          </p:nvSpPr>
          <p:spPr bwMode="auto">
            <a:xfrm>
              <a:off x="340" y="1042"/>
              <a:ext cx="5216" cy="12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Font typeface="Wingdings" panose="05000000000000000000" pitchFamily="2" charset="2"/>
                <a:buNone/>
              </a:pPr>
              <a:r>
                <a:rPr lang="en-US" altLang="zh-CN" sz="2400" dirty="0">
                  <a:latin typeface="Times New Roman" panose="02020603050405020304" pitchFamily="18" charset="0"/>
                </a:rPr>
                <a:t>         </a:t>
              </a:r>
              <a:r>
                <a:rPr lang="zh-CN" altLang="zh-CN" sz="2400" b="1" dirty="0">
                  <a:solidFill>
                    <a:srgbClr val="7030A0"/>
                  </a:solidFill>
                  <a:latin typeface="Times New Roman" panose="02020603050405020304" pitchFamily="18" charset="0"/>
                </a:rPr>
                <a:t>第一</a:t>
              </a:r>
              <a:r>
                <a:rPr lang="zh-CN" altLang="zh-CN" sz="2400" dirty="0">
                  <a:latin typeface="Times New Roman" panose="02020603050405020304" pitchFamily="18" charset="0"/>
                </a:rPr>
                <a:t>,</a:t>
              </a:r>
              <a:r>
                <a:rPr lang="en-US" altLang="zh-CN" sz="2400" dirty="0">
                  <a:latin typeface="Times New Roman" panose="02020603050405020304" pitchFamily="18" charset="0"/>
                </a:rPr>
                <a:t>  </a:t>
              </a:r>
              <a:r>
                <a:rPr lang="zh-CN" altLang="zh-CN" sz="2400" dirty="0">
                  <a:latin typeface="Times New Roman" panose="02020603050405020304" pitchFamily="18" charset="0"/>
                </a:rPr>
                <a:t>我们需要一个映射             </a:t>
              </a:r>
              <a:r>
                <a:rPr lang="zh-CN" altLang="en-US" sz="2400" dirty="0">
                  <a:latin typeface="Times New Roman" panose="02020603050405020304" pitchFamily="18" charset="0"/>
                </a:rPr>
                <a:t>      </a:t>
              </a:r>
              <a:r>
                <a:rPr lang="zh-CN" altLang="zh-CN" sz="2400" dirty="0">
                  <a:latin typeface="Times New Roman" panose="02020603050405020304" pitchFamily="18" charset="0"/>
                </a:rPr>
                <a:t>;</a:t>
              </a:r>
            </a:p>
            <a:p>
              <a:pPr>
                <a:lnSpc>
                  <a:spcPct val="125000"/>
                </a:lnSpc>
                <a:spcBef>
                  <a:spcPct val="0"/>
                </a:spcBef>
                <a:buFont typeface="Wingdings" panose="05000000000000000000" pitchFamily="2" charset="2"/>
                <a:buNone/>
              </a:pPr>
              <a:r>
                <a:rPr lang="en-US" altLang="zh-CN" sz="2400" dirty="0">
                  <a:latin typeface="Times New Roman" panose="02020603050405020304" pitchFamily="18" charset="0"/>
                </a:rPr>
                <a:t>         </a:t>
              </a:r>
              <a:r>
                <a:rPr lang="zh-CN" altLang="zh-CN" sz="2400" b="1" dirty="0">
                  <a:solidFill>
                    <a:srgbClr val="7030A0"/>
                  </a:solidFill>
                  <a:latin typeface="Times New Roman" panose="02020603050405020304" pitchFamily="18" charset="0"/>
                </a:rPr>
                <a:t>第二</a:t>
              </a:r>
              <a:r>
                <a:rPr lang="zh-CN" altLang="zh-CN" sz="2400" dirty="0">
                  <a:latin typeface="Times New Roman" panose="02020603050405020304" pitchFamily="18" charset="0"/>
                </a:rPr>
                <a:t>, </a:t>
              </a:r>
              <a:r>
                <a:rPr lang="en-US" altLang="zh-CN" sz="2400" dirty="0">
                  <a:latin typeface="Times New Roman" panose="02020603050405020304" pitchFamily="18" charset="0"/>
                </a:rPr>
                <a:t> </a:t>
              </a:r>
              <a:r>
                <a:rPr lang="zh-CN" altLang="zh-CN" sz="2400" dirty="0">
                  <a:latin typeface="Times New Roman" panose="02020603050405020304" pitchFamily="18" charset="0"/>
                </a:rPr>
                <a:t>这个映射还能够使“运算重合”或</a:t>
              </a:r>
              <a:r>
                <a:rPr lang="zh-CN" altLang="en-US" sz="2400" dirty="0">
                  <a:latin typeface="Times New Roman" panose="02020603050405020304" pitchFamily="18" charset="0"/>
                </a:rPr>
                <a:t>说</a:t>
              </a:r>
              <a:r>
                <a:rPr lang="zh-CN" altLang="zh-CN" sz="2400" dirty="0">
                  <a:latin typeface="Times New Roman" panose="02020603050405020304" pitchFamily="18" charset="0"/>
                </a:rPr>
                <a:t>：保持运算.</a:t>
              </a:r>
              <a:endParaRPr lang="en-US" altLang="zh-CN" sz="2400" dirty="0">
                <a:latin typeface="Times New Roman" panose="02020603050405020304" pitchFamily="18" charset="0"/>
              </a:endParaRPr>
            </a:p>
            <a:p>
              <a:pPr>
                <a:lnSpc>
                  <a:spcPct val="125000"/>
                </a:lnSpc>
                <a:spcBef>
                  <a:spcPct val="0"/>
                </a:spcBef>
                <a:buFont typeface="Wingdings" panose="05000000000000000000" pitchFamily="2" charset="2"/>
                <a:buNone/>
              </a:pPr>
              <a:r>
                <a:rPr lang="zh-CN" altLang="zh-CN" sz="2400" dirty="0">
                  <a:latin typeface="Times New Roman" panose="02020603050405020304" pitchFamily="18" charset="0"/>
                </a:rPr>
                <a:t>具体的说,</a:t>
              </a:r>
              <a:r>
                <a:rPr lang="en-US" altLang="zh-CN" sz="2400" dirty="0">
                  <a:latin typeface="Times New Roman" panose="02020603050405020304" pitchFamily="18" charset="0"/>
                </a:rPr>
                <a:t> </a:t>
              </a:r>
              <a:r>
                <a:rPr lang="zh-CN" altLang="zh-CN" sz="2400" dirty="0">
                  <a:latin typeface="Times New Roman" panose="02020603050405020304" pitchFamily="18" charset="0"/>
                </a:rPr>
                <a:t>假如   和   是   的两个元,</a:t>
              </a:r>
              <a:r>
                <a:rPr lang="en-US" altLang="zh-CN" sz="2400" dirty="0">
                  <a:latin typeface="Times New Roman" panose="02020603050405020304" pitchFamily="18" charset="0"/>
                </a:rPr>
                <a:t>  </a:t>
              </a:r>
              <a:r>
                <a:rPr lang="zh-CN" altLang="zh-CN" sz="2400" dirty="0">
                  <a:latin typeface="Times New Roman" panose="02020603050405020304" pitchFamily="18" charset="0"/>
                </a:rPr>
                <a:t>那么         </a:t>
              </a:r>
              <a:r>
                <a:rPr lang="zh-CN" altLang="en-US" sz="2400" dirty="0">
                  <a:latin typeface="Times New Roman" panose="02020603050405020304" pitchFamily="18" charset="0"/>
                </a:rPr>
                <a:t>   </a:t>
              </a:r>
              <a:r>
                <a:rPr lang="zh-CN" altLang="zh-CN" sz="2400" dirty="0">
                  <a:latin typeface="Times New Roman" panose="02020603050405020304" pitchFamily="18" charset="0"/>
                </a:rPr>
                <a:t>和             </a:t>
              </a:r>
              <a:endParaRPr lang="zh-CN" altLang="en-US" sz="2400" dirty="0">
                <a:latin typeface="Times New Roman" panose="02020603050405020304" pitchFamily="18" charset="0"/>
              </a:endParaRPr>
            </a:p>
            <a:p>
              <a:pPr>
                <a:lnSpc>
                  <a:spcPct val="125000"/>
                </a:lnSpc>
                <a:spcBef>
                  <a:spcPct val="0"/>
                </a:spcBef>
                <a:buFont typeface="Wingdings" panose="05000000000000000000" pitchFamily="2" charset="2"/>
                <a:buNone/>
              </a:pPr>
              <a:r>
                <a:rPr lang="zh-CN" altLang="zh-CN" sz="2400" dirty="0">
                  <a:latin typeface="Times New Roman" panose="02020603050405020304" pitchFamily="18" charset="0"/>
                </a:rPr>
                <a:t>都有义,</a:t>
              </a:r>
              <a:r>
                <a:rPr lang="en-US" altLang="zh-CN" sz="2400" dirty="0">
                  <a:latin typeface="Times New Roman" panose="02020603050405020304" pitchFamily="18" charset="0"/>
                </a:rPr>
                <a:t>  </a:t>
              </a:r>
              <a:r>
                <a:rPr lang="zh-CN" altLang="zh-CN" sz="2400" dirty="0">
                  <a:latin typeface="Times New Roman" panose="02020603050405020304" pitchFamily="18" charset="0"/>
                </a:rPr>
                <a:t>都是</a:t>
              </a:r>
              <a:r>
                <a:rPr lang="zh-CN" altLang="en-US" sz="2400" dirty="0">
                  <a:latin typeface="Times New Roman" panose="02020603050405020304" pitchFamily="18" charset="0"/>
                </a:rPr>
                <a:t>    </a:t>
              </a:r>
              <a:r>
                <a:rPr lang="zh-CN" altLang="zh-CN" sz="2400" dirty="0">
                  <a:latin typeface="Times New Roman" panose="02020603050405020304" pitchFamily="18" charset="0"/>
                </a:rPr>
                <a:t>的元.</a:t>
              </a:r>
              <a:r>
                <a:rPr lang="en-US" altLang="zh-CN" sz="2400" dirty="0">
                  <a:latin typeface="Times New Roman" panose="02020603050405020304" pitchFamily="18" charset="0"/>
                </a:rPr>
                <a:t>   </a:t>
              </a:r>
              <a:r>
                <a:rPr lang="zh-CN" altLang="zh-CN" sz="2400" dirty="0">
                  <a:latin typeface="Times New Roman" panose="02020603050405020304" pitchFamily="18" charset="0"/>
                </a:rPr>
                <a:t>保持运算即下面等式成立: </a:t>
              </a:r>
              <a:endParaRPr lang="en-US" altLang="zh-CN" sz="2400" dirty="0">
                <a:latin typeface="Times New Roman" panose="02020603050405020304" pitchFamily="18" charset="0"/>
              </a:endParaRPr>
            </a:p>
          </p:txBody>
        </p:sp>
      </p:grpSp>
      <p:graphicFrame>
        <p:nvGraphicFramePr>
          <p:cNvPr id="141336" name="Object 24">
            <a:extLst>
              <a:ext uri="{FF2B5EF4-FFF2-40B4-BE49-F238E27FC236}">
                <a16:creationId xmlns:a16="http://schemas.microsoft.com/office/drawing/2014/main" id="{88C51E92-CA08-4E21-B0AB-EA0272D8CFD3}"/>
              </a:ext>
            </a:extLst>
          </p:cNvPr>
          <p:cNvGraphicFramePr>
            <a:graphicFrameLocks noChangeAspect="1"/>
          </p:cNvGraphicFramePr>
          <p:nvPr>
            <p:extLst>
              <p:ext uri="{D42A27DB-BD31-4B8C-83A1-F6EECF244321}">
                <p14:modId xmlns:p14="http://schemas.microsoft.com/office/powerpoint/2010/main" val="376096301"/>
              </p:ext>
            </p:extLst>
          </p:nvPr>
        </p:nvGraphicFramePr>
        <p:xfrm>
          <a:off x="3492500" y="4756150"/>
          <a:ext cx="1089025" cy="401638"/>
        </p:xfrm>
        <a:graphic>
          <a:graphicData uri="http://schemas.openxmlformats.org/presentationml/2006/ole">
            <mc:AlternateContent xmlns:mc="http://schemas.openxmlformats.org/markup-compatibility/2006">
              <mc:Choice xmlns:v="urn:schemas-microsoft-com:vml" Requires="v">
                <p:oleObj name="Equation" r:id="rId22" imgW="431640" imgH="164880" progId="Equation.DSMT4">
                  <p:embed/>
                </p:oleObj>
              </mc:Choice>
              <mc:Fallback>
                <p:oleObj name="Equation" r:id="rId22" imgW="431640" imgH="164880" progId="Equation.DSMT4">
                  <p:embed/>
                  <p:pic>
                    <p:nvPicPr>
                      <p:cNvPr id="141336" name="Object 24">
                        <a:extLst>
                          <a:ext uri="{FF2B5EF4-FFF2-40B4-BE49-F238E27FC236}">
                            <a16:creationId xmlns:a16="http://schemas.microsoft.com/office/drawing/2014/main" id="{88C51E92-CA08-4E21-B0AB-EA0272D8CFD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2500" y="4756150"/>
                        <a:ext cx="1089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1339" name="Group 27">
            <a:extLst>
              <a:ext uri="{FF2B5EF4-FFF2-40B4-BE49-F238E27FC236}">
                <a16:creationId xmlns:a16="http://schemas.microsoft.com/office/drawing/2014/main" id="{E2853D8F-ACF7-41F3-B0A5-C2754D76FF8F}"/>
              </a:ext>
            </a:extLst>
          </p:cNvPr>
          <p:cNvGrpSpPr>
            <a:grpSpLocks/>
          </p:cNvGrpSpPr>
          <p:nvPr/>
        </p:nvGrpSpPr>
        <p:grpSpPr bwMode="auto">
          <a:xfrm>
            <a:off x="1117600" y="4154488"/>
            <a:ext cx="5759450" cy="503237"/>
            <a:chOff x="658" y="2617"/>
            <a:chExt cx="3628" cy="317"/>
          </a:xfrm>
        </p:grpSpPr>
        <p:sp>
          <p:nvSpPr>
            <p:cNvPr id="141337" name="Text Box 25">
              <a:extLst>
                <a:ext uri="{FF2B5EF4-FFF2-40B4-BE49-F238E27FC236}">
                  <a16:creationId xmlns:a16="http://schemas.microsoft.com/office/drawing/2014/main" id="{79F31940-C24E-4D76-AF0D-4269A3A31452}"/>
                </a:ext>
              </a:extLst>
            </p:cNvPr>
            <p:cNvSpPr txBox="1">
              <a:spLocks noChangeArrowheads="1"/>
            </p:cNvSpPr>
            <p:nvPr/>
          </p:nvSpPr>
          <p:spPr bwMode="auto">
            <a:xfrm>
              <a:off x="658" y="2633"/>
              <a:ext cx="36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a:t>换一种表示，假定在   之下的像，</a:t>
              </a:r>
            </a:p>
          </p:txBody>
        </p:sp>
        <p:graphicFrame>
          <p:nvGraphicFramePr>
            <p:cNvPr id="141338" name="Object 26">
              <a:extLst>
                <a:ext uri="{FF2B5EF4-FFF2-40B4-BE49-F238E27FC236}">
                  <a16:creationId xmlns:a16="http://schemas.microsoft.com/office/drawing/2014/main" id="{A5821187-142C-49FF-A6B1-FBF1E9A539F4}"/>
                </a:ext>
              </a:extLst>
            </p:cNvPr>
            <p:cNvGraphicFramePr>
              <a:graphicFrameLocks noChangeAspect="1"/>
            </p:cNvGraphicFramePr>
            <p:nvPr/>
          </p:nvGraphicFramePr>
          <p:xfrm>
            <a:off x="2432" y="2617"/>
            <a:ext cx="196" cy="317"/>
          </p:xfrm>
          <a:graphic>
            <a:graphicData uri="http://schemas.openxmlformats.org/presentationml/2006/ole">
              <mc:AlternateContent xmlns:mc="http://schemas.openxmlformats.org/markup-compatibility/2006">
                <mc:Choice xmlns:v="urn:schemas-microsoft-com:vml" Requires="v">
                  <p:oleObj r:id="rId24" imgW="129618" imgH="207198" progId="Equation.DSMT4">
                    <p:embed/>
                  </p:oleObj>
                </mc:Choice>
                <mc:Fallback>
                  <p:oleObj r:id="rId24" imgW="129618" imgH="207198" progId="Equation.DSMT4">
                    <p:embed/>
                    <p:pic>
                      <p:nvPicPr>
                        <p:cNvPr id="141338" name="Object 26">
                          <a:extLst>
                            <a:ext uri="{FF2B5EF4-FFF2-40B4-BE49-F238E27FC236}">
                              <a16:creationId xmlns:a16="http://schemas.microsoft.com/office/drawing/2014/main" id="{A5821187-142C-49FF-A6B1-FBF1E9A539F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32" y="2617"/>
                          <a:ext cx="19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1340" name="Object 28">
            <a:extLst>
              <a:ext uri="{FF2B5EF4-FFF2-40B4-BE49-F238E27FC236}">
                <a16:creationId xmlns:a16="http://schemas.microsoft.com/office/drawing/2014/main" id="{17C36287-575A-4740-BAA1-85F86E60C739}"/>
              </a:ext>
            </a:extLst>
          </p:cNvPr>
          <p:cNvGraphicFramePr>
            <a:graphicFrameLocks/>
          </p:cNvGraphicFramePr>
          <p:nvPr>
            <p:extLst>
              <p:ext uri="{D42A27DB-BD31-4B8C-83A1-F6EECF244321}">
                <p14:modId xmlns:p14="http://schemas.microsoft.com/office/powerpoint/2010/main" val="808597141"/>
              </p:ext>
            </p:extLst>
          </p:nvPr>
        </p:nvGraphicFramePr>
        <p:xfrm>
          <a:off x="3276600" y="5734050"/>
          <a:ext cx="1814513" cy="501650"/>
        </p:xfrm>
        <a:graphic>
          <a:graphicData uri="http://schemas.openxmlformats.org/presentationml/2006/ole">
            <mc:AlternateContent xmlns:mc="http://schemas.openxmlformats.org/markup-compatibility/2006">
              <mc:Choice xmlns:v="urn:schemas-microsoft-com:vml" Requires="v">
                <p:oleObj name="Equation" r:id="rId26" imgW="774360" imgH="215640" progId="Equation.DSMT4">
                  <p:embed/>
                </p:oleObj>
              </mc:Choice>
              <mc:Fallback>
                <p:oleObj name="Equation" r:id="rId26" imgW="774360" imgH="215640" progId="Equation.DSMT4">
                  <p:embed/>
                  <p:pic>
                    <p:nvPicPr>
                      <p:cNvPr id="141340" name="Object 28">
                        <a:extLst>
                          <a:ext uri="{FF2B5EF4-FFF2-40B4-BE49-F238E27FC236}">
                            <a16:creationId xmlns:a16="http://schemas.microsoft.com/office/drawing/2014/main" id="{17C36287-575A-4740-BAA1-85F86E60C739}"/>
                          </a:ext>
                        </a:extLst>
                      </p:cNvPr>
                      <p:cNvPicPr preferRelativeResize="0">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76600" y="5734050"/>
                        <a:ext cx="18145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41" name="Text Box 29">
            <a:extLst>
              <a:ext uri="{FF2B5EF4-FFF2-40B4-BE49-F238E27FC236}">
                <a16:creationId xmlns:a16="http://schemas.microsoft.com/office/drawing/2014/main" id="{5B00FCC7-E953-4D79-8E65-5FE18764AB1B}"/>
              </a:ext>
            </a:extLst>
          </p:cNvPr>
          <p:cNvSpPr txBox="1">
            <a:spLocks noChangeArrowheads="1"/>
          </p:cNvSpPr>
          <p:nvPr/>
        </p:nvSpPr>
        <p:spPr bwMode="auto">
          <a:xfrm>
            <a:off x="1117600" y="5234907"/>
            <a:ext cx="2663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400" dirty="0">
                <a:latin typeface="Times New Roman" panose="02020603050405020304" pitchFamily="18" charset="0"/>
              </a:rPr>
              <a:t>上面的等式即</a:t>
            </a:r>
            <a:r>
              <a:rPr kumimoji="0" lang="en-US" altLang="zh-CN"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1334"/>
                                        </p:tgtEl>
                                        <p:attrNameLst>
                                          <p:attrName>style.visibility</p:attrName>
                                        </p:attrNameLst>
                                      </p:cBhvr>
                                      <p:to>
                                        <p:strVal val="visible"/>
                                      </p:to>
                                    </p:set>
                                    <p:animEffect transition="in" filter="wipe(left)">
                                      <p:cBhvr>
                                        <p:cTn id="7" dur="500"/>
                                        <p:tgtEl>
                                          <p:spTgt spid="141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1335"/>
                                        </p:tgtEl>
                                        <p:attrNameLst>
                                          <p:attrName>style.visibility</p:attrName>
                                        </p:attrNameLst>
                                      </p:cBhvr>
                                      <p:to>
                                        <p:strVal val="visible"/>
                                      </p:to>
                                    </p:set>
                                    <p:animEffect transition="in" filter="wipe(up)">
                                      <p:cBhvr>
                                        <p:cTn id="12" dur="500"/>
                                        <p:tgtEl>
                                          <p:spTgt spid="141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27"/>
                                        </p:tgtEl>
                                        <p:attrNameLst>
                                          <p:attrName>style.visibility</p:attrName>
                                        </p:attrNameLst>
                                      </p:cBhvr>
                                      <p:to>
                                        <p:strVal val="visible"/>
                                      </p:to>
                                    </p:set>
                                    <p:animEffect transition="in" filter="wipe(left)">
                                      <p:cBhvr>
                                        <p:cTn id="17" dur="500"/>
                                        <p:tgtEl>
                                          <p:spTgt spid="1413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39"/>
                                        </p:tgtEl>
                                        <p:attrNameLst>
                                          <p:attrName>style.visibility</p:attrName>
                                        </p:attrNameLst>
                                      </p:cBhvr>
                                      <p:to>
                                        <p:strVal val="visible"/>
                                      </p:to>
                                    </p:set>
                                    <p:animEffect transition="in" filter="wipe(left)">
                                      <p:cBhvr>
                                        <p:cTn id="22" dur="500"/>
                                        <p:tgtEl>
                                          <p:spTgt spid="141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1336"/>
                                        </p:tgtEl>
                                        <p:attrNameLst>
                                          <p:attrName>style.visibility</p:attrName>
                                        </p:attrNameLst>
                                      </p:cBhvr>
                                      <p:to>
                                        <p:strVal val="visible"/>
                                      </p:to>
                                    </p:set>
                                    <p:animEffect transition="in" filter="wipe(left)">
                                      <p:cBhvr>
                                        <p:cTn id="27" dur="500"/>
                                        <p:tgtEl>
                                          <p:spTgt spid="1413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41"/>
                                        </p:tgtEl>
                                        <p:attrNameLst>
                                          <p:attrName>style.visibility</p:attrName>
                                        </p:attrNameLst>
                                      </p:cBhvr>
                                      <p:to>
                                        <p:strVal val="visible"/>
                                      </p:to>
                                    </p:set>
                                    <p:animEffect transition="in" filter="wipe(left)">
                                      <p:cBhvr>
                                        <p:cTn id="32" dur="500"/>
                                        <p:tgtEl>
                                          <p:spTgt spid="14134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41340"/>
                                        </p:tgtEl>
                                        <p:attrNameLst>
                                          <p:attrName>style.visibility</p:attrName>
                                        </p:attrNameLst>
                                      </p:cBhvr>
                                      <p:to>
                                        <p:strVal val="visible"/>
                                      </p:to>
                                    </p:set>
                                    <p:animEffect transition="in" filter="wipe(left)">
                                      <p:cBhvr>
                                        <p:cTn id="36" dur="500"/>
                                        <p:tgtEl>
                                          <p:spTgt spid="141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a:extLst>
              <a:ext uri="{FF2B5EF4-FFF2-40B4-BE49-F238E27FC236}">
                <a16:creationId xmlns:a16="http://schemas.microsoft.com/office/drawing/2014/main" id="{F577B939-E7CA-45C9-998F-F86FB22FA390}"/>
              </a:ext>
            </a:extLst>
          </p:cNvPr>
          <p:cNvSpPr>
            <a:spLocks noGrp="1" noChangeArrowheads="1"/>
          </p:cNvSpPr>
          <p:nvPr>
            <p:ph type="title"/>
          </p:nvPr>
        </p:nvSpPr>
        <p:spPr>
          <a:xfrm>
            <a:off x="1600200" y="228600"/>
            <a:ext cx="5715000" cy="685800"/>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graphicFrame>
        <p:nvGraphicFramePr>
          <p:cNvPr id="179206" name="Object 6">
            <a:extLst>
              <a:ext uri="{FF2B5EF4-FFF2-40B4-BE49-F238E27FC236}">
                <a16:creationId xmlns:a16="http://schemas.microsoft.com/office/drawing/2014/main" id="{CDA6B526-DA5E-412D-92BB-898947D33046}"/>
              </a:ext>
            </a:extLst>
          </p:cNvPr>
          <p:cNvGraphicFramePr>
            <a:graphicFrameLocks noChangeAspect="1"/>
          </p:cNvGraphicFramePr>
          <p:nvPr>
            <p:extLst>
              <p:ext uri="{D42A27DB-BD31-4B8C-83A1-F6EECF244321}">
                <p14:modId xmlns:p14="http://schemas.microsoft.com/office/powerpoint/2010/main" val="2181201126"/>
              </p:ext>
            </p:extLst>
          </p:nvPr>
        </p:nvGraphicFramePr>
        <p:xfrm>
          <a:off x="539750" y="1268413"/>
          <a:ext cx="7993063" cy="1873250"/>
        </p:xfrm>
        <a:graphic>
          <a:graphicData uri="http://schemas.openxmlformats.org/presentationml/2006/ole">
            <mc:AlternateContent xmlns:mc="http://schemas.openxmlformats.org/markup-compatibility/2006">
              <mc:Choice xmlns:v="urn:schemas-microsoft-com:vml" Requires="v">
                <p:oleObj name="Equation" r:id="rId2" imgW="3733560" imgH="939600" progId="Equation.DSMT4">
                  <p:embed/>
                </p:oleObj>
              </mc:Choice>
              <mc:Fallback>
                <p:oleObj name="Equation" r:id="rId2" imgW="3733560" imgH="939600" progId="Equation.DSMT4">
                  <p:embed/>
                  <p:pic>
                    <p:nvPicPr>
                      <p:cNvPr id="179206" name="Object 6">
                        <a:extLst>
                          <a:ext uri="{FF2B5EF4-FFF2-40B4-BE49-F238E27FC236}">
                            <a16:creationId xmlns:a16="http://schemas.microsoft.com/office/drawing/2014/main" id="{CDA6B526-DA5E-412D-92BB-898947D33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268413"/>
                        <a:ext cx="7993063"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9213" name="Group 13">
            <a:extLst>
              <a:ext uri="{FF2B5EF4-FFF2-40B4-BE49-F238E27FC236}">
                <a16:creationId xmlns:a16="http://schemas.microsoft.com/office/drawing/2014/main" id="{5D57FF09-CDCB-4926-99C5-35C1BF7AAE87}"/>
              </a:ext>
            </a:extLst>
          </p:cNvPr>
          <p:cNvGrpSpPr>
            <a:grpSpLocks/>
          </p:cNvGrpSpPr>
          <p:nvPr/>
        </p:nvGrpSpPr>
        <p:grpSpPr bwMode="auto">
          <a:xfrm>
            <a:off x="323528" y="3278189"/>
            <a:ext cx="8281988" cy="1446213"/>
            <a:chOff x="204" y="2080"/>
            <a:chExt cx="5217" cy="911"/>
          </a:xfrm>
        </p:grpSpPr>
        <p:sp>
          <p:nvSpPr>
            <p:cNvPr id="179202" name="Text Box 2">
              <a:extLst>
                <a:ext uri="{FF2B5EF4-FFF2-40B4-BE49-F238E27FC236}">
                  <a16:creationId xmlns:a16="http://schemas.microsoft.com/office/drawing/2014/main" id="{4C63ECB9-3750-486E-AF5C-09705EDE660E}"/>
                </a:ext>
              </a:extLst>
            </p:cNvPr>
            <p:cNvSpPr txBox="1">
              <a:spLocks noChangeArrowheads="1"/>
            </p:cNvSpPr>
            <p:nvPr/>
          </p:nvSpPr>
          <p:spPr bwMode="auto">
            <a:xfrm rot="10800324" flipV="1">
              <a:off x="204" y="2080"/>
              <a:ext cx="5217"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dirty="0">
                  <a:latin typeface="Times New Roman" panose="02020603050405020304" pitchFamily="18" charset="0"/>
                </a:rPr>
                <a:t>        </a:t>
              </a:r>
              <a:r>
                <a:rPr kumimoji="0" lang="zh-CN" altLang="en-US" sz="2400" dirty="0">
                  <a:latin typeface="Times New Roman" panose="02020603050405020304" pitchFamily="18" charset="0"/>
                </a:rPr>
                <a:t>如果对于代数运算    和    有一个</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到       的满射的同态映射存在</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则说这个映射是一个同态满射</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并说代数系统</a:t>
              </a:r>
            </a:p>
            <a:p>
              <a:pPr>
                <a:lnSpc>
                  <a:spcPct val="125000"/>
                </a:lnSpc>
              </a:pPr>
              <a:r>
                <a:rPr kumimoji="0" lang="zh-CN" altLang="en-US" sz="2400" dirty="0">
                  <a:latin typeface="Times New Roman" panose="02020603050405020304" pitchFamily="18" charset="0"/>
                </a:rPr>
                <a:t> 与           </a:t>
              </a:r>
              <a:r>
                <a:rPr kumimoji="0" lang="zh-CN" altLang="en-US" sz="2400" dirty="0"/>
                <a:t>同态，简称</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      同态</a:t>
              </a:r>
              <a:r>
                <a:rPr kumimoji="0" lang="en-US" altLang="zh-CN" sz="2400" dirty="0">
                  <a:latin typeface="Times New Roman" panose="02020603050405020304" pitchFamily="18" charset="0"/>
                </a:rPr>
                <a:t>.     </a:t>
              </a:r>
            </a:p>
          </p:txBody>
        </p:sp>
        <p:graphicFrame>
          <p:nvGraphicFramePr>
            <p:cNvPr id="179205" name="Object 5">
              <a:extLst>
                <a:ext uri="{FF2B5EF4-FFF2-40B4-BE49-F238E27FC236}">
                  <a16:creationId xmlns:a16="http://schemas.microsoft.com/office/drawing/2014/main" id="{0E2EBA6E-75CC-4172-996D-55E3E5B1ACDE}"/>
                </a:ext>
              </a:extLst>
            </p:cNvPr>
            <p:cNvGraphicFramePr>
              <a:graphicFrameLocks noChangeAspect="1"/>
            </p:cNvGraphicFramePr>
            <p:nvPr/>
          </p:nvGraphicFramePr>
          <p:xfrm>
            <a:off x="2245" y="2160"/>
            <a:ext cx="499" cy="227"/>
          </p:xfrm>
          <a:graphic>
            <a:graphicData uri="http://schemas.openxmlformats.org/presentationml/2006/ole">
              <mc:AlternateContent xmlns:mc="http://schemas.openxmlformats.org/markup-compatibility/2006">
                <mc:Choice xmlns:v="urn:schemas-microsoft-com:vml" Requires="v">
                  <p:oleObj name="Equation" r:id="rId4" imgW="419040" imgH="190440" progId="Equation.DSMT4">
                    <p:embed/>
                  </p:oleObj>
                </mc:Choice>
                <mc:Fallback>
                  <p:oleObj name="Equation" r:id="rId4" imgW="419040" imgH="190440" progId="Equation.DSMT4">
                    <p:embed/>
                    <p:pic>
                      <p:nvPicPr>
                        <p:cNvPr id="179205" name="Object 5">
                          <a:extLst>
                            <a:ext uri="{FF2B5EF4-FFF2-40B4-BE49-F238E27FC236}">
                              <a16:creationId xmlns:a16="http://schemas.microsoft.com/office/drawing/2014/main" id="{0E2EBA6E-75CC-4172-996D-55E3E5B1A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216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7" name="Object 7">
              <a:extLst>
                <a:ext uri="{FF2B5EF4-FFF2-40B4-BE49-F238E27FC236}">
                  <a16:creationId xmlns:a16="http://schemas.microsoft.com/office/drawing/2014/main" id="{1FD8693E-AD8E-4A7C-A9A7-CE56226B14B9}"/>
                </a:ext>
              </a:extLst>
            </p:cNvPr>
            <p:cNvGraphicFramePr>
              <a:graphicFrameLocks noChangeAspect="1"/>
            </p:cNvGraphicFramePr>
            <p:nvPr/>
          </p:nvGraphicFramePr>
          <p:xfrm>
            <a:off x="2336" y="2704"/>
            <a:ext cx="272" cy="253"/>
          </p:xfrm>
          <a:graphic>
            <a:graphicData uri="http://schemas.openxmlformats.org/presentationml/2006/ole">
              <mc:AlternateContent xmlns:mc="http://schemas.openxmlformats.org/markup-compatibility/2006">
                <mc:Choice xmlns:v="urn:schemas-microsoft-com:vml" Requires="v">
                  <p:oleObj name="Equation" r:id="rId6" imgW="152280" imgH="190440" progId="Equation.DSMT4">
                    <p:embed/>
                  </p:oleObj>
                </mc:Choice>
                <mc:Fallback>
                  <p:oleObj name="Equation" r:id="rId6" imgW="152280" imgH="190440" progId="Equation.DSMT4">
                    <p:embed/>
                    <p:pic>
                      <p:nvPicPr>
                        <p:cNvPr id="179207" name="Object 7">
                          <a:extLst>
                            <a:ext uri="{FF2B5EF4-FFF2-40B4-BE49-F238E27FC236}">
                              <a16:creationId xmlns:a16="http://schemas.microsoft.com/office/drawing/2014/main" id="{1FD8693E-AD8E-4A7C-A9A7-CE56226B14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 y="2704"/>
                          <a:ext cx="27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8" name="Object 8">
              <a:extLst>
                <a:ext uri="{FF2B5EF4-FFF2-40B4-BE49-F238E27FC236}">
                  <a16:creationId xmlns:a16="http://schemas.microsoft.com/office/drawing/2014/main" id="{C286B01E-EBE7-48D1-84ED-6B5923D6CB21}"/>
                </a:ext>
              </a:extLst>
            </p:cNvPr>
            <p:cNvGraphicFramePr>
              <a:graphicFrameLocks noChangeAspect="1"/>
            </p:cNvGraphicFramePr>
            <p:nvPr/>
          </p:nvGraphicFramePr>
          <p:xfrm>
            <a:off x="3704" y="2130"/>
            <a:ext cx="343" cy="236"/>
          </p:xfrm>
          <a:graphic>
            <a:graphicData uri="http://schemas.openxmlformats.org/presentationml/2006/ole">
              <mc:AlternateContent xmlns:mc="http://schemas.openxmlformats.org/markup-compatibility/2006">
                <mc:Choice xmlns:v="urn:schemas-microsoft-com:vml" Requires="v">
                  <p:oleObj name="Equation" r:id="rId8" imgW="152280" imgH="190440" progId="Equation.DSMT4">
                    <p:embed/>
                  </p:oleObj>
                </mc:Choice>
                <mc:Fallback>
                  <p:oleObj name="Equation" r:id="rId8" imgW="152280" imgH="190440" progId="Equation.DSMT4">
                    <p:embed/>
                    <p:pic>
                      <p:nvPicPr>
                        <p:cNvPr id="179208" name="Object 8">
                          <a:extLst>
                            <a:ext uri="{FF2B5EF4-FFF2-40B4-BE49-F238E27FC236}">
                              <a16:creationId xmlns:a16="http://schemas.microsoft.com/office/drawing/2014/main" id="{C286B01E-EBE7-48D1-84ED-6B5923D6CB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4" y="2130"/>
                          <a:ext cx="34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0" name="Object 10">
              <a:extLst>
                <a:ext uri="{FF2B5EF4-FFF2-40B4-BE49-F238E27FC236}">
                  <a16:creationId xmlns:a16="http://schemas.microsoft.com/office/drawing/2014/main" id="{634021FC-8766-460E-81B4-4E6976BBB984}"/>
                </a:ext>
              </a:extLst>
            </p:cNvPr>
            <p:cNvGraphicFramePr>
              <a:graphicFrameLocks noChangeAspect="1"/>
            </p:cNvGraphicFramePr>
            <p:nvPr/>
          </p:nvGraphicFramePr>
          <p:xfrm>
            <a:off x="4780" y="2427"/>
            <a:ext cx="479" cy="271"/>
          </p:xfrm>
          <a:graphic>
            <a:graphicData uri="http://schemas.openxmlformats.org/presentationml/2006/ole">
              <mc:AlternateContent xmlns:mc="http://schemas.openxmlformats.org/markup-compatibility/2006">
                <mc:Choice xmlns:v="urn:schemas-microsoft-com:vml" Requires="v">
                  <p:oleObj name="Equation" r:id="rId9" imgW="355320" imgH="215640" progId="Equation.DSMT4">
                    <p:embed/>
                  </p:oleObj>
                </mc:Choice>
                <mc:Fallback>
                  <p:oleObj name="Equation" r:id="rId9" imgW="355320" imgH="215640" progId="Equation.DSMT4">
                    <p:embed/>
                    <p:pic>
                      <p:nvPicPr>
                        <p:cNvPr id="179210" name="Object 10">
                          <a:extLst>
                            <a:ext uri="{FF2B5EF4-FFF2-40B4-BE49-F238E27FC236}">
                              <a16:creationId xmlns:a16="http://schemas.microsoft.com/office/drawing/2014/main" id="{634021FC-8766-460E-81B4-4E6976BBB9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0" y="2427"/>
                          <a:ext cx="4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1" name="Object 11">
              <a:extLst>
                <a:ext uri="{FF2B5EF4-FFF2-40B4-BE49-F238E27FC236}">
                  <a16:creationId xmlns:a16="http://schemas.microsoft.com/office/drawing/2014/main" id="{3C5D2B0E-0251-4C22-9373-967FF75A3344}"/>
                </a:ext>
              </a:extLst>
            </p:cNvPr>
            <p:cNvGraphicFramePr>
              <a:graphicFrameLocks noChangeAspect="1"/>
            </p:cNvGraphicFramePr>
            <p:nvPr/>
          </p:nvGraphicFramePr>
          <p:xfrm>
            <a:off x="521" y="2704"/>
            <a:ext cx="531" cy="287"/>
          </p:xfrm>
          <a:graphic>
            <a:graphicData uri="http://schemas.openxmlformats.org/presentationml/2006/ole">
              <mc:AlternateContent xmlns:mc="http://schemas.openxmlformats.org/markup-compatibility/2006">
                <mc:Choice xmlns:v="urn:schemas-microsoft-com:vml" Requires="v">
                  <p:oleObj name="Equation" r:id="rId11" imgW="393480" imgH="228600" progId="Equation.DSMT4">
                    <p:embed/>
                  </p:oleObj>
                </mc:Choice>
                <mc:Fallback>
                  <p:oleObj name="Equation" r:id="rId11" imgW="393480" imgH="228600" progId="Equation.DSMT4">
                    <p:embed/>
                    <p:pic>
                      <p:nvPicPr>
                        <p:cNvPr id="179211" name="Object 11">
                          <a:extLst>
                            <a:ext uri="{FF2B5EF4-FFF2-40B4-BE49-F238E27FC236}">
                              <a16:creationId xmlns:a16="http://schemas.microsoft.com/office/drawing/2014/main" id="{3C5D2B0E-0251-4C22-9373-967FF75A33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 y="2704"/>
                          <a:ext cx="531"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9220" name="Group 20">
            <a:extLst>
              <a:ext uri="{FF2B5EF4-FFF2-40B4-BE49-F238E27FC236}">
                <a16:creationId xmlns:a16="http://schemas.microsoft.com/office/drawing/2014/main" id="{CB319C2F-BE66-44AC-ACBD-545E0965C2DC}"/>
              </a:ext>
            </a:extLst>
          </p:cNvPr>
          <p:cNvGrpSpPr>
            <a:grpSpLocks/>
          </p:cNvGrpSpPr>
          <p:nvPr/>
        </p:nvGrpSpPr>
        <p:grpSpPr bwMode="auto">
          <a:xfrm>
            <a:off x="323850" y="4797425"/>
            <a:ext cx="8386763" cy="1052513"/>
            <a:chOff x="204" y="3022"/>
            <a:chExt cx="5283" cy="663"/>
          </a:xfrm>
        </p:grpSpPr>
        <p:sp>
          <p:nvSpPr>
            <p:cNvPr id="179215" name="Text Box 15">
              <a:extLst>
                <a:ext uri="{FF2B5EF4-FFF2-40B4-BE49-F238E27FC236}">
                  <a16:creationId xmlns:a16="http://schemas.microsoft.com/office/drawing/2014/main" id="{E0DEC9AC-E349-431D-AFAF-6EED9AA7407A}"/>
                </a:ext>
              </a:extLst>
            </p:cNvPr>
            <p:cNvSpPr txBox="1">
              <a:spLocks noChangeArrowheads="1"/>
            </p:cNvSpPr>
            <p:nvPr/>
          </p:nvSpPr>
          <p:spPr bwMode="auto">
            <a:xfrm>
              <a:off x="271" y="3022"/>
              <a:ext cx="5216" cy="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en-US" altLang="zh-CN" dirty="0"/>
                <a:t>      </a:t>
              </a:r>
              <a:r>
                <a:rPr kumimoji="0" lang="zh-CN" altLang="en-US" b="1" dirty="0">
                  <a:solidFill>
                    <a:srgbClr val="7030A0"/>
                  </a:solidFill>
                </a:rPr>
                <a:t>例</a:t>
              </a:r>
              <a:r>
                <a:rPr kumimoji="0" lang="en-US" altLang="zh-CN" b="1" dirty="0">
                  <a:solidFill>
                    <a:srgbClr val="7030A0"/>
                  </a:solidFill>
                </a:rPr>
                <a:t>1   </a:t>
              </a:r>
              <a:r>
                <a:rPr kumimoji="0" lang="zh-CN" altLang="en-US" dirty="0"/>
                <a:t>设 </a:t>
              </a:r>
              <a:r>
                <a:rPr kumimoji="0" lang="en-US" altLang="zh-CN" i="1" dirty="0"/>
                <a:t>A</a:t>
              </a:r>
              <a:r>
                <a:rPr kumimoji="0" lang="en-US" altLang="zh-CN" dirty="0"/>
                <a:t>={</a:t>
              </a:r>
              <a:r>
                <a:rPr kumimoji="0" lang="zh-CN" altLang="en-US" dirty="0"/>
                <a:t>所有整数</a:t>
              </a:r>
              <a:r>
                <a:rPr kumimoji="0" lang="en-US" altLang="zh-CN" dirty="0"/>
                <a:t>},  </a:t>
              </a:r>
              <a:r>
                <a:rPr kumimoji="0" lang="en-US" altLang="zh-CN" i="1" dirty="0"/>
                <a:t>A </a:t>
              </a:r>
              <a:r>
                <a:rPr kumimoji="0" lang="zh-CN" altLang="en-US" dirty="0"/>
                <a:t>的代数运算是普通加法 “ </a:t>
              </a:r>
              <a:r>
                <a:rPr kumimoji="0" lang="en-US" altLang="zh-CN" dirty="0"/>
                <a:t>+ ”</a:t>
              </a:r>
              <a:r>
                <a:rPr kumimoji="0" lang="zh-CN" altLang="en-US" dirty="0"/>
                <a:t>；</a:t>
              </a:r>
            </a:p>
            <a:p>
              <a:pPr>
                <a:lnSpc>
                  <a:spcPct val="130000"/>
                </a:lnSpc>
              </a:pPr>
              <a:r>
                <a:rPr kumimoji="0" lang="zh-CN" altLang="en-US" dirty="0"/>
                <a:t>                </a:t>
              </a:r>
              <a:r>
                <a:rPr kumimoji="0" lang="en-US" altLang="zh-CN" dirty="0"/>
                <a:t>,     </a:t>
              </a:r>
              <a:r>
                <a:rPr kumimoji="0" lang="zh-CN" altLang="en-US" dirty="0"/>
                <a:t>的代数运算是普通乘法 “ </a:t>
              </a:r>
              <a:r>
                <a:rPr kumimoji="0" lang="zh-CN" altLang="zh-CN" dirty="0"/>
                <a:t>·</a:t>
              </a:r>
              <a:r>
                <a:rPr kumimoji="0" lang="en-US" altLang="zh-CN" dirty="0">
                  <a:latin typeface="Tahoma" panose="020B0604030504040204" pitchFamily="34" charset="0"/>
                </a:rPr>
                <a:t> </a:t>
              </a:r>
              <a:r>
                <a:rPr kumimoji="0" lang="en-US" altLang="zh-CN" dirty="0"/>
                <a:t>”.   </a:t>
              </a:r>
              <a:r>
                <a:rPr kumimoji="0" lang="zh-CN" altLang="en-US" dirty="0"/>
                <a:t>则</a:t>
              </a:r>
            </a:p>
          </p:txBody>
        </p:sp>
        <p:graphicFrame>
          <p:nvGraphicFramePr>
            <p:cNvPr id="179218" name="Object 18">
              <a:extLst>
                <a:ext uri="{FF2B5EF4-FFF2-40B4-BE49-F238E27FC236}">
                  <a16:creationId xmlns:a16="http://schemas.microsoft.com/office/drawing/2014/main" id="{2FC3CC8D-F814-4F06-AB9E-F09483619192}"/>
                </a:ext>
              </a:extLst>
            </p:cNvPr>
            <p:cNvGraphicFramePr>
              <a:graphicFrameLocks noChangeAspect="1"/>
            </p:cNvGraphicFramePr>
            <p:nvPr/>
          </p:nvGraphicFramePr>
          <p:xfrm>
            <a:off x="204" y="3361"/>
            <a:ext cx="908" cy="324"/>
          </p:xfrm>
          <a:graphic>
            <a:graphicData uri="http://schemas.openxmlformats.org/presentationml/2006/ole">
              <mc:AlternateContent xmlns:mc="http://schemas.openxmlformats.org/markup-compatibility/2006">
                <mc:Choice xmlns:v="urn:schemas-microsoft-com:vml" Requires="v">
                  <p:oleObj r:id="rId13" imgW="663885" imgH="242775" progId="Equation.DSMT4">
                    <p:embed/>
                  </p:oleObj>
                </mc:Choice>
                <mc:Fallback>
                  <p:oleObj r:id="rId13" imgW="663885" imgH="242775" progId="Equation.DSMT4">
                    <p:embed/>
                    <p:pic>
                      <p:nvPicPr>
                        <p:cNvPr id="179218" name="Object 18">
                          <a:extLst>
                            <a:ext uri="{FF2B5EF4-FFF2-40B4-BE49-F238E27FC236}">
                              <a16:creationId xmlns:a16="http://schemas.microsoft.com/office/drawing/2014/main" id="{2FC3CC8D-F814-4F06-AB9E-F094836191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 y="3361"/>
                          <a:ext cx="90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219" name="Object 19">
              <a:extLst>
                <a:ext uri="{FF2B5EF4-FFF2-40B4-BE49-F238E27FC236}">
                  <a16:creationId xmlns:a16="http://schemas.microsoft.com/office/drawing/2014/main" id="{321A4565-8949-48AC-AA06-3747034FE952}"/>
                </a:ext>
              </a:extLst>
            </p:cNvPr>
            <p:cNvGraphicFramePr>
              <a:graphicFrameLocks noChangeAspect="1"/>
            </p:cNvGraphicFramePr>
            <p:nvPr/>
          </p:nvGraphicFramePr>
          <p:xfrm>
            <a:off x="1199" y="3361"/>
            <a:ext cx="207" cy="272"/>
          </p:xfrm>
          <a:graphic>
            <a:graphicData uri="http://schemas.openxmlformats.org/presentationml/2006/ole">
              <mc:AlternateContent xmlns:mc="http://schemas.openxmlformats.org/markup-compatibility/2006">
                <mc:Choice xmlns:v="urn:schemas-microsoft-com:vml" Requires="v">
                  <p:oleObj r:id="rId15" imgW="155547" imgH="207290" progId="Equation.DSMT4">
                    <p:embed/>
                  </p:oleObj>
                </mc:Choice>
                <mc:Fallback>
                  <p:oleObj r:id="rId15" imgW="155547" imgH="207290" progId="Equation.DSMT4">
                    <p:embed/>
                    <p:pic>
                      <p:nvPicPr>
                        <p:cNvPr id="179219" name="Object 19">
                          <a:extLst>
                            <a:ext uri="{FF2B5EF4-FFF2-40B4-BE49-F238E27FC236}">
                              <a16:creationId xmlns:a16="http://schemas.microsoft.com/office/drawing/2014/main" id="{321A4565-8949-48AC-AA06-3747034FE95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9" y="3361"/>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79206"/>
                                        </p:tgtEl>
                                        <p:attrNameLst>
                                          <p:attrName>style.visibility</p:attrName>
                                        </p:attrNameLst>
                                      </p:cBhvr>
                                      <p:to>
                                        <p:strVal val="visible"/>
                                      </p:to>
                                    </p:set>
                                    <p:animEffect transition="in" filter="wipe(up)">
                                      <p:cBhvr>
                                        <p:cTn id="7" dur="500"/>
                                        <p:tgtEl>
                                          <p:spTgt spid="179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9213"/>
                                        </p:tgtEl>
                                        <p:attrNameLst>
                                          <p:attrName>style.visibility</p:attrName>
                                        </p:attrNameLst>
                                      </p:cBhvr>
                                      <p:to>
                                        <p:strVal val="visible"/>
                                      </p:to>
                                    </p:set>
                                    <p:animEffect transition="in" filter="wipe(up)">
                                      <p:cBhvr>
                                        <p:cTn id="12" dur="500"/>
                                        <p:tgtEl>
                                          <p:spTgt spid="179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9220"/>
                                        </p:tgtEl>
                                        <p:attrNameLst>
                                          <p:attrName>style.visibility</p:attrName>
                                        </p:attrNameLst>
                                      </p:cBhvr>
                                      <p:to>
                                        <p:strVal val="visible"/>
                                      </p:to>
                                    </p:set>
                                    <p:animEffect transition="in" filter="wipe(up)">
                                      <p:cBhvr>
                                        <p:cTn id="17" dur="500"/>
                                        <p:tgtEl>
                                          <p:spTgt spid="17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447" name="Group 63">
            <a:extLst>
              <a:ext uri="{FF2B5EF4-FFF2-40B4-BE49-F238E27FC236}">
                <a16:creationId xmlns:a16="http://schemas.microsoft.com/office/drawing/2014/main" id="{F48EF142-146B-49E7-905E-56FCBDA7847F}"/>
              </a:ext>
            </a:extLst>
          </p:cNvPr>
          <p:cNvGrpSpPr>
            <a:grpSpLocks/>
          </p:cNvGrpSpPr>
          <p:nvPr/>
        </p:nvGrpSpPr>
        <p:grpSpPr bwMode="auto">
          <a:xfrm>
            <a:off x="611188" y="1017589"/>
            <a:ext cx="6840537" cy="541338"/>
            <a:chOff x="385" y="730"/>
            <a:chExt cx="4309" cy="341"/>
          </a:xfrm>
        </p:grpSpPr>
        <p:sp>
          <p:nvSpPr>
            <p:cNvPr id="144390" name="Text Box 6">
              <a:extLst>
                <a:ext uri="{FF2B5EF4-FFF2-40B4-BE49-F238E27FC236}">
                  <a16:creationId xmlns:a16="http://schemas.microsoft.com/office/drawing/2014/main" id="{8ABC0847-4C18-494B-B720-4C7823BC4003}"/>
                </a:ext>
              </a:extLst>
            </p:cNvPr>
            <p:cNvSpPr txBox="1">
              <a:spLocks noChangeArrowheads="1"/>
            </p:cNvSpPr>
            <p:nvPr/>
          </p:nvSpPr>
          <p:spPr bwMode="auto">
            <a:xfrm>
              <a:off x="385" y="730"/>
              <a:ext cx="430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b="1" dirty="0">
                  <a:solidFill>
                    <a:srgbClr val="7030A0"/>
                  </a:solidFill>
                </a:rPr>
                <a:t>1)   </a:t>
              </a:r>
              <a:r>
                <a:rPr kumimoji="0" lang="zh-CN" altLang="en-US" dirty="0"/>
                <a:t>规定                     </a:t>
              </a:r>
              <a:r>
                <a:rPr kumimoji="0" lang="en-US" altLang="zh-CN" dirty="0"/>
                <a:t>(   </a:t>
              </a:r>
              <a:r>
                <a:rPr kumimoji="0" lang="zh-CN" altLang="en-US" dirty="0"/>
                <a:t>是   的任一元</a:t>
              </a:r>
              <a:r>
                <a:rPr kumimoji="0" lang="en-US" altLang="zh-CN" dirty="0"/>
                <a:t>)</a:t>
              </a:r>
            </a:p>
          </p:txBody>
        </p:sp>
        <p:graphicFrame>
          <p:nvGraphicFramePr>
            <p:cNvPr id="144391" name="Object 7">
              <a:extLst>
                <a:ext uri="{FF2B5EF4-FFF2-40B4-BE49-F238E27FC236}">
                  <a16:creationId xmlns:a16="http://schemas.microsoft.com/office/drawing/2014/main" id="{A0E5A442-342F-4268-AF22-DCCB80952A2D}"/>
                </a:ext>
              </a:extLst>
            </p:cNvPr>
            <p:cNvGraphicFramePr>
              <a:graphicFrameLocks noChangeAspect="1"/>
            </p:cNvGraphicFramePr>
            <p:nvPr>
              <p:extLst>
                <p:ext uri="{D42A27DB-BD31-4B8C-83A1-F6EECF244321}">
                  <p14:modId xmlns:p14="http://schemas.microsoft.com/office/powerpoint/2010/main" val="3957394072"/>
                </p:ext>
              </p:extLst>
            </p:nvPr>
          </p:nvGraphicFramePr>
          <p:xfrm>
            <a:off x="1154" y="777"/>
            <a:ext cx="952" cy="294"/>
          </p:xfrm>
          <a:graphic>
            <a:graphicData uri="http://schemas.openxmlformats.org/presentationml/2006/ole">
              <mc:AlternateContent xmlns:mc="http://schemas.openxmlformats.org/markup-compatibility/2006">
                <mc:Choice xmlns:v="urn:schemas-microsoft-com:vml" Requires="v">
                  <p:oleObj name="Equation" r:id="rId3" imgW="740774" imgH="230114" progId="Equation.DSMT4">
                    <p:embed/>
                  </p:oleObj>
                </mc:Choice>
                <mc:Fallback>
                  <p:oleObj name="Equation" r:id="rId3" imgW="740774" imgH="230114" progId="Equation.DSMT4">
                    <p:embed/>
                    <p:pic>
                      <p:nvPicPr>
                        <p:cNvPr id="144391" name="Object 7">
                          <a:extLst>
                            <a:ext uri="{FF2B5EF4-FFF2-40B4-BE49-F238E27FC236}">
                              <a16:creationId xmlns:a16="http://schemas.microsoft.com/office/drawing/2014/main" id="{A0E5A442-342F-4268-AF22-DCCB80952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 y="777"/>
                          <a:ext cx="95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2" name="Object 8">
              <a:extLst>
                <a:ext uri="{FF2B5EF4-FFF2-40B4-BE49-F238E27FC236}">
                  <a16:creationId xmlns:a16="http://schemas.microsoft.com/office/drawing/2014/main" id="{06DFB817-1140-4E2F-9E71-9A13953C18FC}"/>
                </a:ext>
              </a:extLst>
            </p:cNvPr>
            <p:cNvGraphicFramePr>
              <a:graphicFrameLocks noChangeAspect="1"/>
            </p:cNvGraphicFramePr>
            <p:nvPr/>
          </p:nvGraphicFramePr>
          <p:xfrm>
            <a:off x="2171" y="849"/>
            <a:ext cx="157" cy="181"/>
          </p:xfrm>
          <a:graphic>
            <a:graphicData uri="http://schemas.openxmlformats.org/presentationml/2006/ole">
              <mc:AlternateContent xmlns:mc="http://schemas.openxmlformats.org/markup-compatibility/2006">
                <mc:Choice xmlns:v="urn:schemas-microsoft-com:vml" Requires="v">
                  <p:oleObj r:id="rId5" imgW="130539" imgH="143561" progId="Equation.DSMT4">
                    <p:embed/>
                  </p:oleObj>
                </mc:Choice>
                <mc:Fallback>
                  <p:oleObj r:id="rId5" imgW="130539" imgH="143561" progId="Equation.DSMT4">
                    <p:embed/>
                    <p:pic>
                      <p:nvPicPr>
                        <p:cNvPr id="144392" name="Object 8">
                          <a:extLst>
                            <a:ext uri="{FF2B5EF4-FFF2-40B4-BE49-F238E27FC236}">
                              <a16:creationId xmlns:a16="http://schemas.microsoft.com/office/drawing/2014/main" id="{06DFB817-1140-4E2F-9E71-9A13953C18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 y="849"/>
                          <a:ext cx="15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3" name="Object 9">
              <a:extLst>
                <a:ext uri="{FF2B5EF4-FFF2-40B4-BE49-F238E27FC236}">
                  <a16:creationId xmlns:a16="http://schemas.microsoft.com/office/drawing/2014/main" id="{C745C96D-000C-4C57-B800-E16D5ACD82CD}"/>
                </a:ext>
              </a:extLst>
            </p:cNvPr>
            <p:cNvGraphicFramePr>
              <a:graphicFrameLocks noChangeAspect="1"/>
            </p:cNvGraphicFramePr>
            <p:nvPr/>
          </p:nvGraphicFramePr>
          <p:xfrm>
            <a:off x="2509" y="790"/>
            <a:ext cx="214" cy="227"/>
          </p:xfrm>
          <a:graphic>
            <a:graphicData uri="http://schemas.openxmlformats.org/presentationml/2006/ole">
              <mc:AlternateContent xmlns:mc="http://schemas.openxmlformats.org/markup-compatibility/2006">
                <mc:Choice xmlns:v="urn:schemas-microsoft-com:vml" Requires="v">
                  <p:oleObj r:id="rId7" imgW="155822" imgH="168780" progId="Equation.DSMT4">
                    <p:embed/>
                  </p:oleObj>
                </mc:Choice>
                <mc:Fallback>
                  <p:oleObj r:id="rId7" imgW="155822" imgH="168780" progId="Equation.DSMT4">
                    <p:embed/>
                    <p:pic>
                      <p:nvPicPr>
                        <p:cNvPr id="144393" name="Object 9">
                          <a:extLst>
                            <a:ext uri="{FF2B5EF4-FFF2-40B4-BE49-F238E27FC236}">
                              <a16:creationId xmlns:a16="http://schemas.microsoft.com/office/drawing/2014/main" id="{C745C96D-000C-4C57-B800-E16D5ACD82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9" y="790"/>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4453" name="Group 69">
            <a:extLst>
              <a:ext uri="{FF2B5EF4-FFF2-40B4-BE49-F238E27FC236}">
                <a16:creationId xmlns:a16="http://schemas.microsoft.com/office/drawing/2014/main" id="{4C988E40-B8B9-4B1E-8675-330C77BDDFC3}"/>
              </a:ext>
            </a:extLst>
          </p:cNvPr>
          <p:cNvGrpSpPr>
            <a:grpSpLocks/>
          </p:cNvGrpSpPr>
          <p:nvPr/>
        </p:nvGrpSpPr>
        <p:grpSpPr bwMode="auto">
          <a:xfrm>
            <a:off x="611188" y="2420938"/>
            <a:ext cx="7777162" cy="1463675"/>
            <a:chOff x="385" y="1525"/>
            <a:chExt cx="4899" cy="922"/>
          </a:xfrm>
        </p:grpSpPr>
        <p:sp>
          <p:nvSpPr>
            <p:cNvPr id="144407" name="Text Box 23">
              <a:extLst>
                <a:ext uri="{FF2B5EF4-FFF2-40B4-BE49-F238E27FC236}">
                  <a16:creationId xmlns:a16="http://schemas.microsoft.com/office/drawing/2014/main" id="{841E7E99-9858-41B5-A71B-138328F4CF10}"/>
                </a:ext>
              </a:extLst>
            </p:cNvPr>
            <p:cNvSpPr txBox="1">
              <a:spLocks noChangeArrowheads="1"/>
            </p:cNvSpPr>
            <p:nvPr/>
          </p:nvSpPr>
          <p:spPr bwMode="auto">
            <a:xfrm>
              <a:off x="385" y="1525"/>
              <a:ext cx="4899"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b="1" dirty="0">
                  <a:solidFill>
                    <a:srgbClr val="7030A0"/>
                  </a:solidFill>
                </a:rPr>
                <a:t>2)  </a:t>
              </a:r>
              <a:r>
                <a:rPr kumimoji="0" lang="zh-CN" altLang="en-US" dirty="0"/>
                <a:t>规定</a:t>
              </a:r>
            </a:p>
            <a:p>
              <a:pPr>
                <a:lnSpc>
                  <a:spcPct val="125000"/>
                </a:lnSpc>
              </a:pPr>
              <a:endParaRPr kumimoji="0" lang="zh-CN" altLang="en-US" dirty="0"/>
            </a:p>
            <a:p>
              <a:pPr>
                <a:lnSpc>
                  <a:spcPct val="125000"/>
                </a:lnSpc>
              </a:pPr>
              <a:r>
                <a:rPr kumimoji="0" lang="zh-CN" altLang="en-US" dirty="0"/>
                <a:t>证明      是一个   到    的满射的同态映射</a:t>
              </a:r>
              <a:r>
                <a:rPr kumimoji="0" lang="en-US" altLang="zh-CN" dirty="0"/>
                <a:t>.</a:t>
              </a:r>
            </a:p>
          </p:txBody>
        </p:sp>
        <p:graphicFrame>
          <p:nvGraphicFramePr>
            <p:cNvPr id="144408" name="Object 24">
              <a:extLst>
                <a:ext uri="{FF2B5EF4-FFF2-40B4-BE49-F238E27FC236}">
                  <a16:creationId xmlns:a16="http://schemas.microsoft.com/office/drawing/2014/main" id="{B67F2BAF-A37E-4CFB-A48F-6791EFBA2670}"/>
                </a:ext>
              </a:extLst>
            </p:cNvPr>
            <p:cNvGraphicFramePr>
              <a:graphicFrameLocks noChangeAspect="1"/>
            </p:cNvGraphicFramePr>
            <p:nvPr>
              <p:extLst>
                <p:ext uri="{D42A27DB-BD31-4B8C-83A1-F6EECF244321}">
                  <p14:modId xmlns:p14="http://schemas.microsoft.com/office/powerpoint/2010/main" val="630911974"/>
                </p:ext>
              </p:extLst>
            </p:nvPr>
          </p:nvGraphicFramePr>
          <p:xfrm>
            <a:off x="1156" y="1538"/>
            <a:ext cx="2244" cy="628"/>
          </p:xfrm>
          <a:graphic>
            <a:graphicData uri="http://schemas.openxmlformats.org/presentationml/2006/ole">
              <mc:AlternateContent xmlns:mc="http://schemas.openxmlformats.org/markup-compatibility/2006">
                <mc:Choice xmlns:v="urn:schemas-microsoft-com:vml" Requires="v">
                  <p:oleObj name="Equation" r:id="rId9" imgW="1663560" imgH="457200" progId="Equation.DSMT4">
                    <p:embed/>
                  </p:oleObj>
                </mc:Choice>
                <mc:Fallback>
                  <p:oleObj name="Equation" r:id="rId9" imgW="1663560" imgH="457200" progId="Equation.DSMT4">
                    <p:embed/>
                    <p:pic>
                      <p:nvPicPr>
                        <p:cNvPr id="144408" name="Object 24">
                          <a:extLst>
                            <a:ext uri="{FF2B5EF4-FFF2-40B4-BE49-F238E27FC236}">
                              <a16:creationId xmlns:a16="http://schemas.microsoft.com/office/drawing/2014/main" id="{B67F2BAF-A37E-4CFB-A48F-6791EFBA26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6" y="1538"/>
                          <a:ext cx="224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1" name="Object 27">
              <a:extLst>
                <a:ext uri="{FF2B5EF4-FFF2-40B4-BE49-F238E27FC236}">
                  <a16:creationId xmlns:a16="http://schemas.microsoft.com/office/drawing/2014/main" id="{802B7040-8323-455E-B350-96AC6ABDF5BC}"/>
                </a:ext>
              </a:extLst>
            </p:cNvPr>
            <p:cNvGraphicFramePr>
              <a:graphicFrameLocks noChangeAspect="1"/>
            </p:cNvGraphicFramePr>
            <p:nvPr/>
          </p:nvGraphicFramePr>
          <p:xfrm>
            <a:off x="884" y="2115"/>
            <a:ext cx="227" cy="318"/>
          </p:xfrm>
          <a:graphic>
            <a:graphicData uri="http://schemas.openxmlformats.org/presentationml/2006/ole">
              <mc:AlternateContent xmlns:mc="http://schemas.openxmlformats.org/markup-compatibility/2006">
                <mc:Choice xmlns:v="urn:schemas-microsoft-com:vml" Requires="v">
                  <p:oleObj r:id="rId11" imgW="167964" imgH="232443" progId="Equation.DSMT4">
                    <p:embed/>
                  </p:oleObj>
                </mc:Choice>
                <mc:Fallback>
                  <p:oleObj r:id="rId11" imgW="167964" imgH="232443" progId="Equation.DSMT4">
                    <p:embed/>
                    <p:pic>
                      <p:nvPicPr>
                        <p:cNvPr id="144411" name="Object 27">
                          <a:extLst>
                            <a:ext uri="{FF2B5EF4-FFF2-40B4-BE49-F238E27FC236}">
                              <a16:creationId xmlns:a16="http://schemas.microsoft.com/office/drawing/2014/main" id="{802B7040-8323-455E-B350-96AC6ABDF5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2115"/>
                          <a:ext cx="22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2" name="Object 28">
              <a:extLst>
                <a:ext uri="{FF2B5EF4-FFF2-40B4-BE49-F238E27FC236}">
                  <a16:creationId xmlns:a16="http://schemas.microsoft.com/office/drawing/2014/main" id="{D0A41D66-5C91-4278-83E5-5C35F6AC8EFF}"/>
                </a:ext>
              </a:extLst>
            </p:cNvPr>
            <p:cNvGraphicFramePr>
              <a:graphicFrameLocks noChangeAspect="1"/>
            </p:cNvGraphicFramePr>
            <p:nvPr/>
          </p:nvGraphicFramePr>
          <p:xfrm>
            <a:off x="1650" y="2161"/>
            <a:ext cx="214" cy="227"/>
          </p:xfrm>
          <a:graphic>
            <a:graphicData uri="http://schemas.openxmlformats.org/presentationml/2006/ole">
              <mc:AlternateContent xmlns:mc="http://schemas.openxmlformats.org/markup-compatibility/2006">
                <mc:Choice xmlns:v="urn:schemas-microsoft-com:vml" Requires="v">
                  <p:oleObj r:id="rId13" imgW="155822" imgH="168780" progId="Equation.DSMT4">
                    <p:embed/>
                  </p:oleObj>
                </mc:Choice>
                <mc:Fallback>
                  <p:oleObj r:id="rId13" imgW="155822" imgH="168780" progId="Equation.DSMT4">
                    <p:embed/>
                    <p:pic>
                      <p:nvPicPr>
                        <p:cNvPr id="144412" name="Object 28">
                          <a:extLst>
                            <a:ext uri="{FF2B5EF4-FFF2-40B4-BE49-F238E27FC236}">
                              <a16:creationId xmlns:a16="http://schemas.microsoft.com/office/drawing/2014/main" id="{D0A41D66-5C91-4278-83E5-5C35F6AC8E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0" y="2161"/>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3" name="Object 29">
              <a:extLst>
                <a:ext uri="{FF2B5EF4-FFF2-40B4-BE49-F238E27FC236}">
                  <a16:creationId xmlns:a16="http://schemas.microsoft.com/office/drawing/2014/main" id="{AD0EC993-0DCB-4487-986B-CDC9AA84FFAE}"/>
                </a:ext>
              </a:extLst>
            </p:cNvPr>
            <p:cNvGraphicFramePr>
              <a:graphicFrameLocks noChangeAspect="1"/>
            </p:cNvGraphicFramePr>
            <p:nvPr/>
          </p:nvGraphicFramePr>
          <p:xfrm>
            <a:off x="2026" y="2123"/>
            <a:ext cx="208" cy="272"/>
          </p:xfrm>
          <a:graphic>
            <a:graphicData uri="http://schemas.openxmlformats.org/presentationml/2006/ole">
              <mc:AlternateContent xmlns:mc="http://schemas.openxmlformats.org/markup-compatibility/2006">
                <mc:Choice xmlns:v="urn:schemas-microsoft-com:vml" Requires="v">
                  <p:oleObj r:id="rId15" imgW="155547" imgH="207290" progId="Equation.DSMT4">
                    <p:embed/>
                  </p:oleObj>
                </mc:Choice>
                <mc:Fallback>
                  <p:oleObj r:id="rId15" imgW="155547" imgH="207290" progId="Equation.DSMT4">
                    <p:embed/>
                    <p:pic>
                      <p:nvPicPr>
                        <p:cNvPr id="144413" name="Object 29">
                          <a:extLst>
                            <a:ext uri="{FF2B5EF4-FFF2-40B4-BE49-F238E27FC236}">
                              <a16:creationId xmlns:a16="http://schemas.microsoft.com/office/drawing/2014/main" id="{AD0EC993-0DCB-4487-986B-CDC9AA84FF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26" y="2123"/>
                          <a:ext cx="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4452" name="Group 68">
            <a:extLst>
              <a:ext uri="{FF2B5EF4-FFF2-40B4-BE49-F238E27FC236}">
                <a16:creationId xmlns:a16="http://schemas.microsoft.com/office/drawing/2014/main" id="{DFE908B2-F37B-469A-8BFB-5B2BDCA4A73E}"/>
              </a:ext>
            </a:extLst>
          </p:cNvPr>
          <p:cNvGrpSpPr>
            <a:grpSpLocks/>
          </p:cNvGrpSpPr>
          <p:nvPr/>
        </p:nvGrpSpPr>
        <p:grpSpPr bwMode="auto">
          <a:xfrm>
            <a:off x="468313" y="3860800"/>
            <a:ext cx="8064500" cy="1006475"/>
            <a:chOff x="295" y="2568"/>
            <a:chExt cx="5080" cy="634"/>
          </a:xfrm>
        </p:grpSpPr>
        <p:sp>
          <p:nvSpPr>
            <p:cNvPr id="144415" name="Text Box 31">
              <a:extLst>
                <a:ext uri="{FF2B5EF4-FFF2-40B4-BE49-F238E27FC236}">
                  <a16:creationId xmlns:a16="http://schemas.microsoft.com/office/drawing/2014/main" id="{5F4E002D-4E4E-4E7E-89F7-466714DBC9CA}"/>
                </a:ext>
              </a:extLst>
            </p:cNvPr>
            <p:cNvSpPr txBox="1">
              <a:spLocks noChangeArrowheads="1"/>
            </p:cNvSpPr>
            <p:nvPr/>
          </p:nvSpPr>
          <p:spPr bwMode="auto">
            <a:xfrm>
              <a:off x="295" y="2568"/>
              <a:ext cx="5080"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dirty="0"/>
                <a:t>      </a:t>
              </a:r>
              <a:r>
                <a:rPr kumimoji="0" lang="zh-CN" altLang="en-US" b="1" dirty="0">
                  <a:solidFill>
                    <a:srgbClr val="7030A0"/>
                  </a:solidFill>
                </a:rPr>
                <a:t>证明</a:t>
              </a:r>
              <a:r>
                <a:rPr kumimoji="0" lang="zh-CN" altLang="en-US" dirty="0"/>
                <a:t>    显然    是   到   的满射</a:t>
              </a:r>
              <a:r>
                <a:rPr kumimoji="0" lang="en-US" altLang="zh-CN" dirty="0"/>
                <a:t>.   </a:t>
              </a:r>
              <a:r>
                <a:rPr kumimoji="0" lang="zh-CN" altLang="en-US" dirty="0"/>
                <a:t>对于   的任意两个整数</a:t>
              </a:r>
            </a:p>
            <a:p>
              <a:pPr>
                <a:lnSpc>
                  <a:spcPct val="125000"/>
                </a:lnSpc>
              </a:pPr>
              <a:r>
                <a:rPr kumimoji="0" lang="zh-CN" altLang="en-US" dirty="0"/>
                <a:t>和    来说</a:t>
              </a:r>
              <a:r>
                <a:rPr kumimoji="0" lang="en-US" altLang="zh-CN" dirty="0"/>
                <a:t>,  </a:t>
              </a:r>
              <a:r>
                <a:rPr kumimoji="0" lang="zh-CN" altLang="en-US" dirty="0"/>
                <a:t>分三种情况</a:t>
              </a:r>
              <a:r>
                <a:rPr kumimoji="0" lang="en-US" altLang="zh-CN" dirty="0"/>
                <a:t>:</a:t>
              </a:r>
            </a:p>
          </p:txBody>
        </p:sp>
        <p:graphicFrame>
          <p:nvGraphicFramePr>
            <p:cNvPr id="144416" name="Object 32">
              <a:extLst>
                <a:ext uri="{FF2B5EF4-FFF2-40B4-BE49-F238E27FC236}">
                  <a16:creationId xmlns:a16="http://schemas.microsoft.com/office/drawing/2014/main" id="{F6963AB5-46B1-427F-BF97-CE02E78E33F6}"/>
                </a:ext>
              </a:extLst>
            </p:cNvPr>
            <p:cNvGraphicFramePr>
              <a:graphicFrameLocks noChangeAspect="1"/>
            </p:cNvGraphicFramePr>
            <p:nvPr/>
          </p:nvGraphicFramePr>
          <p:xfrm>
            <a:off x="1634" y="2622"/>
            <a:ext cx="191" cy="271"/>
          </p:xfrm>
          <a:graphic>
            <a:graphicData uri="http://schemas.openxmlformats.org/presentationml/2006/ole">
              <mc:AlternateContent xmlns:mc="http://schemas.openxmlformats.org/markup-compatibility/2006">
                <mc:Choice xmlns:v="urn:schemas-microsoft-com:vml" Requires="v">
                  <p:oleObj r:id="rId17" imgW="167964" imgH="232443" progId="Equation.DSMT4">
                    <p:embed/>
                  </p:oleObj>
                </mc:Choice>
                <mc:Fallback>
                  <p:oleObj r:id="rId17" imgW="167964" imgH="232443" progId="Equation.DSMT4">
                    <p:embed/>
                    <p:pic>
                      <p:nvPicPr>
                        <p:cNvPr id="144416" name="Object 32">
                          <a:extLst>
                            <a:ext uri="{FF2B5EF4-FFF2-40B4-BE49-F238E27FC236}">
                              <a16:creationId xmlns:a16="http://schemas.microsoft.com/office/drawing/2014/main" id="{F6963AB5-46B1-427F-BF97-CE02E78E33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 y="2622"/>
                          <a:ext cx="1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7" name="Object 33">
              <a:extLst>
                <a:ext uri="{FF2B5EF4-FFF2-40B4-BE49-F238E27FC236}">
                  <a16:creationId xmlns:a16="http://schemas.microsoft.com/office/drawing/2014/main" id="{61478918-D0C5-4FB7-9A31-011EC7CE68C2}"/>
                </a:ext>
              </a:extLst>
            </p:cNvPr>
            <p:cNvGraphicFramePr>
              <a:graphicFrameLocks noChangeAspect="1"/>
            </p:cNvGraphicFramePr>
            <p:nvPr/>
          </p:nvGraphicFramePr>
          <p:xfrm>
            <a:off x="1959" y="2622"/>
            <a:ext cx="214" cy="227"/>
          </p:xfrm>
          <a:graphic>
            <a:graphicData uri="http://schemas.openxmlformats.org/presentationml/2006/ole">
              <mc:AlternateContent xmlns:mc="http://schemas.openxmlformats.org/markup-compatibility/2006">
                <mc:Choice xmlns:v="urn:schemas-microsoft-com:vml" Requires="v">
                  <p:oleObj r:id="rId18" imgW="155822" imgH="168780" progId="Equation.DSMT4">
                    <p:embed/>
                  </p:oleObj>
                </mc:Choice>
                <mc:Fallback>
                  <p:oleObj r:id="rId18" imgW="155822" imgH="168780" progId="Equation.DSMT4">
                    <p:embed/>
                    <p:pic>
                      <p:nvPicPr>
                        <p:cNvPr id="144417" name="Object 33">
                          <a:extLst>
                            <a:ext uri="{FF2B5EF4-FFF2-40B4-BE49-F238E27FC236}">
                              <a16:creationId xmlns:a16="http://schemas.microsoft.com/office/drawing/2014/main" id="{61478918-D0C5-4FB7-9A31-011EC7CE68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9" y="2622"/>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8" name="Object 34">
              <a:extLst>
                <a:ext uri="{FF2B5EF4-FFF2-40B4-BE49-F238E27FC236}">
                  <a16:creationId xmlns:a16="http://schemas.microsoft.com/office/drawing/2014/main" id="{7F67B2C7-11F2-4572-A184-E6D090E8B040}"/>
                </a:ext>
              </a:extLst>
            </p:cNvPr>
            <p:cNvGraphicFramePr>
              <a:graphicFrameLocks noChangeAspect="1"/>
            </p:cNvGraphicFramePr>
            <p:nvPr/>
          </p:nvGraphicFramePr>
          <p:xfrm>
            <a:off x="2298" y="2590"/>
            <a:ext cx="208" cy="272"/>
          </p:xfrm>
          <a:graphic>
            <a:graphicData uri="http://schemas.openxmlformats.org/presentationml/2006/ole">
              <mc:AlternateContent xmlns:mc="http://schemas.openxmlformats.org/markup-compatibility/2006">
                <mc:Choice xmlns:v="urn:schemas-microsoft-com:vml" Requires="v">
                  <p:oleObj r:id="rId19" imgW="155547" imgH="207290" progId="Equation.DSMT4">
                    <p:embed/>
                  </p:oleObj>
                </mc:Choice>
                <mc:Fallback>
                  <p:oleObj r:id="rId19" imgW="155547" imgH="207290" progId="Equation.DSMT4">
                    <p:embed/>
                    <p:pic>
                      <p:nvPicPr>
                        <p:cNvPr id="144418" name="Object 34">
                          <a:extLst>
                            <a:ext uri="{FF2B5EF4-FFF2-40B4-BE49-F238E27FC236}">
                              <a16:creationId xmlns:a16="http://schemas.microsoft.com/office/drawing/2014/main" id="{7F67B2C7-11F2-4572-A184-E6D090E8B04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8" y="2590"/>
                          <a:ext cx="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19" name="Object 35">
              <a:extLst>
                <a:ext uri="{FF2B5EF4-FFF2-40B4-BE49-F238E27FC236}">
                  <a16:creationId xmlns:a16="http://schemas.microsoft.com/office/drawing/2014/main" id="{311804E2-8361-458D-B29A-AD7B2C0E641F}"/>
                </a:ext>
              </a:extLst>
            </p:cNvPr>
            <p:cNvGraphicFramePr>
              <a:graphicFrameLocks noChangeAspect="1"/>
            </p:cNvGraphicFramePr>
            <p:nvPr/>
          </p:nvGraphicFramePr>
          <p:xfrm>
            <a:off x="3590" y="2635"/>
            <a:ext cx="214" cy="227"/>
          </p:xfrm>
          <a:graphic>
            <a:graphicData uri="http://schemas.openxmlformats.org/presentationml/2006/ole">
              <mc:AlternateContent xmlns:mc="http://schemas.openxmlformats.org/markup-compatibility/2006">
                <mc:Choice xmlns:v="urn:schemas-microsoft-com:vml" Requires="v">
                  <p:oleObj r:id="rId20" imgW="155822" imgH="168780" progId="Equation.DSMT4">
                    <p:embed/>
                  </p:oleObj>
                </mc:Choice>
                <mc:Fallback>
                  <p:oleObj r:id="rId20" imgW="155822" imgH="168780" progId="Equation.DSMT4">
                    <p:embed/>
                    <p:pic>
                      <p:nvPicPr>
                        <p:cNvPr id="144419" name="Object 35">
                          <a:extLst>
                            <a:ext uri="{FF2B5EF4-FFF2-40B4-BE49-F238E27FC236}">
                              <a16:creationId xmlns:a16="http://schemas.microsoft.com/office/drawing/2014/main" id="{311804E2-8361-458D-B29A-AD7B2C0E64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90" y="2635"/>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0" name="Object 36">
              <a:extLst>
                <a:ext uri="{FF2B5EF4-FFF2-40B4-BE49-F238E27FC236}">
                  <a16:creationId xmlns:a16="http://schemas.microsoft.com/office/drawing/2014/main" id="{5F2A6EE9-27B3-4154-B485-9952320194BF}"/>
                </a:ext>
              </a:extLst>
            </p:cNvPr>
            <p:cNvGraphicFramePr>
              <a:graphicFrameLocks noChangeAspect="1"/>
            </p:cNvGraphicFramePr>
            <p:nvPr/>
          </p:nvGraphicFramePr>
          <p:xfrm>
            <a:off x="5119" y="2659"/>
            <a:ext cx="197" cy="227"/>
          </p:xfrm>
          <a:graphic>
            <a:graphicData uri="http://schemas.openxmlformats.org/presentationml/2006/ole">
              <mc:AlternateContent xmlns:mc="http://schemas.openxmlformats.org/markup-compatibility/2006">
                <mc:Choice xmlns:v="urn:schemas-microsoft-com:vml" Requires="v">
                  <p:oleObj r:id="rId21" imgW="130539" imgH="143561" progId="Equation.DSMT4">
                    <p:embed/>
                  </p:oleObj>
                </mc:Choice>
                <mc:Fallback>
                  <p:oleObj r:id="rId21" imgW="130539" imgH="143561" progId="Equation.DSMT4">
                    <p:embed/>
                    <p:pic>
                      <p:nvPicPr>
                        <p:cNvPr id="144420" name="Object 36">
                          <a:extLst>
                            <a:ext uri="{FF2B5EF4-FFF2-40B4-BE49-F238E27FC236}">
                              <a16:creationId xmlns:a16="http://schemas.microsoft.com/office/drawing/2014/main" id="{5F2A6EE9-27B3-4154-B485-9952320194B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19" y="2659"/>
                          <a:ext cx="19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1" name="Object 37">
              <a:extLst>
                <a:ext uri="{FF2B5EF4-FFF2-40B4-BE49-F238E27FC236}">
                  <a16:creationId xmlns:a16="http://schemas.microsoft.com/office/drawing/2014/main" id="{9D909F6C-2E9F-4C0C-96EE-9318E2976EB4}"/>
                </a:ext>
              </a:extLst>
            </p:cNvPr>
            <p:cNvGraphicFramePr>
              <a:graphicFrameLocks noChangeAspect="1"/>
            </p:cNvGraphicFramePr>
            <p:nvPr/>
          </p:nvGraphicFramePr>
          <p:xfrm>
            <a:off x="567" y="2915"/>
            <a:ext cx="187" cy="273"/>
          </p:xfrm>
          <a:graphic>
            <a:graphicData uri="http://schemas.openxmlformats.org/presentationml/2006/ole">
              <mc:AlternateContent xmlns:mc="http://schemas.openxmlformats.org/markup-compatibility/2006">
                <mc:Choice xmlns:v="urn:schemas-microsoft-com:vml" Requires="v">
                  <p:oleObj r:id="rId23" imgW="129732" imgH="181498" progId="Equation.DSMT4">
                    <p:embed/>
                  </p:oleObj>
                </mc:Choice>
                <mc:Fallback>
                  <p:oleObj r:id="rId23" imgW="129732" imgH="181498" progId="Equation.DSMT4">
                    <p:embed/>
                    <p:pic>
                      <p:nvPicPr>
                        <p:cNvPr id="144421" name="Object 37">
                          <a:extLst>
                            <a:ext uri="{FF2B5EF4-FFF2-40B4-BE49-F238E27FC236}">
                              <a16:creationId xmlns:a16="http://schemas.microsoft.com/office/drawing/2014/main" id="{9D909F6C-2E9F-4C0C-96EE-9318E2976EB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7" y="2915"/>
                          <a:ext cx="18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4454" name="Group 70">
            <a:extLst>
              <a:ext uri="{FF2B5EF4-FFF2-40B4-BE49-F238E27FC236}">
                <a16:creationId xmlns:a16="http://schemas.microsoft.com/office/drawing/2014/main" id="{5C6B760A-CD2A-432A-B82A-BF2103198B39}"/>
              </a:ext>
            </a:extLst>
          </p:cNvPr>
          <p:cNvGrpSpPr>
            <a:grpSpLocks/>
          </p:cNvGrpSpPr>
          <p:nvPr/>
        </p:nvGrpSpPr>
        <p:grpSpPr bwMode="auto">
          <a:xfrm>
            <a:off x="539750" y="4797425"/>
            <a:ext cx="8208963" cy="523875"/>
            <a:chOff x="340" y="3022"/>
            <a:chExt cx="5171" cy="330"/>
          </a:xfrm>
          <a:solidFill>
            <a:schemeClr val="bg1"/>
          </a:solidFill>
        </p:grpSpPr>
        <p:sp>
          <p:nvSpPr>
            <p:cNvPr id="144423" name="Text Box 39">
              <a:extLst>
                <a:ext uri="{FF2B5EF4-FFF2-40B4-BE49-F238E27FC236}">
                  <a16:creationId xmlns:a16="http://schemas.microsoft.com/office/drawing/2014/main" id="{D664E8FE-5166-4D34-856C-B9A92FC65C6D}"/>
                </a:ext>
              </a:extLst>
            </p:cNvPr>
            <p:cNvSpPr txBox="1">
              <a:spLocks noChangeArrowheads="1"/>
            </p:cNvSpPr>
            <p:nvPr/>
          </p:nvSpPr>
          <p:spPr bwMode="auto">
            <a:xfrm>
              <a:off x="340" y="3022"/>
              <a:ext cx="5171" cy="31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(1)  </a:t>
              </a:r>
              <a:r>
                <a:rPr kumimoji="0" lang="zh-CN" altLang="en-US"/>
                <a:t>若    </a:t>
              </a:r>
              <a:r>
                <a:rPr kumimoji="0" lang="en-US" altLang="zh-CN"/>
                <a:t>,    </a:t>
              </a:r>
              <a:r>
                <a:rPr kumimoji="0" lang="zh-CN" altLang="en-US"/>
                <a:t>都是偶数</a:t>
              </a:r>
              <a:r>
                <a:rPr kumimoji="0" lang="en-US" altLang="zh-CN"/>
                <a:t>,  </a:t>
              </a:r>
              <a:r>
                <a:rPr kumimoji="0" lang="zh-CN" altLang="en-US"/>
                <a:t>那么         也是偶数。于是</a:t>
              </a:r>
            </a:p>
          </p:txBody>
        </p:sp>
        <p:graphicFrame>
          <p:nvGraphicFramePr>
            <p:cNvPr id="144424" name="Object 40">
              <a:extLst>
                <a:ext uri="{FF2B5EF4-FFF2-40B4-BE49-F238E27FC236}">
                  <a16:creationId xmlns:a16="http://schemas.microsoft.com/office/drawing/2014/main" id="{B0DF082A-031C-44D5-AFD6-D6986471F781}"/>
                </a:ext>
              </a:extLst>
            </p:cNvPr>
            <p:cNvGraphicFramePr>
              <a:graphicFrameLocks noChangeAspect="1"/>
            </p:cNvGraphicFramePr>
            <p:nvPr/>
          </p:nvGraphicFramePr>
          <p:xfrm>
            <a:off x="1156" y="3125"/>
            <a:ext cx="196" cy="227"/>
          </p:xfrm>
          <a:graphic>
            <a:graphicData uri="http://schemas.openxmlformats.org/presentationml/2006/ole">
              <mc:AlternateContent xmlns:mc="http://schemas.openxmlformats.org/markup-compatibility/2006">
                <mc:Choice xmlns:v="urn:schemas-microsoft-com:vml" Requires="v">
                  <p:oleObj r:id="rId25" imgW="130539" imgH="143561" progId="Equation.DSMT4">
                    <p:embed/>
                  </p:oleObj>
                </mc:Choice>
                <mc:Fallback>
                  <p:oleObj r:id="rId25" imgW="130539" imgH="143561" progId="Equation.DSMT4">
                    <p:embed/>
                    <p:pic>
                      <p:nvPicPr>
                        <p:cNvPr id="144424" name="Object 40">
                          <a:extLst>
                            <a:ext uri="{FF2B5EF4-FFF2-40B4-BE49-F238E27FC236}">
                              <a16:creationId xmlns:a16="http://schemas.microsoft.com/office/drawing/2014/main" id="{B0DF082A-031C-44D5-AFD6-D6986471F78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6" y="3125"/>
                          <a:ext cx="19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5" name="Object 41">
              <a:extLst>
                <a:ext uri="{FF2B5EF4-FFF2-40B4-BE49-F238E27FC236}">
                  <a16:creationId xmlns:a16="http://schemas.microsoft.com/office/drawing/2014/main" id="{3161F4F6-04D5-4B87-AB84-21A762938592}"/>
                </a:ext>
              </a:extLst>
            </p:cNvPr>
            <p:cNvGraphicFramePr>
              <a:graphicFrameLocks noChangeAspect="1"/>
            </p:cNvGraphicFramePr>
            <p:nvPr/>
          </p:nvGraphicFramePr>
          <p:xfrm>
            <a:off x="1429" y="3072"/>
            <a:ext cx="189" cy="273"/>
          </p:xfrm>
          <a:graphic>
            <a:graphicData uri="http://schemas.openxmlformats.org/presentationml/2006/ole">
              <mc:AlternateContent xmlns:mc="http://schemas.openxmlformats.org/markup-compatibility/2006">
                <mc:Choice xmlns:v="urn:schemas-microsoft-com:vml" Requires="v">
                  <p:oleObj r:id="rId26" imgW="129732" imgH="181498" progId="Equation.DSMT4">
                    <p:embed/>
                  </p:oleObj>
                </mc:Choice>
                <mc:Fallback>
                  <p:oleObj r:id="rId26" imgW="129732" imgH="181498" progId="Equation.DSMT4">
                    <p:embed/>
                    <p:pic>
                      <p:nvPicPr>
                        <p:cNvPr id="144425" name="Object 41">
                          <a:extLst>
                            <a:ext uri="{FF2B5EF4-FFF2-40B4-BE49-F238E27FC236}">
                              <a16:creationId xmlns:a16="http://schemas.microsoft.com/office/drawing/2014/main" id="{3161F4F6-04D5-4B87-AB84-21A76293859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29" y="3072"/>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6" name="Object 42">
              <a:extLst>
                <a:ext uri="{FF2B5EF4-FFF2-40B4-BE49-F238E27FC236}">
                  <a16:creationId xmlns:a16="http://schemas.microsoft.com/office/drawing/2014/main" id="{F209A222-94C5-4260-98AD-53027AB18B28}"/>
                </a:ext>
              </a:extLst>
            </p:cNvPr>
            <p:cNvGraphicFramePr>
              <a:graphicFrameLocks noChangeAspect="1"/>
            </p:cNvGraphicFramePr>
            <p:nvPr/>
          </p:nvGraphicFramePr>
          <p:xfrm>
            <a:off x="2851" y="3072"/>
            <a:ext cx="499" cy="273"/>
          </p:xfrm>
          <a:graphic>
            <a:graphicData uri="http://schemas.openxmlformats.org/presentationml/2006/ole">
              <mc:AlternateContent xmlns:mc="http://schemas.openxmlformats.org/markup-compatibility/2006">
                <mc:Choice xmlns:v="urn:schemas-microsoft-com:vml" Requires="v">
                  <p:oleObj r:id="rId27" imgW="346523" imgH="179831" progId="Equation.DSMT4">
                    <p:embed/>
                  </p:oleObj>
                </mc:Choice>
                <mc:Fallback>
                  <p:oleObj r:id="rId27" imgW="346523" imgH="179831" progId="Equation.DSMT4">
                    <p:embed/>
                    <p:pic>
                      <p:nvPicPr>
                        <p:cNvPr id="144426" name="Object 42">
                          <a:extLst>
                            <a:ext uri="{FF2B5EF4-FFF2-40B4-BE49-F238E27FC236}">
                              <a16:creationId xmlns:a16="http://schemas.microsoft.com/office/drawing/2014/main" id="{F209A222-94C5-4260-98AD-53027AB18B2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51" y="3072"/>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4427" name="Object 43">
            <a:extLst>
              <a:ext uri="{FF2B5EF4-FFF2-40B4-BE49-F238E27FC236}">
                <a16:creationId xmlns:a16="http://schemas.microsoft.com/office/drawing/2014/main" id="{4B5A1823-206E-47A8-9C59-1B4E477C1A3D}"/>
              </a:ext>
            </a:extLst>
          </p:cNvPr>
          <p:cNvGraphicFramePr>
            <a:graphicFrameLocks noChangeAspect="1"/>
          </p:cNvGraphicFramePr>
          <p:nvPr>
            <p:extLst>
              <p:ext uri="{D42A27DB-BD31-4B8C-83A1-F6EECF244321}">
                <p14:modId xmlns:p14="http://schemas.microsoft.com/office/powerpoint/2010/main" val="2192786331"/>
              </p:ext>
            </p:extLst>
          </p:nvPr>
        </p:nvGraphicFramePr>
        <p:xfrm>
          <a:off x="2359025" y="5356225"/>
          <a:ext cx="1223963" cy="485775"/>
        </p:xfrm>
        <a:graphic>
          <a:graphicData uri="http://schemas.openxmlformats.org/presentationml/2006/ole">
            <mc:AlternateContent xmlns:mc="http://schemas.openxmlformats.org/markup-compatibility/2006">
              <mc:Choice xmlns:v="urn:schemas-microsoft-com:vml" Requires="v">
                <p:oleObj name="Equation" r:id="rId29" imgW="596880" imgH="228600" progId="Equation.DSMT4">
                  <p:embed/>
                </p:oleObj>
              </mc:Choice>
              <mc:Fallback>
                <p:oleObj name="Equation" r:id="rId29" imgW="596880" imgH="228600" progId="Equation.DSMT4">
                  <p:embed/>
                  <p:pic>
                    <p:nvPicPr>
                      <p:cNvPr id="144427" name="Object 43">
                        <a:extLst>
                          <a:ext uri="{FF2B5EF4-FFF2-40B4-BE49-F238E27FC236}">
                            <a16:creationId xmlns:a16="http://schemas.microsoft.com/office/drawing/2014/main" id="{4B5A1823-206E-47A8-9C59-1B4E477C1A3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59025" y="5356225"/>
                        <a:ext cx="12239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8" name="Object 44">
            <a:extLst>
              <a:ext uri="{FF2B5EF4-FFF2-40B4-BE49-F238E27FC236}">
                <a16:creationId xmlns:a16="http://schemas.microsoft.com/office/drawing/2014/main" id="{7441A309-2149-4D28-A616-B8C627F8F192}"/>
              </a:ext>
            </a:extLst>
          </p:cNvPr>
          <p:cNvGraphicFramePr>
            <a:graphicFrameLocks noChangeAspect="1"/>
          </p:cNvGraphicFramePr>
          <p:nvPr>
            <p:extLst>
              <p:ext uri="{D42A27DB-BD31-4B8C-83A1-F6EECF244321}">
                <p14:modId xmlns:p14="http://schemas.microsoft.com/office/powerpoint/2010/main" val="2254302655"/>
              </p:ext>
            </p:extLst>
          </p:nvPr>
        </p:nvGraphicFramePr>
        <p:xfrm>
          <a:off x="3708400" y="5373688"/>
          <a:ext cx="1223963" cy="485775"/>
        </p:xfrm>
        <a:graphic>
          <a:graphicData uri="http://schemas.openxmlformats.org/presentationml/2006/ole">
            <mc:AlternateContent xmlns:mc="http://schemas.openxmlformats.org/markup-compatibility/2006">
              <mc:Choice xmlns:v="urn:schemas-microsoft-com:vml" Requires="v">
                <p:oleObj name="Equation" r:id="rId31" imgW="596880" imgH="228600" progId="Equation.DSMT4">
                  <p:embed/>
                </p:oleObj>
              </mc:Choice>
              <mc:Fallback>
                <p:oleObj name="Equation" r:id="rId31" imgW="596880" imgH="228600" progId="Equation.DSMT4">
                  <p:embed/>
                  <p:pic>
                    <p:nvPicPr>
                      <p:cNvPr id="144428" name="Object 44">
                        <a:extLst>
                          <a:ext uri="{FF2B5EF4-FFF2-40B4-BE49-F238E27FC236}">
                            <a16:creationId xmlns:a16="http://schemas.microsoft.com/office/drawing/2014/main" id="{7441A309-2149-4D28-A616-B8C627F8F19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08400" y="5373688"/>
                        <a:ext cx="12239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29" name="Object 45">
            <a:extLst>
              <a:ext uri="{FF2B5EF4-FFF2-40B4-BE49-F238E27FC236}">
                <a16:creationId xmlns:a16="http://schemas.microsoft.com/office/drawing/2014/main" id="{879308BE-9C63-4FEF-B860-5C34F8AD3C47}"/>
              </a:ext>
            </a:extLst>
          </p:cNvPr>
          <p:cNvGraphicFramePr>
            <a:graphicFrameLocks noChangeAspect="1"/>
          </p:cNvGraphicFramePr>
          <p:nvPr>
            <p:extLst>
              <p:ext uri="{D42A27DB-BD31-4B8C-83A1-F6EECF244321}">
                <p14:modId xmlns:p14="http://schemas.microsoft.com/office/powerpoint/2010/main" val="1321838458"/>
              </p:ext>
            </p:extLst>
          </p:nvPr>
        </p:nvGraphicFramePr>
        <p:xfrm>
          <a:off x="5003800" y="5338763"/>
          <a:ext cx="1574800" cy="479425"/>
        </p:xfrm>
        <a:graphic>
          <a:graphicData uri="http://schemas.openxmlformats.org/presentationml/2006/ole">
            <mc:AlternateContent xmlns:mc="http://schemas.openxmlformats.org/markup-compatibility/2006">
              <mc:Choice xmlns:v="urn:schemas-microsoft-com:vml" Requires="v">
                <p:oleObj name="Equation" r:id="rId33" imgW="774360" imgH="228600" progId="Equation.DSMT4">
                  <p:embed/>
                </p:oleObj>
              </mc:Choice>
              <mc:Fallback>
                <p:oleObj name="Equation" r:id="rId33" imgW="774360" imgH="228600" progId="Equation.DSMT4">
                  <p:embed/>
                  <p:pic>
                    <p:nvPicPr>
                      <p:cNvPr id="144429" name="Object 45">
                        <a:extLst>
                          <a:ext uri="{FF2B5EF4-FFF2-40B4-BE49-F238E27FC236}">
                            <a16:creationId xmlns:a16="http://schemas.microsoft.com/office/drawing/2014/main" id="{879308BE-9C63-4FEF-B860-5C34F8AD3C4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03800" y="5338763"/>
                        <a:ext cx="1574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40" name="Rectangle 56">
            <a:extLst>
              <a:ext uri="{FF2B5EF4-FFF2-40B4-BE49-F238E27FC236}">
                <a16:creationId xmlns:a16="http://schemas.microsoft.com/office/drawing/2014/main" id="{332B2A3C-4EFB-41D7-A225-68D71EEED52D}"/>
              </a:ext>
            </a:extLst>
          </p:cNvPr>
          <p:cNvSpPr>
            <a:spLocks noGrp="1" noChangeArrowheads="1"/>
          </p:cNvSpPr>
          <p:nvPr>
            <p:ph type="title"/>
          </p:nvPr>
        </p:nvSpPr>
        <p:spPr>
          <a:xfrm>
            <a:off x="1600200" y="228600"/>
            <a:ext cx="5715000" cy="685800"/>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graphicFrame>
        <p:nvGraphicFramePr>
          <p:cNvPr id="144445" name="Object 61">
            <a:extLst>
              <a:ext uri="{FF2B5EF4-FFF2-40B4-BE49-F238E27FC236}">
                <a16:creationId xmlns:a16="http://schemas.microsoft.com/office/drawing/2014/main" id="{9E81431F-C774-4F7D-9762-32BA335B255B}"/>
              </a:ext>
            </a:extLst>
          </p:cNvPr>
          <p:cNvGraphicFramePr>
            <a:graphicFrameLocks noChangeAspect="1"/>
          </p:cNvGraphicFramePr>
          <p:nvPr>
            <p:extLst>
              <p:ext uri="{D42A27DB-BD31-4B8C-83A1-F6EECF244321}">
                <p14:modId xmlns:p14="http://schemas.microsoft.com/office/powerpoint/2010/main" val="351508382"/>
              </p:ext>
            </p:extLst>
          </p:nvPr>
        </p:nvGraphicFramePr>
        <p:xfrm>
          <a:off x="3297238" y="1543050"/>
          <a:ext cx="3049587" cy="463550"/>
        </p:xfrm>
        <a:graphic>
          <a:graphicData uri="http://schemas.openxmlformats.org/presentationml/2006/ole">
            <mc:AlternateContent xmlns:mc="http://schemas.openxmlformats.org/markup-compatibility/2006">
              <mc:Choice xmlns:v="urn:schemas-microsoft-com:vml" Requires="v">
                <p:oleObj name="Equation" r:id="rId35" imgW="1498320" imgH="228600" progId="Equation.DSMT4">
                  <p:embed/>
                </p:oleObj>
              </mc:Choice>
              <mc:Fallback>
                <p:oleObj name="Equation" r:id="rId35" imgW="1498320" imgH="228600" progId="Equation.DSMT4">
                  <p:embed/>
                  <p:pic>
                    <p:nvPicPr>
                      <p:cNvPr id="144445" name="Object 61">
                        <a:extLst>
                          <a:ext uri="{FF2B5EF4-FFF2-40B4-BE49-F238E27FC236}">
                            <a16:creationId xmlns:a16="http://schemas.microsoft.com/office/drawing/2014/main" id="{9E81431F-C774-4F7D-9762-32BA335B255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297238" y="1543050"/>
                        <a:ext cx="30495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4448" name="Group 64">
            <a:extLst>
              <a:ext uri="{FF2B5EF4-FFF2-40B4-BE49-F238E27FC236}">
                <a16:creationId xmlns:a16="http://schemas.microsoft.com/office/drawing/2014/main" id="{A40D3E82-5A03-4FF4-BD1D-6B7DCAD55EC0}"/>
              </a:ext>
            </a:extLst>
          </p:cNvPr>
          <p:cNvGrpSpPr>
            <a:grpSpLocks/>
          </p:cNvGrpSpPr>
          <p:nvPr/>
        </p:nvGrpSpPr>
        <p:grpSpPr bwMode="auto">
          <a:xfrm>
            <a:off x="611188" y="1476377"/>
            <a:ext cx="3240087" cy="512763"/>
            <a:chOff x="385" y="1019"/>
            <a:chExt cx="2041" cy="323"/>
          </a:xfrm>
        </p:grpSpPr>
        <p:graphicFrame>
          <p:nvGraphicFramePr>
            <p:cNvPr id="144441" name="Object 57">
              <a:extLst>
                <a:ext uri="{FF2B5EF4-FFF2-40B4-BE49-F238E27FC236}">
                  <a16:creationId xmlns:a16="http://schemas.microsoft.com/office/drawing/2014/main" id="{4491DA22-A4E7-4C64-84B0-49020DA2941A}"/>
                </a:ext>
              </a:extLst>
            </p:cNvPr>
            <p:cNvGraphicFramePr>
              <a:graphicFrameLocks noChangeAspect="1"/>
            </p:cNvGraphicFramePr>
            <p:nvPr/>
          </p:nvGraphicFramePr>
          <p:xfrm>
            <a:off x="868" y="1050"/>
            <a:ext cx="179" cy="292"/>
          </p:xfrm>
          <a:graphic>
            <a:graphicData uri="http://schemas.openxmlformats.org/presentationml/2006/ole">
              <mc:AlternateContent xmlns:mc="http://schemas.openxmlformats.org/markup-compatibility/2006">
                <mc:Choice xmlns:v="urn:schemas-microsoft-com:vml" Requires="v">
                  <p:oleObj name="Equation" r:id="rId37" imgW="139680" imgH="228600" progId="Equation.DSMT4">
                    <p:embed/>
                  </p:oleObj>
                </mc:Choice>
                <mc:Fallback>
                  <p:oleObj name="Equation" r:id="rId37" imgW="139680" imgH="228600" progId="Equation.DSMT4">
                    <p:embed/>
                    <p:pic>
                      <p:nvPicPr>
                        <p:cNvPr id="144441" name="Object 57">
                          <a:extLst>
                            <a:ext uri="{FF2B5EF4-FFF2-40B4-BE49-F238E27FC236}">
                              <a16:creationId xmlns:a16="http://schemas.microsoft.com/office/drawing/2014/main" id="{4491DA22-A4E7-4C64-84B0-49020DA2941A}"/>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68" y="1050"/>
                          <a:ext cx="1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46" name="Text Box 62">
              <a:extLst>
                <a:ext uri="{FF2B5EF4-FFF2-40B4-BE49-F238E27FC236}">
                  <a16:creationId xmlns:a16="http://schemas.microsoft.com/office/drawing/2014/main" id="{577B0157-E906-4062-A062-0CB0B325072A}"/>
                </a:ext>
              </a:extLst>
            </p:cNvPr>
            <p:cNvSpPr txBox="1">
              <a:spLocks noChangeArrowheads="1"/>
            </p:cNvSpPr>
            <p:nvPr/>
          </p:nvSpPr>
          <p:spPr bwMode="auto">
            <a:xfrm>
              <a:off x="385" y="1019"/>
              <a:ext cx="2041"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dirty="0"/>
                <a:t>显然     是映射，且</a:t>
              </a:r>
            </a:p>
          </p:txBody>
        </p:sp>
      </p:grpSp>
      <p:grpSp>
        <p:nvGrpSpPr>
          <p:cNvPr id="144450" name="Group 66">
            <a:extLst>
              <a:ext uri="{FF2B5EF4-FFF2-40B4-BE49-F238E27FC236}">
                <a16:creationId xmlns:a16="http://schemas.microsoft.com/office/drawing/2014/main" id="{FB507034-29AA-44C3-ACFB-7EFFE61A3218}"/>
              </a:ext>
            </a:extLst>
          </p:cNvPr>
          <p:cNvGrpSpPr>
            <a:grpSpLocks/>
          </p:cNvGrpSpPr>
          <p:nvPr/>
        </p:nvGrpSpPr>
        <p:grpSpPr bwMode="auto">
          <a:xfrm>
            <a:off x="611188" y="1919290"/>
            <a:ext cx="5905500" cy="534988"/>
            <a:chOff x="385" y="1315"/>
            <a:chExt cx="3720" cy="337"/>
          </a:xfrm>
        </p:grpSpPr>
        <p:graphicFrame>
          <p:nvGraphicFramePr>
            <p:cNvPr id="144442" name="Object 58">
              <a:extLst>
                <a:ext uri="{FF2B5EF4-FFF2-40B4-BE49-F238E27FC236}">
                  <a16:creationId xmlns:a16="http://schemas.microsoft.com/office/drawing/2014/main" id="{2305F8AC-6884-4742-A362-6D93845CA921}"/>
                </a:ext>
              </a:extLst>
            </p:cNvPr>
            <p:cNvGraphicFramePr>
              <a:graphicFrameLocks noChangeAspect="1"/>
            </p:cNvGraphicFramePr>
            <p:nvPr/>
          </p:nvGraphicFramePr>
          <p:xfrm>
            <a:off x="649" y="1360"/>
            <a:ext cx="179" cy="292"/>
          </p:xfrm>
          <a:graphic>
            <a:graphicData uri="http://schemas.openxmlformats.org/presentationml/2006/ole">
              <mc:AlternateContent xmlns:mc="http://schemas.openxmlformats.org/markup-compatibility/2006">
                <mc:Choice xmlns:v="urn:schemas-microsoft-com:vml" Requires="v">
                  <p:oleObj name="Equation" r:id="rId39" imgW="139680" imgH="228600" progId="Equation.DSMT4">
                    <p:embed/>
                  </p:oleObj>
                </mc:Choice>
                <mc:Fallback>
                  <p:oleObj name="Equation" r:id="rId39" imgW="139680" imgH="228600" progId="Equation.DSMT4">
                    <p:embed/>
                    <p:pic>
                      <p:nvPicPr>
                        <p:cNvPr id="144442" name="Object 58">
                          <a:extLst>
                            <a:ext uri="{FF2B5EF4-FFF2-40B4-BE49-F238E27FC236}">
                              <a16:creationId xmlns:a16="http://schemas.microsoft.com/office/drawing/2014/main" id="{2305F8AC-6884-4742-A362-6D93845CA92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49" y="1360"/>
                          <a:ext cx="1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43" name="Object 59">
              <a:extLst>
                <a:ext uri="{FF2B5EF4-FFF2-40B4-BE49-F238E27FC236}">
                  <a16:creationId xmlns:a16="http://schemas.microsoft.com/office/drawing/2014/main" id="{E1A6BCAC-5487-49C2-ACD7-08DC8C005482}"/>
                </a:ext>
              </a:extLst>
            </p:cNvPr>
            <p:cNvGraphicFramePr>
              <a:graphicFrameLocks noChangeAspect="1"/>
            </p:cNvGraphicFramePr>
            <p:nvPr/>
          </p:nvGraphicFramePr>
          <p:xfrm>
            <a:off x="1458" y="1397"/>
            <a:ext cx="196" cy="210"/>
          </p:xfrm>
          <a:graphic>
            <a:graphicData uri="http://schemas.openxmlformats.org/presentationml/2006/ole">
              <mc:AlternateContent xmlns:mc="http://schemas.openxmlformats.org/markup-compatibility/2006">
                <mc:Choice xmlns:v="urn:schemas-microsoft-com:vml" Requires="v">
                  <p:oleObj name="Equation" r:id="rId40" imgW="152280" imgH="164880" progId="Equation.DSMT4">
                    <p:embed/>
                  </p:oleObj>
                </mc:Choice>
                <mc:Fallback>
                  <p:oleObj name="Equation" r:id="rId40" imgW="152280" imgH="164880" progId="Equation.DSMT4">
                    <p:embed/>
                    <p:pic>
                      <p:nvPicPr>
                        <p:cNvPr id="144443" name="Object 59">
                          <a:extLst>
                            <a:ext uri="{FF2B5EF4-FFF2-40B4-BE49-F238E27FC236}">
                              <a16:creationId xmlns:a16="http://schemas.microsoft.com/office/drawing/2014/main" id="{E1A6BCAC-5487-49C2-ACD7-08DC8C005482}"/>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458" y="1397"/>
                          <a:ext cx="19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44" name="Object 60">
              <a:extLst>
                <a:ext uri="{FF2B5EF4-FFF2-40B4-BE49-F238E27FC236}">
                  <a16:creationId xmlns:a16="http://schemas.microsoft.com/office/drawing/2014/main" id="{0174BA6A-DB68-4245-8DEA-A2336FFEA5DA}"/>
                </a:ext>
              </a:extLst>
            </p:cNvPr>
            <p:cNvGraphicFramePr>
              <a:graphicFrameLocks noChangeAspect="1"/>
            </p:cNvGraphicFramePr>
            <p:nvPr/>
          </p:nvGraphicFramePr>
          <p:xfrm>
            <a:off x="1874" y="1368"/>
            <a:ext cx="196" cy="244"/>
          </p:xfrm>
          <a:graphic>
            <a:graphicData uri="http://schemas.openxmlformats.org/presentationml/2006/ole">
              <mc:AlternateContent xmlns:mc="http://schemas.openxmlformats.org/markup-compatibility/2006">
                <mc:Choice xmlns:v="urn:schemas-microsoft-com:vml" Requires="v">
                  <p:oleObj name="Equation" r:id="rId42" imgW="152280" imgH="190440" progId="Equation.DSMT4">
                    <p:embed/>
                  </p:oleObj>
                </mc:Choice>
                <mc:Fallback>
                  <p:oleObj name="Equation" r:id="rId42" imgW="152280" imgH="190440" progId="Equation.DSMT4">
                    <p:embed/>
                    <p:pic>
                      <p:nvPicPr>
                        <p:cNvPr id="144444" name="Object 60">
                          <a:extLst>
                            <a:ext uri="{FF2B5EF4-FFF2-40B4-BE49-F238E27FC236}">
                              <a16:creationId xmlns:a16="http://schemas.microsoft.com/office/drawing/2014/main" id="{0174BA6A-DB68-4245-8DEA-A2336FFEA5D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874" y="1368"/>
                          <a:ext cx="19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49" name="Text Box 65">
              <a:extLst>
                <a:ext uri="{FF2B5EF4-FFF2-40B4-BE49-F238E27FC236}">
                  <a16:creationId xmlns:a16="http://schemas.microsoft.com/office/drawing/2014/main" id="{661843DA-7417-46CE-B12F-C5F26F38AF0D}"/>
                </a:ext>
              </a:extLst>
            </p:cNvPr>
            <p:cNvSpPr txBox="1">
              <a:spLocks noChangeArrowheads="1"/>
            </p:cNvSpPr>
            <p:nvPr/>
          </p:nvSpPr>
          <p:spPr bwMode="auto">
            <a:xfrm>
              <a:off x="385" y="1315"/>
              <a:ext cx="372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a:latin typeface="Tahoma" panose="020B0604030504040204" pitchFamily="34" charset="0"/>
                </a:rPr>
                <a:t>故    是一个    到    的同态映射。</a:t>
              </a:r>
            </a:p>
          </p:txBody>
        </p:sp>
      </p:grpSp>
      <p:grpSp>
        <p:nvGrpSpPr>
          <p:cNvPr id="144456" name="Group 72">
            <a:extLst>
              <a:ext uri="{FF2B5EF4-FFF2-40B4-BE49-F238E27FC236}">
                <a16:creationId xmlns:a16="http://schemas.microsoft.com/office/drawing/2014/main" id="{4AA244B4-A592-4E13-B8C9-F36ACD85B203}"/>
              </a:ext>
            </a:extLst>
          </p:cNvPr>
          <p:cNvGrpSpPr>
            <a:grpSpLocks/>
          </p:cNvGrpSpPr>
          <p:nvPr/>
        </p:nvGrpSpPr>
        <p:grpSpPr bwMode="auto">
          <a:xfrm>
            <a:off x="539750" y="5792793"/>
            <a:ext cx="5327650" cy="538163"/>
            <a:chOff x="340" y="3649"/>
            <a:chExt cx="3356" cy="339"/>
          </a:xfrm>
          <a:solidFill>
            <a:schemeClr val="bg1"/>
          </a:solidFill>
        </p:grpSpPr>
        <p:graphicFrame>
          <p:nvGraphicFramePr>
            <p:cNvPr id="144430" name="Object 46">
              <a:extLst>
                <a:ext uri="{FF2B5EF4-FFF2-40B4-BE49-F238E27FC236}">
                  <a16:creationId xmlns:a16="http://schemas.microsoft.com/office/drawing/2014/main" id="{B79D787C-E93F-4E83-8FD0-2011DCFFBE76}"/>
                </a:ext>
              </a:extLst>
            </p:cNvPr>
            <p:cNvGraphicFramePr>
              <a:graphicFrameLocks noChangeAspect="1"/>
            </p:cNvGraphicFramePr>
            <p:nvPr/>
          </p:nvGraphicFramePr>
          <p:xfrm>
            <a:off x="1882" y="3673"/>
            <a:ext cx="1814" cy="315"/>
          </p:xfrm>
          <a:graphic>
            <a:graphicData uri="http://schemas.openxmlformats.org/presentationml/2006/ole">
              <mc:AlternateContent xmlns:mc="http://schemas.openxmlformats.org/markup-compatibility/2006">
                <mc:Choice xmlns:v="urn:schemas-microsoft-com:vml" Requires="v">
                  <p:oleObj r:id="rId44" imgW="1366332" imgH="230114" progId="Equation.DSMT4">
                    <p:embed/>
                  </p:oleObj>
                </mc:Choice>
                <mc:Fallback>
                  <p:oleObj r:id="rId44" imgW="1366332" imgH="230114" progId="Equation.DSMT4">
                    <p:embed/>
                    <p:pic>
                      <p:nvPicPr>
                        <p:cNvPr id="144430" name="Object 46">
                          <a:extLst>
                            <a:ext uri="{FF2B5EF4-FFF2-40B4-BE49-F238E27FC236}">
                              <a16:creationId xmlns:a16="http://schemas.microsoft.com/office/drawing/2014/main" id="{B79D787C-E93F-4E83-8FD0-2011DCFFBE76}"/>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882" y="3673"/>
                          <a:ext cx="18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455" name="Text Box 71">
              <a:extLst>
                <a:ext uri="{FF2B5EF4-FFF2-40B4-BE49-F238E27FC236}">
                  <a16:creationId xmlns:a16="http://schemas.microsoft.com/office/drawing/2014/main" id="{182B4F25-514A-4D4C-BA14-B24F83296D68}"/>
                </a:ext>
              </a:extLst>
            </p:cNvPr>
            <p:cNvSpPr txBox="1">
              <a:spLocks noChangeArrowheads="1"/>
            </p:cNvSpPr>
            <p:nvPr/>
          </p:nvSpPr>
          <p:spPr bwMode="auto">
            <a:xfrm>
              <a:off x="340" y="3649"/>
              <a:ext cx="2359" cy="31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a:t>所以</a:t>
              </a:r>
              <a:r>
                <a:rPr kumimoji="0" lang="en-US" altLang="zh-CN"/>
                <a:t>, </a:t>
              </a:r>
            </a:p>
          </p:txBody>
        </p:sp>
      </p:grpSp>
      <p:pic>
        <p:nvPicPr>
          <p:cNvPr id="144457" name="Picture 73">
            <a:extLst>
              <a:ext uri="{FF2B5EF4-FFF2-40B4-BE49-F238E27FC236}">
                <a16:creationId xmlns:a16="http://schemas.microsoft.com/office/drawing/2014/main" id="{107EDB2B-9D17-4806-8D97-039585455369}"/>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9750" y="4797425"/>
            <a:ext cx="8064500" cy="1466850"/>
          </a:xfrm>
          <a:prstGeom prst="rect">
            <a:avLst/>
          </a:prstGeom>
          <a:solidFill>
            <a:schemeClr val="bg1"/>
          </a:solidFill>
          <a:ln>
            <a:noFill/>
          </a:ln>
          <a:effectLst/>
        </p:spPr>
      </p:pic>
      <p:grpSp>
        <p:nvGrpSpPr>
          <p:cNvPr id="144458" name="Group 74">
            <a:extLst>
              <a:ext uri="{FF2B5EF4-FFF2-40B4-BE49-F238E27FC236}">
                <a16:creationId xmlns:a16="http://schemas.microsoft.com/office/drawing/2014/main" id="{7A98A268-701D-43A4-9D37-C352C3729150}"/>
              </a:ext>
            </a:extLst>
          </p:cNvPr>
          <p:cNvGrpSpPr>
            <a:grpSpLocks/>
          </p:cNvGrpSpPr>
          <p:nvPr/>
        </p:nvGrpSpPr>
        <p:grpSpPr bwMode="auto">
          <a:xfrm>
            <a:off x="611188" y="4759325"/>
            <a:ext cx="8208962" cy="523875"/>
            <a:chOff x="340" y="3022"/>
            <a:chExt cx="5171" cy="330"/>
          </a:xfrm>
          <a:solidFill>
            <a:schemeClr val="bg1"/>
          </a:solidFill>
        </p:grpSpPr>
        <p:sp>
          <p:nvSpPr>
            <p:cNvPr id="144459" name="Text Box 75">
              <a:extLst>
                <a:ext uri="{FF2B5EF4-FFF2-40B4-BE49-F238E27FC236}">
                  <a16:creationId xmlns:a16="http://schemas.microsoft.com/office/drawing/2014/main" id="{C88F967F-068B-4AD3-A134-2FA1488C2A54}"/>
                </a:ext>
              </a:extLst>
            </p:cNvPr>
            <p:cNvSpPr txBox="1">
              <a:spLocks noChangeArrowheads="1"/>
            </p:cNvSpPr>
            <p:nvPr/>
          </p:nvSpPr>
          <p:spPr bwMode="auto">
            <a:xfrm>
              <a:off x="340" y="3022"/>
              <a:ext cx="5171" cy="31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(2)  </a:t>
              </a:r>
              <a:r>
                <a:rPr kumimoji="0" lang="zh-CN" altLang="en-US"/>
                <a:t>若    </a:t>
              </a:r>
              <a:r>
                <a:rPr kumimoji="0" lang="en-US" altLang="zh-CN"/>
                <a:t>,    </a:t>
              </a:r>
              <a:r>
                <a:rPr kumimoji="0" lang="zh-CN" altLang="en-US"/>
                <a:t>都是奇数</a:t>
              </a:r>
              <a:r>
                <a:rPr kumimoji="0" lang="en-US" altLang="zh-CN"/>
                <a:t>,  </a:t>
              </a:r>
              <a:r>
                <a:rPr kumimoji="0" lang="zh-CN" altLang="en-US"/>
                <a:t>那么         是偶数。于是</a:t>
              </a:r>
            </a:p>
          </p:txBody>
        </p:sp>
        <p:graphicFrame>
          <p:nvGraphicFramePr>
            <p:cNvPr id="144460" name="Object 76">
              <a:extLst>
                <a:ext uri="{FF2B5EF4-FFF2-40B4-BE49-F238E27FC236}">
                  <a16:creationId xmlns:a16="http://schemas.microsoft.com/office/drawing/2014/main" id="{C3E02E71-444C-4A62-B584-9DD7512189F1}"/>
                </a:ext>
              </a:extLst>
            </p:cNvPr>
            <p:cNvGraphicFramePr>
              <a:graphicFrameLocks noChangeAspect="1"/>
            </p:cNvGraphicFramePr>
            <p:nvPr/>
          </p:nvGraphicFramePr>
          <p:xfrm>
            <a:off x="1156" y="3125"/>
            <a:ext cx="196" cy="227"/>
          </p:xfrm>
          <a:graphic>
            <a:graphicData uri="http://schemas.openxmlformats.org/presentationml/2006/ole">
              <mc:AlternateContent xmlns:mc="http://schemas.openxmlformats.org/markup-compatibility/2006">
                <mc:Choice xmlns:v="urn:schemas-microsoft-com:vml" Requires="v">
                  <p:oleObj r:id="rId47" imgW="130539" imgH="143561" progId="Equation.DSMT4">
                    <p:embed/>
                  </p:oleObj>
                </mc:Choice>
                <mc:Fallback>
                  <p:oleObj r:id="rId47" imgW="130539" imgH="143561" progId="Equation.DSMT4">
                    <p:embed/>
                    <p:pic>
                      <p:nvPicPr>
                        <p:cNvPr id="144460" name="Object 76">
                          <a:extLst>
                            <a:ext uri="{FF2B5EF4-FFF2-40B4-BE49-F238E27FC236}">
                              <a16:creationId xmlns:a16="http://schemas.microsoft.com/office/drawing/2014/main" id="{C3E02E71-444C-4A62-B584-9DD7512189F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6" y="3125"/>
                          <a:ext cx="19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61" name="Object 77">
              <a:extLst>
                <a:ext uri="{FF2B5EF4-FFF2-40B4-BE49-F238E27FC236}">
                  <a16:creationId xmlns:a16="http://schemas.microsoft.com/office/drawing/2014/main" id="{25DF0878-CF98-420E-B358-26B5484D5A8D}"/>
                </a:ext>
              </a:extLst>
            </p:cNvPr>
            <p:cNvGraphicFramePr>
              <a:graphicFrameLocks noChangeAspect="1"/>
            </p:cNvGraphicFramePr>
            <p:nvPr/>
          </p:nvGraphicFramePr>
          <p:xfrm>
            <a:off x="1429" y="3072"/>
            <a:ext cx="189" cy="273"/>
          </p:xfrm>
          <a:graphic>
            <a:graphicData uri="http://schemas.openxmlformats.org/presentationml/2006/ole">
              <mc:AlternateContent xmlns:mc="http://schemas.openxmlformats.org/markup-compatibility/2006">
                <mc:Choice xmlns:v="urn:schemas-microsoft-com:vml" Requires="v">
                  <p:oleObj r:id="rId48" imgW="129732" imgH="181498" progId="Equation.DSMT4">
                    <p:embed/>
                  </p:oleObj>
                </mc:Choice>
                <mc:Fallback>
                  <p:oleObj r:id="rId48" imgW="129732" imgH="181498" progId="Equation.DSMT4">
                    <p:embed/>
                    <p:pic>
                      <p:nvPicPr>
                        <p:cNvPr id="144461" name="Object 77">
                          <a:extLst>
                            <a:ext uri="{FF2B5EF4-FFF2-40B4-BE49-F238E27FC236}">
                              <a16:creationId xmlns:a16="http://schemas.microsoft.com/office/drawing/2014/main" id="{25DF0878-CF98-420E-B358-26B5484D5A8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29" y="3072"/>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62" name="Object 78">
              <a:extLst>
                <a:ext uri="{FF2B5EF4-FFF2-40B4-BE49-F238E27FC236}">
                  <a16:creationId xmlns:a16="http://schemas.microsoft.com/office/drawing/2014/main" id="{7AF6F669-8E79-4BE8-A84F-D5A52AD62D78}"/>
                </a:ext>
              </a:extLst>
            </p:cNvPr>
            <p:cNvGraphicFramePr>
              <a:graphicFrameLocks noChangeAspect="1"/>
            </p:cNvGraphicFramePr>
            <p:nvPr/>
          </p:nvGraphicFramePr>
          <p:xfrm>
            <a:off x="2851" y="3072"/>
            <a:ext cx="499" cy="273"/>
          </p:xfrm>
          <a:graphic>
            <a:graphicData uri="http://schemas.openxmlformats.org/presentationml/2006/ole">
              <mc:AlternateContent xmlns:mc="http://schemas.openxmlformats.org/markup-compatibility/2006">
                <mc:Choice xmlns:v="urn:schemas-microsoft-com:vml" Requires="v">
                  <p:oleObj r:id="rId49" imgW="346523" imgH="179831" progId="Equation.DSMT4">
                    <p:embed/>
                  </p:oleObj>
                </mc:Choice>
                <mc:Fallback>
                  <p:oleObj r:id="rId49" imgW="346523" imgH="179831" progId="Equation.DSMT4">
                    <p:embed/>
                    <p:pic>
                      <p:nvPicPr>
                        <p:cNvPr id="144462" name="Object 78">
                          <a:extLst>
                            <a:ext uri="{FF2B5EF4-FFF2-40B4-BE49-F238E27FC236}">
                              <a16:creationId xmlns:a16="http://schemas.microsoft.com/office/drawing/2014/main" id="{7AF6F669-8E79-4BE8-A84F-D5A52AD62D7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51" y="3072"/>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4463" name="Object 79">
            <a:extLst>
              <a:ext uri="{FF2B5EF4-FFF2-40B4-BE49-F238E27FC236}">
                <a16:creationId xmlns:a16="http://schemas.microsoft.com/office/drawing/2014/main" id="{D5A0F5A7-EECE-4181-AE53-F392179742FC}"/>
              </a:ext>
            </a:extLst>
          </p:cNvPr>
          <p:cNvGraphicFramePr>
            <a:graphicFrameLocks noChangeAspect="1"/>
          </p:cNvGraphicFramePr>
          <p:nvPr>
            <p:extLst>
              <p:ext uri="{D42A27DB-BD31-4B8C-83A1-F6EECF244321}">
                <p14:modId xmlns:p14="http://schemas.microsoft.com/office/powerpoint/2010/main" val="432881021"/>
              </p:ext>
            </p:extLst>
          </p:nvPr>
        </p:nvGraphicFramePr>
        <p:xfrm>
          <a:off x="1906588" y="5335588"/>
          <a:ext cx="4848225" cy="485775"/>
        </p:xfrm>
        <a:graphic>
          <a:graphicData uri="http://schemas.openxmlformats.org/presentationml/2006/ole">
            <mc:AlternateContent xmlns:mc="http://schemas.openxmlformats.org/markup-compatibility/2006">
              <mc:Choice xmlns:v="urn:schemas-microsoft-com:vml" Requires="v">
                <p:oleObj name="Equation" r:id="rId50" imgW="2361960" imgH="228600" progId="Equation.DSMT4">
                  <p:embed/>
                </p:oleObj>
              </mc:Choice>
              <mc:Fallback>
                <p:oleObj name="Equation" r:id="rId50" imgW="2361960" imgH="228600" progId="Equation.DSMT4">
                  <p:embed/>
                  <p:pic>
                    <p:nvPicPr>
                      <p:cNvPr id="144463" name="Object 79">
                        <a:extLst>
                          <a:ext uri="{FF2B5EF4-FFF2-40B4-BE49-F238E27FC236}">
                            <a16:creationId xmlns:a16="http://schemas.microsoft.com/office/drawing/2014/main" id="{D5A0F5A7-EECE-4181-AE53-F392179742FC}"/>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906588" y="5335588"/>
                        <a:ext cx="4848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64" name="Object 80">
            <a:extLst>
              <a:ext uri="{FF2B5EF4-FFF2-40B4-BE49-F238E27FC236}">
                <a16:creationId xmlns:a16="http://schemas.microsoft.com/office/drawing/2014/main" id="{B67BE27A-819E-48E7-A2E5-211DF14BC22E}"/>
              </a:ext>
            </a:extLst>
          </p:cNvPr>
          <p:cNvGraphicFramePr>
            <a:graphicFrameLocks noChangeAspect="1"/>
          </p:cNvGraphicFramePr>
          <p:nvPr>
            <p:extLst>
              <p:ext uri="{D42A27DB-BD31-4B8C-83A1-F6EECF244321}">
                <p14:modId xmlns:p14="http://schemas.microsoft.com/office/powerpoint/2010/main" val="2412831923"/>
              </p:ext>
            </p:extLst>
          </p:nvPr>
        </p:nvGraphicFramePr>
        <p:xfrm>
          <a:off x="539750" y="5838825"/>
          <a:ext cx="5805488" cy="496888"/>
        </p:xfrm>
        <a:graphic>
          <a:graphicData uri="http://schemas.openxmlformats.org/presentationml/2006/ole">
            <mc:AlternateContent xmlns:mc="http://schemas.openxmlformats.org/markup-compatibility/2006">
              <mc:Choice xmlns:v="urn:schemas-microsoft-com:vml" Requires="v">
                <p:oleObj name="Equation" r:id="rId52" imgW="2755800" imgH="228600" progId="Equation.DSMT4">
                  <p:embed/>
                </p:oleObj>
              </mc:Choice>
              <mc:Fallback>
                <p:oleObj name="Equation" r:id="rId52" imgW="2755800" imgH="228600" progId="Equation.DSMT4">
                  <p:embed/>
                  <p:pic>
                    <p:nvPicPr>
                      <p:cNvPr id="144464" name="Object 80">
                        <a:extLst>
                          <a:ext uri="{FF2B5EF4-FFF2-40B4-BE49-F238E27FC236}">
                            <a16:creationId xmlns:a16="http://schemas.microsoft.com/office/drawing/2014/main" id="{B67BE27A-819E-48E7-A2E5-211DF14BC22E}"/>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39750" y="5838825"/>
                        <a:ext cx="58054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4465" name="Picture 81">
            <a:extLst>
              <a:ext uri="{FF2B5EF4-FFF2-40B4-BE49-F238E27FC236}">
                <a16:creationId xmlns:a16="http://schemas.microsoft.com/office/drawing/2014/main" id="{F936F126-9FBA-42AF-BE60-12EC70192DDC}"/>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11188" y="4797425"/>
            <a:ext cx="8064500" cy="1466850"/>
          </a:xfrm>
          <a:prstGeom prst="rect">
            <a:avLst/>
          </a:prstGeom>
          <a:solidFill>
            <a:schemeClr val="bg1"/>
          </a:solidFill>
          <a:ln>
            <a:noFill/>
          </a:ln>
          <a:effectLst/>
        </p:spPr>
      </p:pic>
      <p:graphicFrame>
        <p:nvGraphicFramePr>
          <p:cNvPr id="144466" name="Object 82">
            <a:extLst>
              <a:ext uri="{FF2B5EF4-FFF2-40B4-BE49-F238E27FC236}">
                <a16:creationId xmlns:a16="http://schemas.microsoft.com/office/drawing/2014/main" id="{D83EC976-F7E4-497C-B9DF-7823FE10D6AF}"/>
              </a:ext>
            </a:extLst>
          </p:cNvPr>
          <p:cNvGraphicFramePr>
            <a:graphicFrameLocks noChangeAspect="1"/>
          </p:cNvGraphicFramePr>
          <p:nvPr>
            <p:extLst>
              <p:ext uri="{D42A27DB-BD31-4B8C-83A1-F6EECF244321}">
                <p14:modId xmlns:p14="http://schemas.microsoft.com/office/powerpoint/2010/main" val="959307726"/>
              </p:ext>
            </p:extLst>
          </p:nvPr>
        </p:nvGraphicFramePr>
        <p:xfrm>
          <a:off x="2898775" y="5360988"/>
          <a:ext cx="3857625" cy="485775"/>
        </p:xfrm>
        <a:graphic>
          <a:graphicData uri="http://schemas.openxmlformats.org/presentationml/2006/ole">
            <mc:AlternateContent xmlns:mc="http://schemas.openxmlformats.org/markup-compatibility/2006">
              <mc:Choice xmlns:v="urn:schemas-microsoft-com:vml" Requires="v">
                <p:oleObj name="Equation" r:id="rId55" imgW="1879560" imgH="228600" progId="Equation.DSMT4">
                  <p:embed/>
                </p:oleObj>
              </mc:Choice>
              <mc:Fallback>
                <p:oleObj name="Equation" r:id="rId55" imgW="1879560" imgH="228600" progId="Equation.DSMT4">
                  <p:embed/>
                  <p:pic>
                    <p:nvPicPr>
                      <p:cNvPr id="144466" name="Object 82">
                        <a:extLst>
                          <a:ext uri="{FF2B5EF4-FFF2-40B4-BE49-F238E27FC236}">
                            <a16:creationId xmlns:a16="http://schemas.microsoft.com/office/drawing/2014/main" id="{D83EC976-F7E4-497C-B9DF-7823FE10D6AF}"/>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898775" y="5360988"/>
                        <a:ext cx="3857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67" name="Object 83">
            <a:extLst>
              <a:ext uri="{FF2B5EF4-FFF2-40B4-BE49-F238E27FC236}">
                <a16:creationId xmlns:a16="http://schemas.microsoft.com/office/drawing/2014/main" id="{AA41D7A9-0942-4139-BE59-C7672101BAA2}"/>
              </a:ext>
            </a:extLst>
          </p:cNvPr>
          <p:cNvGraphicFramePr>
            <a:graphicFrameLocks noChangeAspect="1"/>
          </p:cNvGraphicFramePr>
          <p:nvPr>
            <p:extLst>
              <p:ext uri="{D42A27DB-BD31-4B8C-83A1-F6EECF244321}">
                <p14:modId xmlns:p14="http://schemas.microsoft.com/office/powerpoint/2010/main" val="582507443"/>
              </p:ext>
            </p:extLst>
          </p:nvPr>
        </p:nvGraphicFramePr>
        <p:xfrm>
          <a:off x="420688" y="5864225"/>
          <a:ext cx="5805487" cy="496888"/>
        </p:xfrm>
        <a:graphic>
          <a:graphicData uri="http://schemas.openxmlformats.org/presentationml/2006/ole">
            <mc:AlternateContent xmlns:mc="http://schemas.openxmlformats.org/markup-compatibility/2006">
              <mc:Choice xmlns:v="urn:schemas-microsoft-com:vml" Requires="v">
                <p:oleObj name="Equation" r:id="rId57" imgW="2755800" imgH="228600" progId="Equation.DSMT4">
                  <p:embed/>
                </p:oleObj>
              </mc:Choice>
              <mc:Fallback>
                <p:oleObj name="Equation" r:id="rId57" imgW="2755800" imgH="228600" progId="Equation.DSMT4">
                  <p:embed/>
                  <p:pic>
                    <p:nvPicPr>
                      <p:cNvPr id="144467" name="Object 83">
                        <a:extLst>
                          <a:ext uri="{FF2B5EF4-FFF2-40B4-BE49-F238E27FC236}">
                            <a16:creationId xmlns:a16="http://schemas.microsoft.com/office/drawing/2014/main" id="{AA41D7A9-0942-4139-BE59-C7672101BAA2}"/>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20688" y="5864225"/>
                        <a:ext cx="580548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4468" name="Group 84">
            <a:extLst>
              <a:ext uri="{FF2B5EF4-FFF2-40B4-BE49-F238E27FC236}">
                <a16:creationId xmlns:a16="http://schemas.microsoft.com/office/drawing/2014/main" id="{7EEF4E57-B0E1-482A-86B7-D394B0CA378C}"/>
              </a:ext>
            </a:extLst>
          </p:cNvPr>
          <p:cNvGrpSpPr>
            <a:grpSpLocks/>
          </p:cNvGrpSpPr>
          <p:nvPr/>
        </p:nvGrpSpPr>
        <p:grpSpPr bwMode="auto">
          <a:xfrm>
            <a:off x="492918" y="4759325"/>
            <a:ext cx="8208963" cy="530225"/>
            <a:chOff x="340" y="3022"/>
            <a:chExt cx="5171" cy="334"/>
          </a:xfrm>
          <a:solidFill>
            <a:schemeClr val="bg1"/>
          </a:solidFill>
        </p:grpSpPr>
        <p:sp>
          <p:nvSpPr>
            <p:cNvPr id="144469" name="Text Box 85">
              <a:extLst>
                <a:ext uri="{FF2B5EF4-FFF2-40B4-BE49-F238E27FC236}">
                  <a16:creationId xmlns:a16="http://schemas.microsoft.com/office/drawing/2014/main" id="{9F893A52-8F75-4919-9248-3A9495DB292F}"/>
                </a:ext>
              </a:extLst>
            </p:cNvPr>
            <p:cNvSpPr txBox="1">
              <a:spLocks noChangeArrowheads="1"/>
            </p:cNvSpPr>
            <p:nvPr/>
          </p:nvSpPr>
          <p:spPr bwMode="auto">
            <a:xfrm>
              <a:off x="340" y="3022"/>
              <a:ext cx="5171" cy="31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(3)  </a:t>
              </a:r>
              <a:r>
                <a:rPr kumimoji="0" lang="zh-CN" altLang="en-US"/>
                <a:t>若    奇， 偶；或    偶， 奇</a:t>
              </a:r>
              <a:r>
                <a:rPr kumimoji="0" lang="en-US" altLang="zh-CN"/>
                <a:t>,  </a:t>
              </a:r>
              <a:r>
                <a:rPr kumimoji="0" lang="zh-CN" altLang="en-US"/>
                <a:t>那么         是奇数。于是</a:t>
              </a:r>
            </a:p>
          </p:txBody>
        </p:sp>
        <p:graphicFrame>
          <p:nvGraphicFramePr>
            <p:cNvPr id="144470" name="Object 86">
              <a:extLst>
                <a:ext uri="{FF2B5EF4-FFF2-40B4-BE49-F238E27FC236}">
                  <a16:creationId xmlns:a16="http://schemas.microsoft.com/office/drawing/2014/main" id="{ECBC9B4F-7CBC-4941-84A4-41DED678F706}"/>
                </a:ext>
              </a:extLst>
            </p:cNvPr>
            <p:cNvGraphicFramePr>
              <a:graphicFrameLocks noChangeAspect="1"/>
            </p:cNvGraphicFramePr>
            <p:nvPr/>
          </p:nvGraphicFramePr>
          <p:xfrm>
            <a:off x="1156" y="3125"/>
            <a:ext cx="196" cy="227"/>
          </p:xfrm>
          <a:graphic>
            <a:graphicData uri="http://schemas.openxmlformats.org/presentationml/2006/ole">
              <mc:AlternateContent xmlns:mc="http://schemas.openxmlformats.org/markup-compatibility/2006">
                <mc:Choice xmlns:v="urn:schemas-microsoft-com:vml" Requires="v">
                  <p:oleObj r:id="rId58" imgW="130539" imgH="143561" progId="Equation.DSMT4">
                    <p:embed/>
                  </p:oleObj>
                </mc:Choice>
                <mc:Fallback>
                  <p:oleObj r:id="rId58" imgW="130539" imgH="143561" progId="Equation.DSMT4">
                    <p:embed/>
                    <p:pic>
                      <p:nvPicPr>
                        <p:cNvPr id="144470" name="Object 86">
                          <a:extLst>
                            <a:ext uri="{FF2B5EF4-FFF2-40B4-BE49-F238E27FC236}">
                              <a16:creationId xmlns:a16="http://schemas.microsoft.com/office/drawing/2014/main" id="{ECBC9B4F-7CBC-4941-84A4-41DED678F70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56" y="3125"/>
                          <a:ext cx="19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71" name="Object 87">
              <a:extLst>
                <a:ext uri="{FF2B5EF4-FFF2-40B4-BE49-F238E27FC236}">
                  <a16:creationId xmlns:a16="http://schemas.microsoft.com/office/drawing/2014/main" id="{470A99EA-2EFC-408D-B72B-AB982081D498}"/>
                </a:ext>
              </a:extLst>
            </p:cNvPr>
            <p:cNvGraphicFramePr>
              <a:graphicFrameLocks noChangeAspect="1"/>
            </p:cNvGraphicFramePr>
            <p:nvPr/>
          </p:nvGraphicFramePr>
          <p:xfrm>
            <a:off x="1631" y="3083"/>
            <a:ext cx="189" cy="273"/>
          </p:xfrm>
          <a:graphic>
            <a:graphicData uri="http://schemas.openxmlformats.org/presentationml/2006/ole">
              <mc:AlternateContent xmlns:mc="http://schemas.openxmlformats.org/markup-compatibility/2006">
                <mc:Choice xmlns:v="urn:schemas-microsoft-com:vml" Requires="v">
                  <p:oleObj r:id="rId59" imgW="129732" imgH="181498" progId="Equation.DSMT4">
                    <p:embed/>
                  </p:oleObj>
                </mc:Choice>
                <mc:Fallback>
                  <p:oleObj r:id="rId59" imgW="129732" imgH="181498" progId="Equation.DSMT4">
                    <p:embed/>
                    <p:pic>
                      <p:nvPicPr>
                        <p:cNvPr id="144471" name="Object 87">
                          <a:extLst>
                            <a:ext uri="{FF2B5EF4-FFF2-40B4-BE49-F238E27FC236}">
                              <a16:creationId xmlns:a16="http://schemas.microsoft.com/office/drawing/2014/main" id="{470A99EA-2EFC-408D-B72B-AB982081D49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31" y="3083"/>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72" name="Object 88">
              <a:extLst>
                <a:ext uri="{FF2B5EF4-FFF2-40B4-BE49-F238E27FC236}">
                  <a16:creationId xmlns:a16="http://schemas.microsoft.com/office/drawing/2014/main" id="{2814ABCB-1B37-427C-B91B-9B6E9CD10FC8}"/>
                </a:ext>
              </a:extLst>
            </p:cNvPr>
            <p:cNvGraphicFramePr>
              <a:graphicFrameLocks noChangeAspect="1"/>
            </p:cNvGraphicFramePr>
            <p:nvPr/>
          </p:nvGraphicFramePr>
          <p:xfrm>
            <a:off x="3696" y="3067"/>
            <a:ext cx="499" cy="273"/>
          </p:xfrm>
          <a:graphic>
            <a:graphicData uri="http://schemas.openxmlformats.org/presentationml/2006/ole">
              <mc:AlternateContent xmlns:mc="http://schemas.openxmlformats.org/markup-compatibility/2006">
                <mc:Choice xmlns:v="urn:schemas-microsoft-com:vml" Requires="v">
                  <p:oleObj r:id="rId60" imgW="346523" imgH="179831" progId="Equation.DSMT4">
                    <p:embed/>
                  </p:oleObj>
                </mc:Choice>
                <mc:Fallback>
                  <p:oleObj r:id="rId60" imgW="346523" imgH="179831" progId="Equation.DSMT4">
                    <p:embed/>
                    <p:pic>
                      <p:nvPicPr>
                        <p:cNvPr id="144472" name="Object 88">
                          <a:extLst>
                            <a:ext uri="{FF2B5EF4-FFF2-40B4-BE49-F238E27FC236}">
                              <a16:creationId xmlns:a16="http://schemas.microsoft.com/office/drawing/2014/main" id="{2814ABCB-1B37-427C-B91B-9B6E9CD10FC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96" y="3067"/>
                          <a:ext cx="49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73" name="Object 89">
              <a:extLst>
                <a:ext uri="{FF2B5EF4-FFF2-40B4-BE49-F238E27FC236}">
                  <a16:creationId xmlns:a16="http://schemas.microsoft.com/office/drawing/2014/main" id="{95003610-211C-4BB0-BEBB-6E4B31087632}"/>
                </a:ext>
              </a:extLst>
            </p:cNvPr>
            <p:cNvGraphicFramePr>
              <a:graphicFrameLocks noChangeAspect="1"/>
            </p:cNvGraphicFramePr>
            <p:nvPr/>
          </p:nvGraphicFramePr>
          <p:xfrm>
            <a:off x="2368" y="3109"/>
            <a:ext cx="196" cy="227"/>
          </p:xfrm>
          <a:graphic>
            <a:graphicData uri="http://schemas.openxmlformats.org/presentationml/2006/ole">
              <mc:AlternateContent xmlns:mc="http://schemas.openxmlformats.org/markup-compatibility/2006">
                <mc:Choice xmlns:v="urn:schemas-microsoft-com:vml" Requires="v">
                  <p:oleObj r:id="rId61" imgW="130539" imgH="143561" progId="Equation.DSMT4">
                    <p:embed/>
                  </p:oleObj>
                </mc:Choice>
                <mc:Fallback>
                  <p:oleObj r:id="rId61" imgW="130539" imgH="143561" progId="Equation.DSMT4">
                    <p:embed/>
                    <p:pic>
                      <p:nvPicPr>
                        <p:cNvPr id="144473" name="Object 89">
                          <a:extLst>
                            <a:ext uri="{FF2B5EF4-FFF2-40B4-BE49-F238E27FC236}">
                              <a16:creationId xmlns:a16="http://schemas.microsoft.com/office/drawing/2014/main" id="{95003610-211C-4BB0-BEBB-6E4B3108763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8" y="3109"/>
                          <a:ext cx="19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474" name="Object 90">
              <a:extLst>
                <a:ext uri="{FF2B5EF4-FFF2-40B4-BE49-F238E27FC236}">
                  <a16:creationId xmlns:a16="http://schemas.microsoft.com/office/drawing/2014/main" id="{7BA0FBA2-FE3C-4FDD-8D07-8FA30644A49B}"/>
                </a:ext>
              </a:extLst>
            </p:cNvPr>
            <p:cNvGraphicFramePr>
              <a:graphicFrameLocks noChangeAspect="1"/>
            </p:cNvGraphicFramePr>
            <p:nvPr/>
          </p:nvGraphicFramePr>
          <p:xfrm>
            <a:off x="2843" y="3067"/>
            <a:ext cx="189" cy="273"/>
          </p:xfrm>
          <a:graphic>
            <a:graphicData uri="http://schemas.openxmlformats.org/presentationml/2006/ole">
              <mc:AlternateContent xmlns:mc="http://schemas.openxmlformats.org/markup-compatibility/2006">
                <mc:Choice xmlns:v="urn:schemas-microsoft-com:vml" Requires="v">
                  <p:oleObj r:id="rId62" imgW="129732" imgH="181498" progId="Equation.DSMT4">
                    <p:embed/>
                  </p:oleObj>
                </mc:Choice>
                <mc:Fallback>
                  <p:oleObj r:id="rId62" imgW="129732" imgH="181498" progId="Equation.DSMT4">
                    <p:embed/>
                    <p:pic>
                      <p:nvPicPr>
                        <p:cNvPr id="144474" name="Object 90">
                          <a:extLst>
                            <a:ext uri="{FF2B5EF4-FFF2-40B4-BE49-F238E27FC236}">
                              <a16:creationId xmlns:a16="http://schemas.microsoft.com/office/drawing/2014/main" id="{7BA0FBA2-FE3C-4FDD-8D07-8FA30644A49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43" y="3067"/>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4447"/>
                                        </p:tgtEl>
                                        <p:attrNameLst>
                                          <p:attrName>style.visibility</p:attrName>
                                        </p:attrNameLst>
                                      </p:cBhvr>
                                      <p:to>
                                        <p:strVal val="visible"/>
                                      </p:to>
                                    </p:set>
                                    <p:animEffect transition="in" filter="wipe(left)">
                                      <p:cBhvr>
                                        <p:cTn id="7" dur="500"/>
                                        <p:tgtEl>
                                          <p:spTgt spid="144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448"/>
                                        </p:tgtEl>
                                        <p:attrNameLst>
                                          <p:attrName>style.visibility</p:attrName>
                                        </p:attrNameLst>
                                      </p:cBhvr>
                                      <p:to>
                                        <p:strVal val="visible"/>
                                      </p:to>
                                    </p:set>
                                    <p:animEffect transition="in" filter="wipe(left)">
                                      <p:cBhvr>
                                        <p:cTn id="12" dur="500"/>
                                        <p:tgtEl>
                                          <p:spTgt spid="144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445"/>
                                        </p:tgtEl>
                                        <p:attrNameLst>
                                          <p:attrName>style.visibility</p:attrName>
                                        </p:attrNameLst>
                                      </p:cBhvr>
                                      <p:to>
                                        <p:strVal val="visible"/>
                                      </p:to>
                                    </p:set>
                                    <p:animEffect transition="in" filter="wipe(left)">
                                      <p:cBhvr>
                                        <p:cTn id="17" dur="500"/>
                                        <p:tgtEl>
                                          <p:spTgt spid="144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450"/>
                                        </p:tgtEl>
                                        <p:attrNameLst>
                                          <p:attrName>style.visibility</p:attrName>
                                        </p:attrNameLst>
                                      </p:cBhvr>
                                      <p:to>
                                        <p:strVal val="visible"/>
                                      </p:to>
                                    </p:set>
                                    <p:animEffect transition="in" filter="wipe(left)">
                                      <p:cBhvr>
                                        <p:cTn id="22" dur="500"/>
                                        <p:tgtEl>
                                          <p:spTgt spid="144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44453"/>
                                        </p:tgtEl>
                                        <p:attrNameLst>
                                          <p:attrName>style.visibility</p:attrName>
                                        </p:attrNameLst>
                                      </p:cBhvr>
                                      <p:to>
                                        <p:strVal val="visible"/>
                                      </p:to>
                                    </p:set>
                                    <p:animEffect transition="in" filter="wipe(up)">
                                      <p:cBhvr>
                                        <p:cTn id="27" dur="500"/>
                                        <p:tgtEl>
                                          <p:spTgt spid="1444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4452"/>
                                        </p:tgtEl>
                                        <p:attrNameLst>
                                          <p:attrName>style.visibility</p:attrName>
                                        </p:attrNameLst>
                                      </p:cBhvr>
                                      <p:to>
                                        <p:strVal val="visible"/>
                                      </p:to>
                                    </p:set>
                                    <p:animEffect transition="in" filter="wipe(up)">
                                      <p:cBhvr>
                                        <p:cTn id="32" dur="500"/>
                                        <p:tgtEl>
                                          <p:spTgt spid="144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4454"/>
                                        </p:tgtEl>
                                        <p:attrNameLst>
                                          <p:attrName>style.visibility</p:attrName>
                                        </p:attrNameLst>
                                      </p:cBhvr>
                                      <p:to>
                                        <p:strVal val="visible"/>
                                      </p:to>
                                    </p:set>
                                    <p:animEffect transition="in" filter="wipe(left)">
                                      <p:cBhvr>
                                        <p:cTn id="37" dur="500"/>
                                        <p:tgtEl>
                                          <p:spTgt spid="1444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427"/>
                                        </p:tgtEl>
                                        <p:attrNameLst>
                                          <p:attrName>style.visibility</p:attrName>
                                        </p:attrNameLst>
                                      </p:cBhvr>
                                      <p:to>
                                        <p:strVal val="visible"/>
                                      </p:to>
                                    </p:set>
                                    <p:animEffect transition="in" filter="wipe(left)">
                                      <p:cBhvr>
                                        <p:cTn id="42" dur="500"/>
                                        <p:tgtEl>
                                          <p:spTgt spid="144427"/>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144428"/>
                                        </p:tgtEl>
                                        <p:attrNameLst>
                                          <p:attrName>style.visibility</p:attrName>
                                        </p:attrNameLst>
                                      </p:cBhvr>
                                      <p:to>
                                        <p:strVal val="visible"/>
                                      </p:to>
                                    </p:set>
                                    <p:animEffect transition="in" filter="wipe(left)">
                                      <p:cBhvr>
                                        <p:cTn id="46" dur="500"/>
                                        <p:tgtEl>
                                          <p:spTgt spid="144428"/>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144429"/>
                                        </p:tgtEl>
                                        <p:attrNameLst>
                                          <p:attrName>style.visibility</p:attrName>
                                        </p:attrNameLst>
                                      </p:cBhvr>
                                      <p:to>
                                        <p:strVal val="visible"/>
                                      </p:to>
                                    </p:set>
                                    <p:animEffect transition="in" filter="wipe(left)">
                                      <p:cBhvr>
                                        <p:cTn id="50" dur="500"/>
                                        <p:tgtEl>
                                          <p:spTgt spid="1444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44456"/>
                                        </p:tgtEl>
                                        <p:attrNameLst>
                                          <p:attrName>style.visibility</p:attrName>
                                        </p:attrNameLst>
                                      </p:cBhvr>
                                      <p:to>
                                        <p:strVal val="visible"/>
                                      </p:to>
                                    </p:set>
                                    <p:animEffect transition="in" filter="wipe(left)">
                                      <p:cBhvr>
                                        <p:cTn id="55" dur="500"/>
                                        <p:tgtEl>
                                          <p:spTgt spid="14445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44457"/>
                                        </p:tgtEl>
                                        <p:attrNameLst>
                                          <p:attrName>style.visibility</p:attrName>
                                        </p:attrNameLst>
                                      </p:cBhvr>
                                      <p:to>
                                        <p:strVal val="visible"/>
                                      </p:to>
                                    </p:set>
                                    <p:animEffect transition="in" filter="wipe(down)">
                                      <p:cBhvr>
                                        <p:cTn id="60" dur="500"/>
                                        <p:tgtEl>
                                          <p:spTgt spid="1444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44458"/>
                                        </p:tgtEl>
                                        <p:attrNameLst>
                                          <p:attrName>style.visibility</p:attrName>
                                        </p:attrNameLst>
                                      </p:cBhvr>
                                      <p:to>
                                        <p:strVal val="visible"/>
                                      </p:to>
                                    </p:set>
                                    <p:animEffect transition="in" filter="wipe(left)">
                                      <p:cBhvr>
                                        <p:cTn id="65" dur="500"/>
                                        <p:tgtEl>
                                          <p:spTgt spid="14445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44463"/>
                                        </p:tgtEl>
                                        <p:attrNameLst>
                                          <p:attrName>style.visibility</p:attrName>
                                        </p:attrNameLst>
                                      </p:cBhvr>
                                      <p:to>
                                        <p:strVal val="visible"/>
                                      </p:to>
                                    </p:set>
                                    <p:animEffect transition="in" filter="wipe(left)">
                                      <p:cBhvr>
                                        <p:cTn id="70" dur="500"/>
                                        <p:tgtEl>
                                          <p:spTgt spid="14446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44464"/>
                                        </p:tgtEl>
                                        <p:attrNameLst>
                                          <p:attrName>style.visibility</p:attrName>
                                        </p:attrNameLst>
                                      </p:cBhvr>
                                      <p:to>
                                        <p:strVal val="visible"/>
                                      </p:to>
                                    </p:set>
                                    <p:animEffect transition="in" filter="wipe(left)">
                                      <p:cBhvr>
                                        <p:cTn id="75" dur="500"/>
                                        <p:tgtEl>
                                          <p:spTgt spid="14446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44465"/>
                                        </p:tgtEl>
                                        <p:attrNameLst>
                                          <p:attrName>style.visibility</p:attrName>
                                        </p:attrNameLst>
                                      </p:cBhvr>
                                      <p:to>
                                        <p:strVal val="visible"/>
                                      </p:to>
                                    </p:set>
                                    <p:animEffect transition="in" filter="wipe(down)">
                                      <p:cBhvr>
                                        <p:cTn id="80" dur="500"/>
                                        <p:tgtEl>
                                          <p:spTgt spid="14446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44468"/>
                                        </p:tgtEl>
                                        <p:attrNameLst>
                                          <p:attrName>style.visibility</p:attrName>
                                        </p:attrNameLst>
                                      </p:cBhvr>
                                      <p:to>
                                        <p:strVal val="visible"/>
                                      </p:to>
                                    </p:set>
                                    <p:animEffect transition="in" filter="wipe(left)">
                                      <p:cBhvr>
                                        <p:cTn id="85" dur="500"/>
                                        <p:tgtEl>
                                          <p:spTgt spid="14446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44466"/>
                                        </p:tgtEl>
                                        <p:attrNameLst>
                                          <p:attrName>style.visibility</p:attrName>
                                        </p:attrNameLst>
                                      </p:cBhvr>
                                      <p:to>
                                        <p:strVal val="visible"/>
                                      </p:to>
                                    </p:set>
                                    <p:animEffect transition="in" filter="wipe(left)">
                                      <p:cBhvr>
                                        <p:cTn id="90" dur="500"/>
                                        <p:tgtEl>
                                          <p:spTgt spid="14446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44467"/>
                                        </p:tgtEl>
                                        <p:attrNameLst>
                                          <p:attrName>style.visibility</p:attrName>
                                        </p:attrNameLst>
                                      </p:cBhvr>
                                      <p:to>
                                        <p:strVal val="visible"/>
                                      </p:to>
                                    </p:set>
                                    <p:animEffect transition="in" filter="wipe(left)">
                                      <p:cBhvr>
                                        <p:cTn id="95" dur="500"/>
                                        <p:tgtEl>
                                          <p:spTgt spid="144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35" name="Rectangle 27">
            <a:extLst>
              <a:ext uri="{FF2B5EF4-FFF2-40B4-BE49-F238E27FC236}">
                <a16:creationId xmlns:a16="http://schemas.microsoft.com/office/drawing/2014/main" id="{F9FA8942-2CD4-4DB6-84C4-6889657316CA}"/>
              </a:ext>
            </a:extLst>
          </p:cNvPr>
          <p:cNvSpPr>
            <a:spLocks noGrp="1" noChangeArrowheads="1"/>
          </p:cNvSpPr>
          <p:nvPr>
            <p:ph type="title"/>
          </p:nvPr>
        </p:nvSpPr>
        <p:spPr>
          <a:xfrm>
            <a:off x="1600200" y="228600"/>
            <a:ext cx="5715000" cy="685800"/>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grpSp>
        <p:nvGrpSpPr>
          <p:cNvPr id="145438" name="Group 30">
            <a:extLst>
              <a:ext uri="{FF2B5EF4-FFF2-40B4-BE49-F238E27FC236}">
                <a16:creationId xmlns:a16="http://schemas.microsoft.com/office/drawing/2014/main" id="{5A092E4A-5689-4A72-8885-B390034940CC}"/>
              </a:ext>
            </a:extLst>
          </p:cNvPr>
          <p:cNvGrpSpPr>
            <a:grpSpLocks/>
          </p:cNvGrpSpPr>
          <p:nvPr/>
        </p:nvGrpSpPr>
        <p:grpSpPr bwMode="auto">
          <a:xfrm>
            <a:off x="468313" y="1125538"/>
            <a:ext cx="8280400" cy="563562"/>
            <a:chOff x="295" y="1162"/>
            <a:chExt cx="5216" cy="355"/>
          </a:xfrm>
        </p:grpSpPr>
        <p:sp>
          <p:nvSpPr>
            <p:cNvPr id="145422" name="Text Box 14">
              <a:extLst>
                <a:ext uri="{FF2B5EF4-FFF2-40B4-BE49-F238E27FC236}">
                  <a16:creationId xmlns:a16="http://schemas.microsoft.com/office/drawing/2014/main" id="{B416EB5A-3EBC-4FDF-B070-C3537F065375}"/>
                </a:ext>
              </a:extLst>
            </p:cNvPr>
            <p:cNvSpPr txBox="1">
              <a:spLocks noChangeArrowheads="1"/>
            </p:cNvSpPr>
            <p:nvPr/>
          </p:nvSpPr>
          <p:spPr bwMode="auto">
            <a:xfrm>
              <a:off x="295" y="1162"/>
              <a:ext cx="5216"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dirty="0"/>
                <a:t>       </a:t>
              </a:r>
              <a:r>
                <a:rPr kumimoji="0" lang="en-US" altLang="zh-CN" b="1" dirty="0">
                  <a:solidFill>
                    <a:srgbClr val="7030A0"/>
                  </a:solidFill>
                </a:rPr>
                <a:t> 3</a:t>
              </a:r>
              <a:r>
                <a:rPr kumimoji="0" lang="zh-CN" altLang="en-US" b="1" dirty="0">
                  <a:solidFill>
                    <a:srgbClr val="7030A0"/>
                  </a:solidFill>
                </a:rPr>
                <a:t>）   </a:t>
              </a:r>
              <a:r>
                <a:rPr kumimoji="0" lang="zh-CN" altLang="en-US" dirty="0"/>
                <a:t>规定                           </a:t>
              </a:r>
              <a:r>
                <a:rPr kumimoji="0" lang="en-US" altLang="zh-CN" dirty="0"/>
                <a:t>(   </a:t>
              </a:r>
              <a:r>
                <a:rPr kumimoji="0" lang="zh-CN" altLang="en-US" dirty="0"/>
                <a:t>是    的任一元</a:t>
              </a:r>
              <a:r>
                <a:rPr kumimoji="0" lang="en-US" altLang="zh-CN" dirty="0"/>
                <a:t>)</a:t>
              </a:r>
            </a:p>
          </p:txBody>
        </p:sp>
        <p:graphicFrame>
          <p:nvGraphicFramePr>
            <p:cNvPr id="145423" name="Object 15">
              <a:extLst>
                <a:ext uri="{FF2B5EF4-FFF2-40B4-BE49-F238E27FC236}">
                  <a16:creationId xmlns:a16="http://schemas.microsoft.com/office/drawing/2014/main" id="{B05EE4C4-4EEE-4C5C-8EE8-FBEA9BBF7CAF}"/>
                </a:ext>
              </a:extLst>
            </p:cNvPr>
            <p:cNvGraphicFramePr>
              <a:graphicFrameLocks noChangeAspect="1"/>
            </p:cNvGraphicFramePr>
            <p:nvPr>
              <p:extLst>
                <p:ext uri="{D42A27DB-BD31-4B8C-83A1-F6EECF244321}">
                  <p14:modId xmlns:p14="http://schemas.microsoft.com/office/powerpoint/2010/main" val="4224062359"/>
                </p:ext>
              </p:extLst>
            </p:nvPr>
          </p:nvGraphicFramePr>
          <p:xfrm>
            <a:off x="1701" y="1185"/>
            <a:ext cx="1043" cy="332"/>
          </p:xfrm>
          <a:graphic>
            <a:graphicData uri="http://schemas.openxmlformats.org/presentationml/2006/ole">
              <mc:AlternateContent xmlns:mc="http://schemas.openxmlformats.org/markup-compatibility/2006">
                <mc:Choice xmlns:v="urn:schemas-microsoft-com:vml" Requires="v">
                  <p:oleObj name="Equation" r:id="rId2" imgW="736560" imgH="228600" progId="Equation.DSMT4">
                    <p:embed/>
                  </p:oleObj>
                </mc:Choice>
                <mc:Fallback>
                  <p:oleObj name="Equation" r:id="rId2" imgW="736560" imgH="228600" progId="Equation.DSMT4">
                    <p:embed/>
                    <p:pic>
                      <p:nvPicPr>
                        <p:cNvPr id="145423" name="Object 15">
                          <a:extLst>
                            <a:ext uri="{FF2B5EF4-FFF2-40B4-BE49-F238E27FC236}">
                              <a16:creationId xmlns:a16="http://schemas.microsoft.com/office/drawing/2014/main" id="{B05EE4C4-4EEE-4C5C-8EE8-FBEA9BBF7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 y="1185"/>
                          <a:ext cx="1043"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27" name="Object 19">
              <a:extLst>
                <a:ext uri="{FF2B5EF4-FFF2-40B4-BE49-F238E27FC236}">
                  <a16:creationId xmlns:a16="http://schemas.microsoft.com/office/drawing/2014/main" id="{88FA6693-E11E-48DD-8A8A-8FCF6EA68926}"/>
                </a:ext>
              </a:extLst>
            </p:cNvPr>
            <p:cNvGraphicFramePr>
              <a:graphicFrameLocks noChangeAspect="1"/>
            </p:cNvGraphicFramePr>
            <p:nvPr/>
          </p:nvGraphicFramePr>
          <p:xfrm>
            <a:off x="3251" y="1221"/>
            <a:ext cx="213" cy="226"/>
          </p:xfrm>
          <a:graphic>
            <a:graphicData uri="http://schemas.openxmlformats.org/presentationml/2006/ole">
              <mc:AlternateContent xmlns:mc="http://schemas.openxmlformats.org/markup-compatibility/2006">
                <mc:Choice xmlns:v="urn:schemas-microsoft-com:vml" Requires="v">
                  <p:oleObj r:id="rId4" imgW="155822" imgH="168780" progId="Equation.DSMT4">
                    <p:embed/>
                  </p:oleObj>
                </mc:Choice>
                <mc:Fallback>
                  <p:oleObj r:id="rId4" imgW="155822" imgH="168780" progId="Equation.DSMT4">
                    <p:embed/>
                    <p:pic>
                      <p:nvPicPr>
                        <p:cNvPr id="145427" name="Object 19">
                          <a:extLst>
                            <a:ext uri="{FF2B5EF4-FFF2-40B4-BE49-F238E27FC236}">
                              <a16:creationId xmlns:a16="http://schemas.microsoft.com/office/drawing/2014/main" id="{88FA6693-E11E-48DD-8A8A-8FCF6EA689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 y="1221"/>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36" name="Object 28">
              <a:extLst>
                <a:ext uri="{FF2B5EF4-FFF2-40B4-BE49-F238E27FC236}">
                  <a16:creationId xmlns:a16="http://schemas.microsoft.com/office/drawing/2014/main" id="{1393CBCB-3F76-4D6D-BAAF-D6DF127B8BA9}"/>
                </a:ext>
              </a:extLst>
            </p:cNvPr>
            <p:cNvGraphicFramePr>
              <a:graphicFrameLocks noChangeAspect="1"/>
            </p:cNvGraphicFramePr>
            <p:nvPr/>
          </p:nvGraphicFramePr>
          <p:xfrm>
            <a:off x="2893" y="1266"/>
            <a:ext cx="196" cy="226"/>
          </p:xfrm>
          <a:graphic>
            <a:graphicData uri="http://schemas.openxmlformats.org/presentationml/2006/ole">
              <mc:AlternateContent xmlns:mc="http://schemas.openxmlformats.org/markup-compatibility/2006">
                <mc:Choice xmlns:v="urn:schemas-microsoft-com:vml" Requires="v">
                  <p:oleObj r:id="rId6" imgW="130539" imgH="143561" progId="Equation.DSMT4">
                    <p:embed/>
                  </p:oleObj>
                </mc:Choice>
                <mc:Fallback>
                  <p:oleObj r:id="rId6" imgW="130539" imgH="143561" progId="Equation.DSMT4">
                    <p:embed/>
                    <p:pic>
                      <p:nvPicPr>
                        <p:cNvPr id="145436" name="Object 28">
                          <a:extLst>
                            <a:ext uri="{FF2B5EF4-FFF2-40B4-BE49-F238E27FC236}">
                              <a16:creationId xmlns:a16="http://schemas.microsoft.com/office/drawing/2014/main" id="{1393CBCB-3F76-4D6D-BAAF-D6DF127B8B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3" y="1266"/>
                          <a:ext cx="1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5440" name="Group 32">
            <a:extLst>
              <a:ext uri="{FF2B5EF4-FFF2-40B4-BE49-F238E27FC236}">
                <a16:creationId xmlns:a16="http://schemas.microsoft.com/office/drawing/2014/main" id="{A9483989-32A7-4398-9C63-990C4A498933}"/>
              </a:ext>
            </a:extLst>
          </p:cNvPr>
          <p:cNvGrpSpPr>
            <a:grpSpLocks/>
          </p:cNvGrpSpPr>
          <p:nvPr/>
        </p:nvGrpSpPr>
        <p:grpSpPr bwMode="auto">
          <a:xfrm>
            <a:off x="468313" y="1558927"/>
            <a:ext cx="8280400" cy="547688"/>
            <a:chOff x="295" y="1435"/>
            <a:chExt cx="5216" cy="345"/>
          </a:xfrm>
        </p:grpSpPr>
        <p:graphicFrame>
          <p:nvGraphicFramePr>
            <p:cNvPr id="145428" name="Object 20">
              <a:extLst>
                <a:ext uri="{FF2B5EF4-FFF2-40B4-BE49-F238E27FC236}">
                  <a16:creationId xmlns:a16="http://schemas.microsoft.com/office/drawing/2014/main" id="{F8A3875C-5E1F-4D94-8406-42636086E527}"/>
                </a:ext>
              </a:extLst>
            </p:cNvPr>
            <p:cNvGraphicFramePr>
              <a:graphicFrameLocks noChangeAspect="1"/>
            </p:cNvGraphicFramePr>
            <p:nvPr/>
          </p:nvGraphicFramePr>
          <p:xfrm>
            <a:off x="1549" y="1517"/>
            <a:ext cx="215" cy="228"/>
          </p:xfrm>
          <a:graphic>
            <a:graphicData uri="http://schemas.openxmlformats.org/presentationml/2006/ole">
              <mc:AlternateContent xmlns:mc="http://schemas.openxmlformats.org/markup-compatibility/2006">
                <mc:Choice xmlns:v="urn:schemas-microsoft-com:vml" Requires="v">
                  <p:oleObj r:id="rId8" imgW="155822" imgH="168780" progId="Equation.DSMT4">
                    <p:embed/>
                  </p:oleObj>
                </mc:Choice>
                <mc:Fallback>
                  <p:oleObj r:id="rId8" imgW="155822" imgH="168780" progId="Equation.DSMT4">
                    <p:embed/>
                    <p:pic>
                      <p:nvPicPr>
                        <p:cNvPr id="145428" name="Object 20">
                          <a:extLst>
                            <a:ext uri="{FF2B5EF4-FFF2-40B4-BE49-F238E27FC236}">
                              <a16:creationId xmlns:a16="http://schemas.microsoft.com/office/drawing/2014/main" id="{F8A3875C-5E1F-4D94-8406-42636086E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 y="1517"/>
                          <a:ext cx="21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30" name="Object 22">
              <a:extLst>
                <a:ext uri="{FF2B5EF4-FFF2-40B4-BE49-F238E27FC236}">
                  <a16:creationId xmlns:a16="http://schemas.microsoft.com/office/drawing/2014/main" id="{60D04809-60D7-4B32-A6E5-5C107F31983A}"/>
                </a:ext>
              </a:extLst>
            </p:cNvPr>
            <p:cNvGraphicFramePr>
              <a:graphicFrameLocks noChangeAspect="1"/>
            </p:cNvGraphicFramePr>
            <p:nvPr/>
          </p:nvGraphicFramePr>
          <p:xfrm>
            <a:off x="1946" y="1480"/>
            <a:ext cx="208" cy="273"/>
          </p:xfrm>
          <a:graphic>
            <a:graphicData uri="http://schemas.openxmlformats.org/presentationml/2006/ole">
              <mc:AlternateContent xmlns:mc="http://schemas.openxmlformats.org/markup-compatibility/2006">
                <mc:Choice xmlns:v="urn:schemas-microsoft-com:vml" Requires="v">
                  <p:oleObj r:id="rId9" imgW="155547" imgH="207290" progId="Equation.DSMT4">
                    <p:embed/>
                  </p:oleObj>
                </mc:Choice>
                <mc:Fallback>
                  <p:oleObj r:id="rId9" imgW="155547" imgH="207290" progId="Equation.DSMT4">
                    <p:embed/>
                    <p:pic>
                      <p:nvPicPr>
                        <p:cNvPr id="145430" name="Object 22">
                          <a:extLst>
                            <a:ext uri="{FF2B5EF4-FFF2-40B4-BE49-F238E27FC236}">
                              <a16:creationId xmlns:a16="http://schemas.microsoft.com/office/drawing/2014/main" id="{60D04809-60D7-4B32-A6E5-5C107F3198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6" y="1480"/>
                          <a:ext cx="20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37" name="Object 29">
              <a:extLst>
                <a:ext uri="{FF2B5EF4-FFF2-40B4-BE49-F238E27FC236}">
                  <a16:creationId xmlns:a16="http://schemas.microsoft.com/office/drawing/2014/main" id="{7B05B444-E173-4735-B63F-EB901069E5FA}"/>
                </a:ext>
              </a:extLst>
            </p:cNvPr>
            <p:cNvGraphicFramePr>
              <a:graphicFrameLocks noChangeAspect="1"/>
            </p:cNvGraphicFramePr>
            <p:nvPr/>
          </p:nvGraphicFramePr>
          <p:xfrm>
            <a:off x="764" y="1464"/>
            <a:ext cx="200" cy="316"/>
          </p:xfrm>
          <a:graphic>
            <a:graphicData uri="http://schemas.openxmlformats.org/presentationml/2006/ole">
              <mc:AlternateContent xmlns:mc="http://schemas.openxmlformats.org/markup-compatibility/2006">
                <mc:Choice xmlns:v="urn:schemas-microsoft-com:vml" Requires="v">
                  <p:oleObj name="Equation" r:id="rId11" imgW="152280" imgH="228600" progId="Equation.DSMT4">
                    <p:embed/>
                  </p:oleObj>
                </mc:Choice>
                <mc:Fallback>
                  <p:oleObj name="Equation" r:id="rId11" imgW="152280" imgH="228600" progId="Equation.DSMT4">
                    <p:embed/>
                    <p:pic>
                      <p:nvPicPr>
                        <p:cNvPr id="145437" name="Object 29">
                          <a:extLst>
                            <a:ext uri="{FF2B5EF4-FFF2-40B4-BE49-F238E27FC236}">
                              <a16:creationId xmlns:a16="http://schemas.microsoft.com/office/drawing/2014/main" id="{7B05B444-E173-4735-B63F-EB901069E5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4" y="1464"/>
                          <a:ext cx="2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39" name="Text Box 31">
              <a:extLst>
                <a:ext uri="{FF2B5EF4-FFF2-40B4-BE49-F238E27FC236}">
                  <a16:creationId xmlns:a16="http://schemas.microsoft.com/office/drawing/2014/main" id="{0D759742-93A1-4937-8E46-ED487E781531}"/>
                </a:ext>
              </a:extLst>
            </p:cNvPr>
            <p:cNvSpPr txBox="1">
              <a:spLocks noChangeArrowheads="1"/>
            </p:cNvSpPr>
            <p:nvPr/>
          </p:nvSpPr>
          <p:spPr bwMode="auto">
            <a:xfrm>
              <a:off x="295" y="1435"/>
              <a:ext cx="5216"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dirty="0"/>
                <a:t>虽然     是一个    到    的映射</a:t>
              </a:r>
              <a:r>
                <a:rPr kumimoji="0" lang="en-US" altLang="zh-CN" dirty="0"/>
                <a:t>,   </a:t>
              </a:r>
              <a:r>
                <a:rPr kumimoji="0" lang="zh-CN" altLang="en-US" dirty="0"/>
                <a:t>但不是同态映射</a:t>
              </a:r>
              <a:r>
                <a:rPr kumimoji="0" lang="en-US" altLang="zh-CN" dirty="0"/>
                <a:t>.  </a:t>
              </a:r>
              <a:r>
                <a:rPr kumimoji="0" lang="zh-CN" altLang="en-US" dirty="0"/>
                <a:t>因为</a:t>
              </a:r>
              <a:r>
                <a:rPr kumimoji="0" lang="en-US" altLang="zh-CN" dirty="0"/>
                <a:t>,  </a:t>
              </a:r>
              <a:r>
                <a:rPr kumimoji="0" lang="zh-CN" altLang="en-US" dirty="0"/>
                <a:t>对于</a:t>
              </a:r>
            </a:p>
          </p:txBody>
        </p:sp>
      </p:grpSp>
      <p:grpSp>
        <p:nvGrpSpPr>
          <p:cNvPr id="145442" name="Group 34">
            <a:extLst>
              <a:ext uri="{FF2B5EF4-FFF2-40B4-BE49-F238E27FC236}">
                <a16:creationId xmlns:a16="http://schemas.microsoft.com/office/drawing/2014/main" id="{ADBD79CE-7ADA-4D70-AF1A-828FAA0E5144}"/>
              </a:ext>
            </a:extLst>
          </p:cNvPr>
          <p:cNvGrpSpPr>
            <a:grpSpLocks/>
          </p:cNvGrpSpPr>
          <p:nvPr/>
        </p:nvGrpSpPr>
        <p:grpSpPr bwMode="auto">
          <a:xfrm>
            <a:off x="585788" y="2051053"/>
            <a:ext cx="7408862" cy="512763"/>
            <a:chOff x="369" y="1745"/>
            <a:chExt cx="4667" cy="323"/>
          </a:xfrm>
        </p:grpSpPr>
        <p:graphicFrame>
          <p:nvGraphicFramePr>
            <p:cNvPr id="145426" name="Object 18">
              <a:extLst>
                <a:ext uri="{FF2B5EF4-FFF2-40B4-BE49-F238E27FC236}">
                  <a16:creationId xmlns:a16="http://schemas.microsoft.com/office/drawing/2014/main" id="{2C784250-4EA7-4D42-B4B2-F6E6B31BE9A9}"/>
                </a:ext>
              </a:extLst>
            </p:cNvPr>
            <p:cNvGraphicFramePr>
              <a:graphicFrameLocks noChangeAspect="1"/>
            </p:cNvGraphicFramePr>
            <p:nvPr/>
          </p:nvGraphicFramePr>
          <p:xfrm>
            <a:off x="1111" y="1842"/>
            <a:ext cx="196" cy="226"/>
          </p:xfrm>
          <a:graphic>
            <a:graphicData uri="http://schemas.openxmlformats.org/presentationml/2006/ole">
              <mc:AlternateContent xmlns:mc="http://schemas.openxmlformats.org/markup-compatibility/2006">
                <mc:Choice xmlns:v="urn:schemas-microsoft-com:vml" Requires="v">
                  <p:oleObj r:id="rId13" imgW="130539" imgH="143561" progId="Equation.DSMT4">
                    <p:embed/>
                  </p:oleObj>
                </mc:Choice>
                <mc:Fallback>
                  <p:oleObj r:id="rId13" imgW="130539" imgH="143561" progId="Equation.DSMT4">
                    <p:embed/>
                    <p:pic>
                      <p:nvPicPr>
                        <p:cNvPr id="145426" name="Object 18">
                          <a:extLst>
                            <a:ext uri="{FF2B5EF4-FFF2-40B4-BE49-F238E27FC236}">
                              <a16:creationId xmlns:a16="http://schemas.microsoft.com/office/drawing/2014/main" id="{2C784250-4EA7-4D42-B4B2-F6E6B31BE9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 y="1842"/>
                          <a:ext cx="1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29" name="Object 21">
              <a:extLst>
                <a:ext uri="{FF2B5EF4-FFF2-40B4-BE49-F238E27FC236}">
                  <a16:creationId xmlns:a16="http://schemas.microsoft.com/office/drawing/2014/main" id="{7E0A30C3-DC6D-41CB-A3AA-0DFF0C9CB8DE}"/>
                </a:ext>
              </a:extLst>
            </p:cNvPr>
            <p:cNvGraphicFramePr>
              <a:graphicFrameLocks noChangeAspect="1"/>
            </p:cNvGraphicFramePr>
            <p:nvPr/>
          </p:nvGraphicFramePr>
          <p:xfrm>
            <a:off x="369" y="1797"/>
            <a:ext cx="213" cy="226"/>
          </p:xfrm>
          <a:graphic>
            <a:graphicData uri="http://schemas.openxmlformats.org/presentationml/2006/ole">
              <mc:AlternateContent xmlns:mc="http://schemas.openxmlformats.org/markup-compatibility/2006">
                <mc:Choice xmlns:v="urn:schemas-microsoft-com:vml" Requires="v">
                  <p:oleObj r:id="rId14" imgW="155822" imgH="168780" progId="Equation.DSMT4">
                    <p:embed/>
                  </p:oleObj>
                </mc:Choice>
                <mc:Fallback>
                  <p:oleObj r:id="rId14" imgW="155822" imgH="168780" progId="Equation.DSMT4">
                    <p:embed/>
                    <p:pic>
                      <p:nvPicPr>
                        <p:cNvPr id="145429" name="Object 21">
                          <a:extLst>
                            <a:ext uri="{FF2B5EF4-FFF2-40B4-BE49-F238E27FC236}">
                              <a16:creationId xmlns:a16="http://schemas.microsoft.com/office/drawing/2014/main" id="{7E0A30C3-DC6D-41CB-A3AA-0DFF0C9CB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 y="1797"/>
                          <a:ext cx="21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31" name="Object 23">
              <a:extLst>
                <a:ext uri="{FF2B5EF4-FFF2-40B4-BE49-F238E27FC236}">
                  <a16:creationId xmlns:a16="http://schemas.microsoft.com/office/drawing/2014/main" id="{AD1ADC0A-90FD-4BA7-BEEE-7CEAD50D02D5}"/>
                </a:ext>
              </a:extLst>
            </p:cNvPr>
            <p:cNvGraphicFramePr>
              <a:graphicFrameLocks noChangeAspect="1"/>
            </p:cNvGraphicFramePr>
            <p:nvPr/>
          </p:nvGraphicFramePr>
          <p:xfrm>
            <a:off x="1495" y="1789"/>
            <a:ext cx="186" cy="272"/>
          </p:xfrm>
          <a:graphic>
            <a:graphicData uri="http://schemas.openxmlformats.org/presentationml/2006/ole">
              <mc:AlternateContent xmlns:mc="http://schemas.openxmlformats.org/markup-compatibility/2006">
                <mc:Choice xmlns:v="urn:schemas-microsoft-com:vml" Requires="v">
                  <p:oleObj r:id="rId15" imgW="129732" imgH="181498" progId="Equation.DSMT4">
                    <p:embed/>
                  </p:oleObj>
                </mc:Choice>
                <mc:Fallback>
                  <p:oleObj r:id="rId15" imgW="129732" imgH="181498" progId="Equation.DSMT4">
                    <p:embed/>
                    <p:pic>
                      <p:nvPicPr>
                        <p:cNvPr id="145431" name="Object 23">
                          <a:extLst>
                            <a:ext uri="{FF2B5EF4-FFF2-40B4-BE49-F238E27FC236}">
                              <a16:creationId xmlns:a16="http://schemas.microsoft.com/office/drawing/2014/main" id="{AD1ADC0A-90FD-4BA7-BEEE-7CEAD50D02D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5" y="1789"/>
                          <a:ext cx="18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41" name="Text Box 33">
              <a:extLst>
                <a:ext uri="{FF2B5EF4-FFF2-40B4-BE49-F238E27FC236}">
                  <a16:creationId xmlns:a16="http://schemas.microsoft.com/office/drawing/2014/main" id="{E822F303-828C-4E75-ABCB-44D50FCE7472}"/>
                </a:ext>
              </a:extLst>
            </p:cNvPr>
            <p:cNvSpPr txBox="1">
              <a:spLocks noChangeArrowheads="1"/>
            </p:cNvSpPr>
            <p:nvPr/>
          </p:nvSpPr>
          <p:spPr bwMode="auto">
            <a:xfrm>
              <a:off x="501" y="1745"/>
              <a:ext cx="453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a:t>任意的   和   来说</a:t>
              </a:r>
              <a:r>
                <a:rPr kumimoji="0" lang="en-US" altLang="zh-CN"/>
                <a:t>,</a:t>
              </a:r>
            </a:p>
          </p:txBody>
        </p:sp>
      </p:grpSp>
      <p:grpSp>
        <p:nvGrpSpPr>
          <p:cNvPr id="145446" name="Group 38">
            <a:extLst>
              <a:ext uri="{FF2B5EF4-FFF2-40B4-BE49-F238E27FC236}">
                <a16:creationId xmlns:a16="http://schemas.microsoft.com/office/drawing/2014/main" id="{82D6E6C3-D943-494F-8F05-EA71E18B9C48}"/>
              </a:ext>
            </a:extLst>
          </p:cNvPr>
          <p:cNvGrpSpPr>
            <a:grpSpLocks/>
          </p:cNvGrpSpPr>
          <p:nvPr/>
        </p:nvGrpSpPr>
        <p:grpSpPr bwMode="auto">
          <a:xfrm>
            <a:off x="468313" y="3167068"/>
            <a:ext cx="5319712" cy="534988"/>
            <a:chOff x="340" y="3649"/>
            <a:chExt cx="3351" cy="337"/>
          </a:xfrm>
        </p:grpSpPr>
        <p:graphicFrame>
          <p:nvGraphicFramePr>
            <p:cNvPr id="145447" name="Object 39">
              <a:extLst>
                <a:ext uri="{FF2B5EF4-FFF2-40B4-BE49-F238E27FC236}">
                  <a16:creationId xmlns:a16="http://schemas.microsoft.com/office/drawing/2014/main" id="{95393190-A690-4C51-A4AA-61985465498F}"/>
                </a:ext>
              </a:extLst>
            </p:cNvPr>
            <p:cNvGraphicFramePr>
              <a:graphicFrameLocks noChangeAspect="1"/>
            </p:cNvGraphicFramePr>
            <p:nvPr/>
          </p:nvGraphicFramePr>
          <p:xfrm>
            <a:off x="1887" y="3674"/>
            <a:ext cx="1804" cy="312"/>
          </p:xfrm>
          <a:graphic>
            <a:graphicData uri="http://schemas.openxmlformats.org/presentationml/2006/ole">
              <mc:AlternateContent xmlns:mc="http://schemas.openxmlformats.org/markup-compatibility/2006">
                <mc:Choice xmlns:v="urn:schemas-microsoft-com:vml" Requires="v">
                  <p:oleObj name="Equation" r:id="rId17" imgW="1358640" imgH="228600" progId="Equation.DSMT4">
                    <p:embed/>
                  </p:oleObj>
                </mc:Choice>
                <mc:Fallback>
                  <p:oleObj name="Equation" r:id="rId17" imgW="1358640" imgH="228600" progId="Equation.DSMT4">
                    <p:embed/>
                    <p:pic>
                      <p:nvPicPr>
                        <p:cNvPr id="145447" name="Object 39">
                          <a:extLst>
                            <a:ext uri="{FF2B5EF4-FFF2-40B4-BE49-F238E27FC236}">
                              <a16:creationId xmlns:a16="http://schemas.microsoft.com/office/drawing/2014/main" id="{95393190-A690-4C51-A4AA-61985465498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87" y="3674"/>
                          <a:ext cx="180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48" name="Text Box 40">
              <a:extLst>
                <a:ext uri="{FF2B5EF4-FFF2-40B4-BE49-F238E27FC236}">
                  <a16:creationId xmlns:a16="http://schemas.microsoft.com/office/drawing/2014/main" id="{EDA946D1-6C23-4066-A8BC-A69B1898B136}"/>
                </a:ext>
              </a:extLst>
            </p:cNvPr>
            <p:cNvSpPr txBox="1">
              <a:spLocks noChangeArrowheads="1"/>
            </p:cNvSpPr>
            <p:nvPr/>
          </p:nvSpPr>
          <p:spPr bwMode="auto">
            <a:xfrm>
              <a:off x="340" y="3649"/>
              <a:ext cx="235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a:t>于是</a:t>
              </a:r>
              <a:r>
                <a:rPr kumimoji="0" lang="en-US" altLang="zh-CN"/>
                <a:t>, </a:t>
              </a:r>
            </a:p>
          </p:txBody>
        </p:sp>
      </p:grpSp>
      <p:graphicFrame>
        <p:nvGraphicFramePr>
          <p:cNvPr id="145449" name="Object 41">
            <a:extLst>
              <a:ext uri="{FF2B5EF4-FFF2-40B4-BE49-F238E27FC236}">
                <a16:creationId xmlns:a16="http://schemas.microsoft.com/office/drawing/2014/main" id="{75471C13-689E-4BFA-8021-2B0A95F5F9C8}"/>
              </a:ext>
            </a:extLst>
          </p:cNvPr>
          <p:cNvGraphicFramePr>
            <a:graphicFrameLocks noChangeAspect="1"/>
          </p:cNvGraphicFramePr>
          <p:nvPr>
            <p:extLst>
              <p:ext uri="{D42A27DB-BD31-4B8C-83A1-F6EECF244321}">
                <p14:modId xmlns:p14="http://schemas.microsoft.com/office/powerpoint/2010/main" val="3585900627"/>
              </p:ext>
            </p:extLst>
          </p:nvPr>
        </p:nvGraphicFramePr>
        <p:xfrm>
          <a:off x="2268538" y="2708275"/>
          <a:ext cx="5030787" cy="485775"/>
        </p:xfrm>
        <a:graphic>
          <a:graphicData uri="http://schemas.openxmlformats.org/presentationml/2006/ole">
            <mc:AlternateContent xmlns:mc="http://schemas.openxmlformats.org/markup-compatibility/2006">
              <mc:Choice xmlns:v="urn:schemas-microsoft-com:vml" Requires="v">
                <p:oleObj name="Equation" r:id="rId19" imgW="2450880" imgH="228600" progId="Equation.DSMT4">
                  <p:embed/>
                </p:oleObj>
              </mc:Choice>
              <mc:Fallback>
                <p:oleObj name="Equation" r:id="rId19" imgW="2450880" imgH="228600" progId="Equation.DSMT4">
                  <p:embed/>
                  <p:pic>
                    <p:nvPicPr>
                      <p:cNvPr id="145449" name="Object 41">
                        <a:extLst>
                          <a:ext uri="{FF2B5EF4-FFF2-40B4-BE49-F238E27FC236}">
                            <a16:creationId xmlns:a16="http://schemas.microsoft.com/office/drawing/2014/main" id="{75471C13-689E-4BFA-8021-2B0A95F5F9C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2708275"/>
                        <a:ext cx="50307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5463" name="Group 55">
            <a:extLst>
              <a:ext uri="{FF2B5EF4-FFF2-40B4-BE49-F238E27FC236}">
                <a16:creationId xmlns:a16="http://schemas.microsoft.com/office/drawing/2014/main" id="{F9F306D0-75A2-4027-937A-44DD9F93D7D1}"/>
              </a:ext>
            </a:extLst>
          </p:cNvPr>
          <p:cNvGrpSpPr>
            <a:grpSpLocks/>
          </p:cNvGrpSpPr>
          <p:nvPr/>
        </p:nvGrpSpPr>
        <p:grpSpPr bwMode="auto">
          <a:xfrm>
            <a:off x="539750" y="3981450"/>
            <a:ext cx="7993063" cy="1463675"/>
            <a:chOff x="340" y="2341"/>
            <a:chExt cx="5035" cy="922"/>
          </a:xfrm>
        </p:grpSpPr>
        <p:sp>
          <p:nvSpPr>
            <p:cNvPr id="145454" name="Text Box 46">
              <a:extLst>
                <a:ext uri="{FF2B5EF4-FFF2-40B4-BE49-F238E27FC236}">
                  <a16:creationId xmlns:a16="http://schemas.microsoft.com/office/drawing/2014/main" id="{E57A5182-95B0-4D44-93C4-9143EDD6067D}"/>
                </a:ext>
              </a:extLst>
            </p:cNvPr>
            <p:cNvSpPr txBox="1">
              <a:spLocks noChangeArrowheads="1"/>
            </p:cNvSpPr>
            <p:nvPr/>
          </p:nvSpPr>
          <p:spPr bwMode="auto">
            <a:xfrm>
              <a:off x="340" y="2341"/>
              <a:ext cx="5035" cy="922"/>
            </a:xfrm>
            <a:prstGeom prst="rect">
              <a:avLst/>
            </a:prstGeom>
            <a:noFill/>
            <a:ln>
              <a:noFill/>
            </a:ln>
            <a:effectLst/>
            <a:extLst>
              <a:ext uri="{909E8E84-426E-40DD-AFC4-6F175D3DCCD1}">
                <a14:hiddenFill xmlns:a14="http://schemas.microsoft.com/office/drawing/2010/main">
                  <a:solidFill>
                    <a:srgbClr val="00CCFF">
                      <a:alpha val="5099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71475" indent="-371475">
                <a:defRPr kumimoji="1" sz="2400">
                  <a:solidFill>
                    <a:schemeClr val="tx1"/>
                  </a:solidFill>
                  <a:latin typeface="Times New Roman" panose="02020603050405020304" pitchFamily="18" charset="0"/>
                  <a:ea typeface="宋体" panose="02010600030101010101" pitchFamily="2" charset="-122"/>
                </a:defRPr>
              </a:lvl1pPr>
              <a:lvl2pPr marL="828675" indent="-371475">
                <a:defRPr kumimoji="1" sz="2400">
                  <a:solidFill>
                    <a:schemeClr val="tx1"/>
                  </a:solidFill>
                  <a:latin typeface="Times New Roman" panose="02020603050405020304" pitchFamily="18" charset="0"/>
                  <a:ea typeface="宋体" panose="02010600030101010101" pitchFamily="2" charset="-122"/>
                </a:defRPr>
              </a:lvl2pPr>
              <a:lvl3pPr marL="1285875" indent="-371475">
                <a:defRPr kumimoji="1" sz="2400">
                  <a:solidFill>
                    <a:schemeClr val="tx1"/>
                  </a:solidFill>
                  <a:latin typeface="Times New Roman" panose="02020603050405020304" pitchFamily="18" charset="0"/>
                  <a:ea typeface="宋体" panose="02010600030101010101" pitchFamily="2" charset="-122"/>
                </a:defRPr>
              </a:lvl3pPr>
              <a:lvl4pPr marL="1743075" indent="-371475">
                <a:defRPr kumimoji="1" sz="2400">
                  <a:solidFill>
                    <a:schemeClr val="tx1"/>
                  </a:solidFill>
                  <a:latin typeface="Times New Roman" panose="02020603050405020304" pitchFamily="18" charset="0"/>
                  <a:ea typeface="宋体" panose="02010600030101010101" pitchFamily="2" charset="-122"/>
                </a:defRPr>
              </a:lvl4pPr>
              <a:lvl5pPr marL="2200275" indent="-371475">
                <a:defRPr kumimoji="1" sz="2400">
                  <a:solidFill>
                    <a:schemeClr val="tx1"/>
                  </a:solidFill>
                  <a:latin typeface="Times New Roman" panose="02020603050405020304" pitchFamily="18" charset="0"/>
                  <a:ea typeface="宋体" panose="02010600030101010101" pitchFamily="2" charset="-122"/>
                </a:defRPr>
              </a:lvl5pPr>
              <a:lvl6pPr marL="26574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46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18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90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a:t>
              </a:r>
              <a:r>
                <a:rPr kumimoji="0" lang="zh-CN" altLang="en-US">
                  <a:solidFill>
                    <a:schemeClr val="hlink"/>
                  </a:solidFill>
                </a:rPr>
                <a:t>定理</a:t>
              </a:r>
              <a:r>
                <a:rPr kumimoji="0" lang="en-US" altLang="zh-CN">
                  <a:solidFill>
                    <a:schemeClr val="hlink"/>
                  </a:solidFill>
                </a:rPr>
                <a:t>1</a:t>
              </a:r>
              <a:r>
                <a:rPr kumimoji="0" lang="en-US" altLang="zh-CN"/>
                <a:t>  </a:t>
              </a:r>
              <a:r>
                <a:rPr kumimoji="0" lang="zh-CN" altLang="en-US"/>
                <a:t>假定</a:t>
              </a:r>
              <a:r>
                <a:rPr kumimoji="0" lang="en-US" altLang="zh-CN"/>
                <a:t>,  </a:t>
              </a:r>
              <a:r>
                <a:rPr kumimoji="0" lang="zh-CN" altLang="en-US"/>
                <a:t>对于代数运算   和   来说</a:t>
              </a:r>
              <a:r>
                <a:rPr kumimoji="0" lang="en-US" altLang="zh-CN"/>
                <a:t>,    </a:t>
              </a:r>
              <a:r>
                <a:rPr kumimoji="0" lang="zh-CN" altLang="en-US"/>
                <a:t>与    同态</a:t>
              </a:r>
              <a:r>
                <a:rPr kumimoji="0" lang="en-US" altLang="zh-CN"/>
                <a:t>.  </a:t>
              </a:r>
              <a:r>
                <a:rPr kumimoji="0" lang="zh-CN" altLang="en-US"/>
                <a:t>那么</a:t>
              </a:r>
              <a:r>
                <a:rPr kumimoji="0" lang="en-US" altLang="zh-CN"/>
                <a:t>,</a:t>
              </a:r>
            </a:p>
            <a:p>
              <a:pPr>
                <a:lnSpc>
                  <a:spcPct val="125000"/>
                </a:lnSpc>
              </a:pPr>
              <a:r>
                <a:rPr kumimoji="0" lang="zh-CN" altLang="en-US"/>
                <a:t>（</a:t>
              </a:r>
              <a:r>
                <a:rPr kumimoji="0" lang="en-US" altLang="zh-CN"/>
                <a:t>1</a:t>
              </a:r>
              <a:r>
                <a:rPr kumimoji="0" lang="zh-CN" altLang="en-US"/>
                <a:t>）若   适合结合律</a:t>
              </a:r>
              <a:r>
                <a:rPr kumimoji="0" lang="en-US" altLang="zh-CN"/>
                <a:t>,    </a:t>
              </a:r>
              <a:r>
                <a:rPr kumimoji="0" lang="zh-CN" altLang="en-US"/>
                <a:t>也适合结合律；</a:t>
              </a:r>
            </a:p>
            <a:p>
              <a:pPr>
                <a:lnSpc>
                  <a:spcPct val="125000"/>
                </a:lnSpc>
              </a:pPr>
              <a:r>
                <a:rPr kumimoji="0" lang="zh-CN" altLang="en-US"/>
                <a:t>（</a:t>
              </a:r>
              <a:r>
                <a:rPr kumimoji="0" lang="en-US" altLang="zh-CN"/>
                <a:t>2</a:t>
              </a:r>
              <a:r>
                <a:rPr kumimoji="0" lang="zh-CN" altLang="en-US"/>
                <a:t>）若   适合交换律</a:t>
              </a:r>
              <a:r>
                <a:rPr kumimoji="0" lang="en-US" altLang="zh-CN"/>
                <a:t>,    </a:t>
              </a:r>
              <a:r>
                <a:rPr kumimoji="0" lang="zh-CN" altLang="en-US"/>
                <a:t>也适合交换律</a:t>
              </a:r>
              <a:r>
                <a:rPr kumimoji="0" lang="en-US" altLang="zh-CN"/>
                <a:t>.</a:t>
              </a:r>
            </a:p>
          </p:txBody>
        </p:sp>
        <p:graphicFrame>
          <p:nvGraphicFramePr>
            <p:cNvPr id="145455" name="Object 47">
              <a:extLst>
                <a:ext uri="{FF2B5EF4-FFF2-40B4-BE49-F238E27FC236}">
                  <a16:creationId xmlns:a16="http://schemas.microsoft.com/office/drawing/2014/main" id="{6E212077-0E6D-43C9-A0EC-793E70CAA421}"/>
                </a:ext>
              </a:extLst>
            </p:cNvPr>
            <p:cNvGraphicFramePr>
              <a:graphicFrameLocks noChangeAspect="1"/>
            </p:cNvGraphicFramePr>
            <p:nvPr/>
          </p:nvGraphicFramePr>
          <p:xfrm>
            <a:off x="2868" y="2477"/>
            <a:ext cx="125" cy="136"/>
          </p:xfrm>
          <a:graphic>
            <a:graphicData uri="http://schemas.openxmlformats.org/presentationml/2006/ole">
              <mc:AlternateContent xmlns:mc="http://schemas.openxmlformats.org/markup-compatibility/2006">
                <mc:Choice xmlns:v="urn:schemas-microsoft-com:vml" Requires="v">
                  <p:oleObj r:id="rId21" imgW="105054" imgH="118146" progId="Equation.DSMT4">
                    <p:embed/>
                  </p:oleObj>
                </mc:Choice>
                <mc:Fallback>
                  <p:oleObj r:id="rId21" imgW="105054" imgH="118146" progId="Equation.DSMT4">
                    <p:embed/>
                    <p:pic>
                      <p:nvPicPr>
                        <p:cNvPr id="145455" name="Object 47">
                          <a:extLst>
                            <a:ext uri="{FF2B5EF4-FFF2-40B4-BE49-F238E27FC236}">
                              <a16:creationId xmlns:a16="http://schemas.microsoft.com/office/drawing/2014/main" id="{6E212077-0E6D-43C9-A0EC-793E70CAA42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68" y="2477"/>
                          <a:ext cx="1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56" name="Object 48">
              <a:extLst>
                <a:ext uri="{FF2B5EF4-FFF2-40B4-BE49-F238E27FC236}">
                  <a16:creationId xmlns:a16="http://schemas.microsoft.com/office/drawing/2014/main" id="{F6CE1D79-B4A1-4FF5-B3DE-4FDA28B92E50}"/>
                </a:ext>
              </a:extLst>
            </p:cNvPr>
            <p:cNvGraphicFramePr>
              <a:graphicFrameLocks noChangeAspect="1"/>
            </p:cNvGraphicFramePr>
            <p:nvPr/>
          </p:nvGraphicFramePr>
          <p:xfrm>
            <a:off x="1095" y="2766"/>
            <a:ext cx="126" cy="137"/>
          </p:xfrm>
          <a:graphic>
            <a:graphicData uri="http://schemas.openxmlformats.org/presentationml/2006/ole">
              <mc:AlternateContent xmlns:mc="http://schemas.openxmlformats.org/markup-compatibility/2006">
                <mc:Choice xmlns:v="urn:schemas-microsoft-com:vml" Requires="v">
                  <p:oleObj r:id="rId23" imgW="105054" imgH="118146" progId="Equation.DSMT4">
                    <p:embed/>
                  </p:oleObj>
                </mc:Choice>
                <mc:Fallback>
                  <p:oleObj r:id="rId23" imgW="105054" imgH="118146" progId="Equation.DSMT4">
                    <p:embed/>
                    <p:pic>
                      <p:nvPicPr>
                        <p:cNvPr id="145456" name="Object 48">
                          <a:extLst>
                            <a:ext uri="{FF2B5EF4-FFF2-40B4-BE49-F238E27FC236}">
                              <a16:creationId xmlns:a16="http://schemas.microsoft.com/office/drawing/2014/main" id="{F6CE1D79-B4A1-4FF5-B3DE-4FDA28B92E5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5" y="2766"/>
                          <a:ext cx="12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57" name="Object 49">
              <a:extLst>
                <a:ext uri="{FF2B5EF4-FFF2-40B4-BE49-F238E27FC236}">
                  <a16:creationId xmlns:a16="http://schemas.microsoft.com/office/drawing/2014/main" id="{447B521A-9048-429F-91B0-99935B5E98ED}"/>
                </a:ext>
              </a:extLst>
            </p:cNvPr>
            <p:cNvGraphicFramePr>
              <a:graphicFrameLocks noChangeAspect="1"/>
            </p:cNvGraphicFramePr>
            <p:nvPr/>
          </p:nvGraphicFramePr>
          <p:xfrm>
            <a:off x="1098" y="3059"/>
            <a:ext cx="125" cy="136"/>
          </p:xfrm>
          <a:graphic>
            <a:graphicData uri="http://schemas.openxmlformats.org/presentationml/2006/ole">
              <mc:AlternateContent xmlns:mc="http://schemas.openxmlformats.org/markup-compatibility/2006">
                <mc:Choice xmlns:v="urn:schemas-microsoft-com:vml" Requires="v">
                  <p:oleObj r:id="rId24" imgW="105054" imgH="118146" progId="Equation.DSMT4">
                    <p:embed/>
                  </p:oleObj>
                </mc:Choice>
                <mc:Fallback>
                  <p:oleObj r:id="rId24" imgW="105054" imgH="118146" progId="Equation.DSMT4">
                    <p:embed/>
                    <p:pic>
                      <p:nvPicPr>
                        <p:cNvPr id="145457" name="Object 49">
                          <a:extLst>
                            <a:ext uri="{FF2B5EF4-FFF2-40B4-BE49-F238E27FC236}">
                              <a16:creationId xmlns:a16="http://schemas.microsoft.com/office/drawing/2014/main" id="{447B521A-9048-429F-91B0-99935B5E98E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8" y="3059"/>
                          <a:ext cx="1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58" name="Object 50">
              <a:extLst>
                <a:ext uri="{FF2B5EF4-FFF2-40B4-BE49-F238E27FC236}">
                  <a16:creationId xmlns:a16="http://schemas.microsoft.com/office/drawing/2014/main" id="{69CC80EE-CA73-4F38-ACF0-F2634163BB94}"/>
                </a:ext>
              </a:extLst>
            </p:cNvPr>
            <p:cNvGraphicFramePr>
              <a:graphicFrameLocks noChangeAspect="1"/>
            </p:cNvGraphicFramePr>
            <p:nvPr/>
          </p:nvGraphicFramePr>
          <p:xfrm>
            <a:off x="2312" y="2696"/>
            <a:ext cx="118" cy="227"/>
          </p:xfrm>
          <a:graphic>
            <a:graphicData uri="http://schemas.openxmlformats.org/presentationml/2006/ole">
              <mc:AlternateContent xmlns:mc="http://schemas.openxmlformats.org/markup-compatibility/2006">
                <mc:Choice xmlns:v="urn:schemas-microsoft-com:vml" Requires="v">
                  <p:oleObj r:id="rId25" imgW="103803" imgH="207290" progId="Equation.DSMT4">
                    <p:embed/>
                  </p:oleObj>
                </mc:Choice>
                <mc:Fallback>
                  <p:oleObj r:id="rId25" imgW="103803" imgH="207290" progId="Equation.DSMT4">
                    <p:embed/>
                    <p:pic>
                      <p:nvPicPr>
                        <p:cNvPr id="145458" name="Object 50">
                          <a:extLst>
                            <a:ext uri="{FF2B5EF4-FFF2-40B4-BE49-F238E27FC236}">
                              <a16:creationId xmlns:a16="http://schemas.microsoft.com/office/drawing/2014/main" id="{69CC80EE-CA73-4F38-ACF0-F2634163BB9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12" y="2696"/>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59" name="Object 51">
              <a:extLst>
                <a:ext uri="{FF2B5EF4-FFF2-40B4-BE49-F238E27FC236}">
                  <a16:creationId xmlns:a16="http://schemas.microsoft.com/office/drawing/2014/main" id="{0C210D5A-CFDA-43C9-BC84-53195870AF4E}"/>
                </a:ext>
              </a:extLst>
            </p:cNvPr>
            <p:cNvGraphicFramePr>
              <a:graphicFrameLocks noChangeAspect="1"/>
            </p:cNvGraphicFramePr>
            <p:nvPr/>
          </p:nvGraphicFramePr>
          <p:xfrm>
            <a:off x="2328" y="2992"/>
            <a:ext cx="119" cy="227"/>
          </p:xfrm>
          <a:graphic>
            <a:graphicData uri="http://schemas.openxmlformats.org/presentationml/2006/ole">
              <mc:AlternateContent xmlns:mc="http://schemas.openxmlformats.org/markup-compatibility/2006">
                <mc:Choice xmlns:v="urn:schemas-microsoft-com:vml" Requires="v">
                  <p:oleObj r:id="rId27" imgW="103803" imgH="207290" progId="Equation.DSMT4">
                    <p:embed/>
                  </p:oleObj>
                </mc:Choice>
                <mc:Fallback>
                  <p:oleObj r:id="rId27" imgW="103803" imgH="207290" progId="Equation.DSMT4">
                    <p:embed/>
                    <p:pic>
                      <p:nvPicPr>
                        <p:cNvPr id="145459" name="Object 51">
                          <a:extLst>
                            <a:ext uri="{FF2B5EF4-FFF2-40B4-BE49-F238E27FC236}">
                              <a16:creationId xmlns:a16="http://schemas.microsoft.com/office/drawing/2014/main" id="{0C210D5A-CFDA-43C9-BC84-53195870AF4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28" y="2992"/>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60" name="Object 52">
              <a:extLst>
                <a:ext uri="{FF2B5EF4-FFF2-40B4-BE49-F238E27FC236}">
                  <a16:creationId xmlns:a16="http://schemas.microsoft.com/office/drawing/2014/main" id="{5C127D42-C607-4717-8701-E52975887520}"/>
                </a:ext>
              </a:extLst>
            </p:cNvPr>
            <p:cNvGraphicFramePr>
              <a:graphicFrameLocks noChangeAspect="1"/>
            </p:cNvGraphicFramePr>
            <p:nvPr/>
          </p:nvGraphicFramePr>
          <p:xfrm>
            <a:off x="3809" y="2400"/>
            <a:ext cx="214" cy="227"/>
          </p:xfrm>
          <a:graphic>
            <a:graphicData uri="http://schemas.openxmlformats.org/presentationml/2006/ole">
              <mc:AlternateContent xmlns:mc="http://schemas.openxmlformats.org/markup-compatibility/2006">
                <mc:Choice xmlns:v="urn:schemas-microsoft-com:vml" Requires="v">
                  <p:oleObj r:id="rId28" imgW="155822" imgH="168780" progId="Equation.DSMT4">
                    <p:embed/>
                  </p:oleObj>
                </mc:Choice>
                <mc:Fallback>
                  <p:oleObj r:id="rId28" imgW="155822" imgH="168780" progId="Equation.DSMT4">
                    <p:embed/>
                    <p:pic>
                      <p:nvPicPr>
                        <p:cNvPr id="145460" name="Object 52">
                          <a:extLst>
                            <a:ext uri="{FF2B5EF4-FFF2-40B4-BE49-F238E27FC236}">
                              <a16:creationId xmlns:a16="http://schemas.microsoft.com/office/drawing/2014/main" id="{5C127D42-C607-4717-8701-E52975887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 y="2400"/>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61" name="Object 53">
              <a:extLst>
                <a:ext uri="{FF2B5EF4-FFF2-40B4-BE49-F238E27FC236}">
                  <a16:creationId xmlns:a16="http://schemas.microsoft.com/office/drawing/2014/main" id="{9C86FE3B-4282-43E5-87C4-E67D02AC9ED6}"/>
                </a:ext>
              </a:extLst>
            </p:cNvPr>
            <p:cNvGraphicFramePr>
              <a:graphicFrameLocks noChangeAspect="1"/>
            </p:cNvGraphicFramePr>
            <p:nvPr/>
          </p:nvGraphicFramePr>
          <p:xfrm>
            <a:off x="4158" y="2371"/>
            <a:ext cx="207" cy="272"/>
          </p:xfrm>
          <a:graphic>
            <a:graphicData uri="http://schemas.openxmlformats.org/presentationml/2006/ole">
              <mc:AlternateContent xmlns:mc="http://schemas.openxmlformats.org/markup-compatibility/2006">
                <mc:Choice xmlns:v="urn:schemas-microsoft-com:vml" Requires="v">
                  <p:oleObj r:id="rId29" imgW="155547" imgH="207290" progId="Equation.DSMT4">
                    <p:embed/>
                  </p:oleObj>
                </mc:Choice>
                <mc:Fallback>
                  <p:oleObj r:id="rId29" imgW="155547" imgH="207290" progId="Equation.DSMT4">
                    <p:embed/>
                    <p:pic>
                      <p:nvPicPr>
                        <p:cNvPr id="145461" name="Object 53">
                          <a:extLst>
                            <a:ext uri="{FF2B5EF4-FFF2-40B4-BE49-F238E27FC236}">
                              <a16:creationId xmlns:a16="http://schemas.microsoft.com/office/drawing/2014/main" id="{9C86FE3B-4282-43E5-87C4-E67D02AC9E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8" y="2371"/>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62" name="Object 54">
              <a:extLst>
                <a:ext uri="{FF2B5EF4-FFF2-40B4-BE49-F238E27FC236}">
                  <a16:creationId xmlns:a16="http://schemas.microsoft.com/office/drawing/2014/main" id="{73D3FFE5-1C07-4841-AEAB-5424456F51B8}"/>
                </a:ext>
              </a:extLst>
            </p:cNvPr>
            <p:cNvGraphicFramePr>
              <a:graphicFrameLocks noChangeAspect="1"/>
            </p:cNvGraphicFramePr>
            <p:nvPr/>
          </p:nvGraphicFramePr>
          <p:xfrm>
            <a:off x="3206" y="2363"/>
            <a:ext cx="142" cy="272"/>
          </p:xfrm>
          <a:graphic>
            <a:graphicData uri="http://schemas.openxmlformats.org/presentationml/2006/ole">
              <mc:AlternateContent xmlns:mc="http://schemas.openxmlformats.org/markup-compatibility/2006">
                <mc:Choice xmlns:v="urn:schemas-microsoft-com:vml" Requires="v">
                  <p:oleObj r:id="rId30" imgW="103803" imgH="207290" progId="Equation.DSMT4">
                    <p:embed/>
                  </p:oleObj>
                </mc:Choice>
                <mc:Fallback>
                  <p:oleObj r:id="rId30" imgW="103803" imgH="207290" progId="Equation.DSMT4">
                    <p:embed/>
                    <p:pic>
                      <p:nvPicPr>
                        <p:cNvPr id="145462" name="Object 54">
                          <a:extLst>
                            <a:ext uri="{FF2B5EF4-FFF2-40B4-BE49-F238E27FC236}">
                              <a16:creationId xmlns:a16="http://schemas.microsoft.com/office/drawing/2014/main" id="{73D3FFE5-1C07-4841-AEAB-5424456F51B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06" y="2363"/>
                          <a:ext cx="14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5468" name="Group 60">
            <a:extLst>
              <a:ext uri="{FF2B5EF4-FFF2-40B4-BE49-F238E27FC236}">
                <a16:creationId xmlns:a16="http://schemas.microsoft.com/office/drawing/2014/main" id="{F7EC0282-6ACE-4163-AE8E-7A76EC7EBD5B}"/>
              </a:ext>
            </a:extLst>
          </p:cNvPr>
          <p:cNvGrpSpPr>
            <a:grpSpLocks/>
          </p:cNvGrpSpPr>
          <p:nvPr/>
        </p:nvGrpSpPr>
        <p:grpSpPr bwMode="auto">
          <a:xfrm>
            <a:off x="827088" y="5491163"/>
            <a:ext cx="6911975" cy="504825"/>
            <a:chOff x="521" y="3459"/>
            <a:chExt cx="4354" cy="318"/>
          </a:xfrm>
        </p:grpSpPr>
        <p:sp>
          <p:nvSpPr>
            <p:cNvPr id="145464" name="Text Box 56">
              <a:extLst>
                <a:ext uri="{FF2B5EF4-FFF2-40B4-BE49-F238E27FC236}">
                  <a16:creationId xmlns:a16="http://schemas.microsoft.com/office/drawing/2014/main" id="{8E4C014F-C17F-46A0-A86B-D402213F8BD5}"/>
                </a:ext>
              </a:extLst>
            </p:cNvPr>
            <p:cNvSpPr txBox="1">
              <a:spLocks noChangeArrowheads="1"/>
            </p:cNvSpPr>
            <p:nvPr/>
          </p:nvSpPr>
          <p:spPr bwMode="auto">
            <a:xfrm>
              <a:off x="521" y="3475"/>
              <a:ext cx="43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71475" indent="-371475">
                <a:defRPr kumimoji="1" sz="2400">
                  <a:solidFill>
                    <a:schemeClr val="tx1"/>
                  </a:solidFill>
                  <a:latin typeface="Times New Roman" panose="02020603050405020304" pitchFamily="18" charset="0"/>
                  <a:ea typeface="宋体" panose="02010600030101010101" pitchFamily="2" charset="-122"/>
                </a:defRPr>
              </a:lvl1pPr>
              <a:lvl2pPr marL="828675" indent="-371475">
                <a:defRPr kumimoji="1" sz="2400">
                  <a:solidFill>
                    <a:schemeClr val="tx1"/>
                  </a:solidFill>
                  <a:latin typeface="Times New Roman" panose="02020603050405020304" pitchFamily="18" charset="0"/>
                  <a:ea typeface="宋体" panose="02010600030101010101" pitchFamily="2" charset="-122"/>
                </a:defRPr>
              </a:lvl2pPr>
              <a:lvl3pPr marL="1285875" indent="-371475">
                <a:defRPr kumimoji="1" sz="2400">
                  <a:solidFill>
                    <a:schemeClr val="tx1"/>
                  </a:solidFill>
                  <a:latin typeface="Times New Roman" panose="02020603050405020304" pitchFamily="18" charset="0"/>
                  <a:ea typeface="宋体" panose="02010600030101010101" pitchFamily="2" charset="-122"/>
                </a:defRPr>
              </a:lvl3pPr>
              <a:lvl4pPr marL="1743075" indent="-371475">
                <a:defRPr kumimoji="1" sz="2400">
                  <a:solidFill>
                    <a:schemeClr val="tx1"/>
                  </a:solidFill>
                  <a:latin typeface="Times New Roman" panose="02020603050405020304" pitchFamily="18" charset="0"/>
                  <a:ea typeface="宋体" panose="02010600030101010101" pitchFamily="2" charset="-122"/>
                </a:defRPr>
              </a:lvl4pPr>
              <a:lvl5pPr marL="2200275" indent="-371475">
                <a:defRPr kumimoji="1" sz="2400">
                  <a:solidFill>
                    <a:schemeClr val="tx1"/>
                  </a:solidFill>
                  <a:latin typeface="Times New Roman" panose="02020603050405020304" pitchFamily="18" charset="0"/>
                  <a:ea typeface="宋体" panose="02010600030101010101" pitchFamily="2" charset="-122"/>
                </a:defRPr>
              </a:lvl5pPr>
              <a:lvl6pPr marL="26574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46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18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90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kumimoji="0" lang="zh-CN" altLang="en-US"/>
                <a:t>证明   我们用   来表示   到    的同态满射</a:t>
              </a:r>
              <a:r>
                <a:rPr kumimoji="0" lang="en-US" altLang="zh-CN"/>
                <a:t>.</a:t>
              </a:r>
            </a:p>
          </p:txBody>
        </p:sp>
        <p:graphicFrame>
          <p:nvGraphicFramePr>
            <p:cNvPr id="145465" name="Object 57">
              <a:extLst>
                <a:ext uri="{FF2B5EF4-FFF2-40B4-BE49-F238E27FC236}">
                  <a16:creationId xmlns:a16="http://schemas.microsoft.com/office/drawing/2014/main" id="{4924E6CA-FD82-4672-823D-569B2E02782A}"/>
                </a:ext>
              </a:extLst>
            </p:cNvPr>
            <p:cNvGraphicFramePr>
              <a:graphicFrameLocks noChangeAspect="1"/>
            </p:cNvGraphicFramePr>
            <p:nvPr/>
          </p:nvGraphicFramePr>
          <p:xfrm>
            <a:off x="1655" y="3504"/>
            <a:ext cx="211" cy="273"/>
          </p:xfrm>
          <a:graphic>
            <a:graphicData uri="http://schemas.openxmlformats.org/presentationml/2006/ole">
              <mc:AlternateContent xmlns:mc="http://schemas.openxmlformats.org/markup-compatibility/2006">
                <mc:Choice xmlns:v="urn:schemas-microsoft-com:vml" Requires="v">
                  <p:oleObj r:id="rId31" imgW="155547" imgH="207290" progId="Equation.DSMT4">
                    <p:embed/>
                  </p:oleObj>
                </mc:Choice>
                <mc:Fallback>
                  <p:oleObj r:id="rId31" imgW="155547" imgH="207290" progId="Equation.DSMT4">
                    <p:embed/>
                    <p:pic>
                      <p:nvPicPr>
                        <p:cNvPr id="145465" name="Object 57">
                          <a:extLst>
                            <a:ext uri="{FF2B5EF4-FFF2-40B4-BE49-F238E27FC236}">
                              <a16:creationId xmlns:a16="http://schemas.microsoft.com/office/drawing/2014/main" id="{4924E6CA-FD82-4672-823D-569B2E02782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55" y="3504"/>
                          <a:ext cx="2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66" name="Object 58">
              <a:extLst>
                <a:ext uri="{FF2B5EF4-FFF2-40B4-BE49-F238E27FC236}">
                  <a16:creationId xmlns:a16="http://schemas.microsoft.com/office/drawing/2014/main" id="{92248020-981A-4D58-AD16-70AECFCB3425}"/>
                </a:ext>
              </a:extLst>
            </p:cNvPr>
            <p:cNvGraphicFramePr>
              <a:graphicFrameLocks noChangeAspect="1"/>
            </p:cNvGraphicFramePr>
            <p:nvPr/>
          </p:nvGraphicFramePr>
          <p:xfrm>
            <a:off x="2381" y="3504"/>
            <a:ext cx="213" cy="227"/>
          </p:xfrm>
          <a:graphic>
            <a:graphicData uri="http://schemas.openxmlformats.org/presentationml/2006/ole">
              <mc:AlternateContent xmlns:mc="http://schemas.openxmlformats.org/markup-compatibility/2006">
                <mc:Choice xmlns:v="urn:schemas-microsoft-com:vml" Requires="v">
                  <p:oleObj r:id="rId33" imgW="155822" imgH="168780" progId="Equation.DSMT4">
                    <p:embed/>
                  </p:oleObj>
                </mc:Choice>
                <mc:Fallback>
                  <p:oleObj r:id="rId33" imgW="155822" imgH="168780" progId="Equation.DSMT4">
                    <p:embed/>
                    <p:pic>
                      <p:nvPicPr>
                        <p:cNvPr id="145466" name="Object 58">
                          <a:extLst>
                            <a:ext uri="{FF2B5EF4-FFF2-40B4-BE49-F238E27FC236}">
                              <a16:creationId xmlns:a16="http://schemas.microsoft.com/office/drawing/2014/main" id="{92248020-981A-4D58-AD16-70AECFCB34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 y="3504"/>
                          <a:ext cx="21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67" name="Object 59">
              <a:extLst>
                <a:ext uri="{FF2B5EF4-FFF2-40B4-BE49-F238E27FC236}">
                  <a16:creationId xmlns:a16="http://schemas.microsoft.com/office/drawing/2014/main" id="{7E4CDD48-C86B-428D-B85B-4F0D0A4B41AE}"/>
                </a:ext>
              </a:extLst>
            </p:cNvPr>
            <p:cNvGraphicFramePr>
              <a:graphicFrameLocks noChangeAspect="1"/>
            </p:cNvGraphicFramePr>
            <p:nvPr/>
          </p:nvGraphicFramePr>
          <p:xfrm>
            <a:off x="2757" y="3459"/>
            <a:ext cx="207" cy="273"/>
          </p:xfrm>
          <a:graphic>
            <a:graphicData uri="http://schemas.openxmlformats.org/presentationml/2006/ole">
              <mc:AlternateContent xmlns:mc="http://schemas.openxmlformats.org/markup-compatibility/2006">
                <mc:Choice xmlns:v="urn:schemas-microsoft-com:vml" Requires="v">
                  <p:oleObj r:id="rId34" imgW="155547" imgH="207290" progId="Equation.DSMT4">
                    <p:embed/>
                  </p:oleObj>
                </mc:Choice>
                <mc:Fallback>
                  <p:oleObj r:id="rId34" imgW="155547" imgH="207290" progId="Equation.DSMT4">
                    <p:embed/>
                    <p:pic>
                      <p:nvPicPr>
                        <p:cNvPr id="145467" name="Object 59">
                          <a:extLst>
                            <a:ext uri="{FF2B5EF4-FFF2-40B4-BE49-F238E27FC236}">
                              <a16:creationId xmlns:a16="http://schemas.microsoft.com/office/drawing/2014/main" id="{7E4CDD48-C86B-428D-B85B-4F0D0A4B41A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757" y="3459"/>
                          <a:ext cx="20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45438"/>
                                        </p:tgtEl>
                                        <p:attrNameLst>
                                          <p:attrName>style.visibility</p:attrName>
                                        </p:attrNameLst>
                                      </p:cBhvr>
                                      <p:to>
                                        <p:strVal val="visible"/>
                                      </p:to>
                                    </p:set>
                                    <p:animEffect transition="in" filter="wipe(left)">
                                      <p:cBhvr>
                                        <p:cTn id="7" dur="500"/>
                                        <p:tgtEl>
                                          <p:spTgt spid="1454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5440"/>
                                        </p:tgtEl>
                                        <p:attrNameLst>
                                          <p:attrName>style.visibility</p:attrName>
                                        </p:attrNameLst>
                                      </p:cBhvr>
                                      <p:to>
                                        <p:strVal val="visible"/>
                                      </p:to>
                                    </p:set>
                                    <p:animEffect transition="in" filter="wipe(left)">
                                      <p:cBhvr>
                                        <p:cTn id="12" dur="500"/>
                                        <p:tgtEl>
                                          <p:spTgt spid="14544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5442"/>
                                        </p:tgtEl>
                                        <p:attrNameLst>
                                          <p:attrName>style.visibility</p:attrName>
                                        </p:attrNameLst>
                                      </p:cBhvr>
                                      <p:to>
                                        <p:strVal val="visible"/>
                                      </p:to>
                                    </p:set>
                                    <p:animEffect transition="in" filter="wipe(left)">
                                      <p:cBhvr>
                                        <p:cTn id="16" dur="500"/>
                                        <p:tgtEl>
                                          <p:spTgt spid="1454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45449"/>
                                        </p:tgtEl>
                                        <p:attrNameLst>
                                          <p:attrName>style.visibility</p:attrName>
                                        </p:attrNameLst>
                                      </p:cBhvr>
                                      <p:to>
                                        <p:strVal val="visible"/>
                                      </p:to>
                                    </p:set>
                                    <p:animEffect transition="in" filter="wipe(left)">
                                      <p:cBhvr>
                                        <p:cTn id="21" dur="500"/>
                                        <p:tgtEl>
                                          <p:spTgt spid="1454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45446"/>
                                        </p:tgtEl>
                                        <p:attrNameLst>
                                          <p:attrName>style.visibility</p:attrName>
                                        </p:attrNameLst>
                                      </p:cBhvr>
                                      <p:to>
                                        <p:strVal val="visible"/>
                                      </p:to>
                                    </p:set>
                                    <p:animEffect transition="in" filter="wipe(left)">
                                      <p:cBhvr>
                                        <p:cTn id="26" dur="500"/>
                                        <p:tgtEl>
                                          <p:spTgt spid="1454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45463"/>
                                        </p:tgtEl>
                                        <p:attrNameLst>
                                          <p:attrName>style.visibility</p:attrName>
                                        </p:attrNameLst>
                                      </p:cBhvr>
                                      <p:to>
                                        <p:strVal val="visible"/>
                                      </p:to>
                                    </p:set>
                                    <p:animEffect transition="in" filter="wipe(up)">
                                      <p:cBhvr>
                                        <p:cTn id="31" dur="500"/>
                                        <p:tgtEl>
                                          <p:spTgt spid="1454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45468"/>
                                        </p:tgtEl>
                                        <p:attrNameLst>
                                          <p:attrName>style.visibility</p:attrName>
                                        </p:attrNameLst>
                                      </p:cBhvr>
                                      <p:to>
                                        <p:strVal val="visible"/>
                                      </p:to>
                                    </p:set>
                                    <p:animEffect transition="in" filter="wipe(left)">
                                      <p:cBhvr>
                                        <p:cTn id="36" dur="500"/>
                                        <p:tgtEl>
                                          <p:spTgt spid="145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4" name="Object 4">
            <a:extLst>
              <a:ext uri="{FF2B5EF4-FFF2-40B4-BE49-F238E27FC236}">
                <a16:creationId xmlns:a16="http://schemas.microsoft.com/office/drawing/2014/main" id="{0B42F083-FC7B-4936-AB03-CB28B18DCBBE}"/>
              </a:ext>
            </a:extLst>
          </p:cNvPr>
          <p:cNvGraphicFramePr>
            <a:graphicFrameLocks noChangeAspect="1"/>
          </p:cNvGraphicFramePr>
          <p:nvPr>
            <p:extLst>
              <p:ext uri="{D42A27DB-BD31-4B8C-83A1-F6EECF244321}">
                <p14:modId xmlns:p14="http://schemas.microsoft.com/office/powerpoint/2010/main" val="3548757236"/>
              </p:ext>
            </p:extLst>
          </p:nvPr>
        </p:nvGraphicFramePr>
        <p:xfrm>
          <a:off x="1127125" y="3141663"/>
          <a:ext cx="1512888" cy="479425"/>
        </p:xfrm>
        <a:graphic>
          <a:graphicData uri="http://schemas.openxmlformats.org/presentationml/2006/ole">
            <mc:AlternateContent xmlns:mc="http://schemas.openxmlformats.org/markup-compatibility/2006">
              <mc:Choice xmlns:v="urn:schemas-microsoft-com:vml" Requires="v">
                <p:oleObj name="Equation" r:id="rId2" imgW="812520" imgH="228600" progId="Equation.DSMT4">
                  <p:embed/>
                </p:oleObj>
              </mc:Choice>
              <mc:Fallback>
                <p:oleObj name="Equation" r:id="rId2" imgW="812520" imgH="228600" progId="Equation.DSMT4">
                  <p:embed/>
                  <p:pic>
                    <p:nvPicPr>
                      <p:cNvPr id="148484" name="Object 4">
                        <a:extLst>
                          <a:ext uri="{FF2B5EF4-FFF2-40B4-BE49-F238E27FC236}">
                            <a16:creationId xmlns:a16="http://schemas.microsoft.com/office/drawing/2014/main" id="{0B42F083-FC7B-4936-AB03-CB28B18DC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3141663"/>
                        <a:ext cx="1512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485" name="Text Box 5">
            <a:extLst>
              <a:ext uri="{FF2B5EF4-FFF2-40B4-BE49-F238E27FC236}">
                <a16:creationId xmlns:a16="http://schemas.microsoft.com/office/drawing/2014/main" id="{672D04D1-5462-46C4-BDC6-DCA6274B7723}"/>
              </a:ext>
            </a:extLst>
          </p:cNvPr>
          <p:cNvSpPr txBox="1">
            <a:spLocks noChangeArrowheads="1"/>
          </p:cNvSpPr>
          <p:nvPr/>
        </p:nvSpPr>
        <p:spPr bwMode="auto">
          <a:xfrm>
            <a:off x="395288" y="2636838"/>
            <a:ext cx="16557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a:latin typeface="Arial" panose="020B0604020202020204" pitchFamily="34" charset="0"/>
              </a:rPr>
              <a:t>于是</a:t>
            </a:r>
          </a:p>
        </p:txBody>
      </p:sp>
      <p:graphicFrame>
        <p:nvGraphicFramePr>
          <p:cNvPr id="148496" name="Object 16">
            <a:extLst>
              <a:ext uri="{FF2B5EF4-FFF2-40B4-BE49-F238E27FC236}">
                <a16:creationId xmlns:a16="http://schemas.microsoft.com/office/drawing/2014/main" id="{E441F270-A054-4C64-B731-6737118150D0}"/>
              </a:ext>
            </a:extLst>
          </p:cNvPr>
          <p:cNvGraphicFramePr>
            <a:graphicFrameLocks noChangeAspect="1"/>
          </p:cNvGraphicFramePr>
          <p:nvPr>
            <p:extLst>
              <p:ext uri="{D42A27DB-BD31-4B8C-83A1-F6EECF244321}">
                <p14:modId xmlns:p14="http://schemas.microsoft.com/office/powerpoint/2010/main" val="792625244"/>
              </p:ext>
            </p:extLst>
          </p:nvPr>
        </p:nvGraphicFramePr>
        <p:xfrm>
          <a:off x="2916238" y="2276475"/>
          <a:ext cx="2449512" cy="452438"/>
        </p:xfrm>
        <a:graphic>
          <a:graphicData uri="http://schemas.openxmlformats.org/presentationml/2006/ole">
            <mc:AlternateContent xmlns:mc="http://schemas.openxmlformats.org/markup-compatibility/2006">
              <mc:Choice xmlns:v="urn:schemas-microsoft-com:vml" Requires="v">
                <p:oleObj r:id="rId4" imgW="1315266" imgH="242880" progId="Equation.DSMT4">
                  <p:embed/>
                </p:oleObj>
              </mc:Choice>
              <mc:Fallback>
                <p:oleObj r:id="rId4" imgW="1315266" imgH="242880" progId="Equation.DSMT4">
                  <p:embed/>
                  <p:pic>
                    <p:nvPicPr>
                      <p:cNvPr id="148496" name="Object 16">
                        <a:extLst>
                          <a:ext uri="{FF2B5EF4-FFF2-40B4-BE49-F238E27FC236}">
                            <a16:creationId xmlns:a16="http://schemas.microsoft.com/office/drawing/2014/main" id="{E441F270-A054-4C64-B731-673711815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276475"/>
                        <a:ext cx="24495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8504" name="Group 24">
            <a:extLst>
              <a:ext uri="{FF2B5EF4-FFF2-40B4-BE49-F238E27FC236}">
                <a16:creationId xmlns:a16="http://schemas.microsoft.com/office/drawing/2014/main" id="{8953073E-03BF-4776-9B33-EE9412391AFC}"/>
              </a:ext>
            </a:extLst>
          </p:cNvPr>
          <p:cNvGrpSpPr>
            <a:grpSpLocks/>
          </p:cNvGrpSpPr>
          <p:nvPr/>
        </p:nvGrpSpPr>
        <p:grpSpPr bwMode="auto">
          <a:xfrm>
            <a:off x="395288" y="1270000"/>
            <a:ext cx="8135937" cy="1006475"/>
            <a:chOff x="249" y="800"/>
            <a:chExt cx="5125" cy="634"/>
          </a:xfrm>
        </p:grpSpPr>
        <p:sp>
          <p:nvSpPr>
            <p:cNvPr id="148487" name="Text Box 7">
              <a:extLst>
                <a:ext uri="{FF2B5EF4-FFF2-40B4-BE49-F238E27FC236}">
                  <a16:creationId xmlns:a16="http://schemas.microsoft.com/office/drawing/2014/main" id="{1D1AEC58-DBFA-485D-B017-5039A0442E4E}"/>
                </a:ext>
              </a:extLst>
            </p:cNvPr>
            <p:cNvSpPr txBox="1">
              <a:spLocks noChangeArrowheads="1"/>
            </p:cNvSpPr>
            <p:nvPr/>
          </p:nvSpPr>
          <p:spPr bwMode="auto">
            <a:xfrm>
              <a:off x="249" y="800"/>
              <a:ext cx="5125"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71475" indent="-371475">
                <a:defRPr kumimoji="1" sz="2400">
                  <a:solidFill>
                    <a:schemeClr val="tx1"/>
                  </a:solidFill>
                  <a:latin typeface="Times New Roman" panose="02020603050405020304" pitchFamily="18" charset="0"/>
                  <a:ea typeface="宋体" panose="02010600030101010101" pitchFamily="2" charset="-122"/>
                </a:defRPr>
              </a:lvl1pPr>
              <a:lvl2pPr marL="828675" indent="-371475">
                <a:defRPr kumimoji="1" sz="2400">
                  <a:solidFill>
                    <a:schemeClr val="tx1"/>
                  </a:solidFill>
                  <a:latin typeface="Times New Roman" panose="02020603050405020304" pitchFamily="18" charset="0"/>
                  <a:ea typeface="宋体" panose="02010600030101010101" pitchFamily="2" charset="-122"/>
                </a:defRPr>
              </a:lvl2pPr>
              <a:lvl3pPr marL="1285875" indent="-371475">
                <a:defRPr kumimoji="1" sz="2400">
                  <a:solidFill>
                    <a:schemeClr val="tx1"/>
                  </a:solidFill>
                  <a:latin typeface="Times New Roman" panose="02020603050405020304" pitchFamily="18" charset="0"/>
                  <a:ea typeface="宋体" panose="02010600030101010101" pitchFamily="2" charset="-122"/>
                </a:defRPr>
              </a:lvl3pPr>
              <a:lvl4pPr marL="1743075" indent="-371475">
                <a:defRPr kumimoji="1" sz="2400">
                  <a:solidFill>
                    <a:schemeClr val="tx1"/>
                  </a:solidFill>
                  <a:latin typeface="Times New Roman" panose="02020603050405020304" pitchFamily="18" charset="0"/>
                  <a:ea typeface="宋体" panose="02010600030101010101" pitchFamily="2" charset="-122"/>
                </a:defRPr>
              </a:lvl4pPr>
              <a:lvl5pPr marL="2200275" indent="-371475">
                <a:defRPr kumimoji="1" sz="2400">
                  <a:solidFill>
                    <a:schemeClr val="tx1"/>
                  </a:solidFill>
                  <a:latin typeface="Times New Roman" panose="02020603050405020304" pitchFamily="18" charset="0"/>
                  <a:ea typeface="宋体" panose="02010600030101010101" pitchFamily="2" charset="-122"/>
                </a:defRPr>
              </a:lvl5pPr>
              <a:lvl6pPr marL="26574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46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18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90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dirty="0"/>
                <a:t>     </a:t>
              </a:r>
              <a:r>
                <a:rPr kumimoji="0" lang="zh-CN" altLang="en-US" b="1" dirty="0">
                  <a:solidFill>
                    <a:srgbClr val="7030A0"/>
                  </a:solidFill>
                </a:rPr>
                <a:t>（</a:t>
              </a:r>
              <a:r>
                <a:rPr kumimoji="0" lang="en-US" altLang="zh-CN" b="1" dirty="0">
                  <a:solidFill>
                    <a:srgbClr val="7030A0"/>
                  </a:solidFill>
                </a:rPr>
                <a:t>1</a:t>
              </a:r>
              <a:r>
                <a:rPr kumimoji="0" lang="zh-CN" altLang="en-US" b="1" dirty="0">
                  <a:solidFill>
                    <a:srgbClr val="7030A0"/>
                  </a:solidFill>
                </a:rPr>
                <a:t>）</a:t>
              </a:r>
              <a:r>
                <a:rPr kumimoji="0" lang="zh-CN" altLang="en-US" dirty="0"/>
                <a:t>假定         是    的任意三个元</a:t>
              </a:r>
              <a:r>
                <a:rPr kumimoji="0" lang="en-US" altLang="zh-CN" dirty="0"/>
                <a:t>.  </a:t>
              </a:r>
              <a:r>
                <a:rPr kumimoji="0" lang="zh-CN" altLang="en-US" dirty="0"/>
                <a:t>由于   是同态满射</a:t>
              </a:r>
              <a:r>
                <a:rPr kumimoji="0" lang="en-US" altLang="zh-CN" dirty="0"/>
                <a:t>, </a:t>
              </a:r>
            </a:p>
            <a:p>
              <a:pPr>
                <a:lnSpc>
                  <a:spcPct val="125000"/>
                </a:lnSpc>
              </a:pPr>
              <a:r>
                <a:rPr kumimoji="0" lang="zh-CN" altLang="en-US" dirty="0"/>
                <a:t>我们在   里至少找得出三个元   </a:t>
              </a:r>
              <a:r>
                <a:rPr kumimoji="0" lang="en-US" altLang="zh-CN" dirty="0"/>
                <a:t>,     ,     </a:t>
              </a:r>
              <a:r>
                <a:rPr kumimoji="0" lang="zh-CN" altLang="en-US" dirty="0"/>
                <a:t>来</a:t>
              </a:r>
              <a:r>
                <a:rPr kumimoji="0" lang="en-US" altLang="zh-CN" dirty="0"/>
                <a:t>, </a:t>
              </a:r>
              <a:r>
                <a:rPr kumimoji="0" lang="zh-CN" altLang="en-US" dirty="0"/>
                <a:t>使得在    之下</a:t>
              </a:r>
              <a:r>
                <a:rPr kumimoji="0" lang="en-US" altLang="zh-CN" dirty="0"/>
                <a:t>,</a:t>
              </a:r>
            </a:p>
          </p:txBody>
        </p:sp>
        <p:graphicFrame>
          <p:nvGraphicFramePr>
            <p:cNvPr id="148489" name="Object 9">
              <a:extLst>
                <a:ext uri="{FF2B5EF4-FFF2-40B4-BE49-F238E27FC236}">
                  <a16:creationId xmlns:a16="http://schemas.microsoft.com/office/drawing/2014/main" id="{FCD0BE90-A2EC-454B-AAE2-D5F4061154D4}"/>
                </a:ext>
              </a:extLst>
            </p:cNvPr>
            <p:cNvGraphicFramePr>
              <a:graphicFrameLocks noChangeAspect="1"/>
            </p:cNvGraphicFramePr>
            <p:nvPr/>
          </p:nvGraphicFramePr>
          <p:xfrm>
            <a:off x="1415" y="866"/>
            <a:ext cx="454" cy="266"/>
          </p:xfrm>
          <a:graphic>
            <a:graphicData uri="http://schemas.openxmlformats.org/presentationml/2006/ole">
              <mc:AlternateContent xmlns:mc="http://schemas.openxmlformats.org/markup-compatibility/2006">
                <mc:Choice xmlns:v="urn:schemas-microsoft-com:vml" Requires="v">
                  <p:oleObj r:id="rId6" imgW="410815" imgH="244050" progId="Equation.DSMT4">
                    <p:embed/>
                  </p:oleObj>
                </mc:Choice>
                <mc:Fallback>
                  <p:oleObj r:id="rId6" imgW="410815" imgH="244050" progId="Equation.DSMT4">
                    <p:embed/>
                    <p:pic>
                      <p:nvPicPr>
                        <p:cNvPr id="148489" name="Object 9">
                          <a:extLst>
                            <a:ext uri="{FF2B5EF4-FFF2-40B4-BE49-F238E27FC236}">
                              <a16:creationId xmlns:a16="http://schemas.microsoft.com/office/drawing/2014/main" id="{FCD0BE90-A2EC-454B-AAE2-D5F40611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5" y="866"/>
                          <a:ext cx="4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1" name="Object 11">
              <a:extLst>
                <a:ext uri="{FF2B5EF4-FFF2-40B4-BE49-F238E27FC236}">
                  <a16:creationId xmlns:a16="http://schemas.microsoft.com/office/drawing/2014/main" id="{1893DA94-A5AB-4F8F-A5A2-151D3A1DF7D7}"/>
                </a:ext>
              </a:extLst>
            </p:cNvPr>
            <p:cNvGraphicFramePr>
              <a:graphicFrameLocks noChangeAspect="1"/>
            </p:cNvGraphicFramePr>
            <p:nvPr/>
          </p:nvGraphicFramePr>
          <p:xfrm>
            <a:off x="884" y="1162"/>
            <a:ext cx="214" cy="227"/>
          </p:xfrm>
          <a:graphic>
            <a:graphicData uri="http://schemas.openxmlformats.org/presentationml/2006/ole">
              <mc:AlternateContent xmlns:mc="http://schemas.openxmlformats.org/markup-compatibility/2006">
                <mc:Choice xmlns:v="urn:schemas-microsoft-com:vml" Requires="v">
                  <p:oleObj r:id="rId8" imgW="155822" imgH="168780" progId="Equation.DSMT4">
                    <p:embed/>
                  </p:oleObj>
                </mc:Choice>
                <mc:Fallback>
                  <p:oleObj r:id="rId8" imgW="155822" imgH="168780" progId="Equation.DSMT4">
                    <p:embed/>
                    <p:pic>
                      <p:nvPicPr>
                        <p:cNvPr id="148491" name="Object 11">
                          <a:extLst>
                            <a:ext uri="{FF2B5EF4-FFF2-40B4-BE49-F238E27FC236}">
                              <a16:creationId xmlns:a16="http://schemas.microsoft.com/office/drawing/2014/main" id="{1893DA94-A5AB-4F8F-A5A2-151D3A1DF7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 y="1162"/>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3" name="Object 13">
              <a:extLst>
                <a:ext uri="{FF2B5EF4-FFF2-40B4-BE49-F238E27FC236}">
                  <a16:creationId xmlns:a16="http://schemas.microsoft.com/office/drawing/2014/main" id="{00F159CC-89A4-455F-9CDA-B3647F5BF49C}"/>
                </a:ext>
              </a:extLst>
            </p:cNvPr>
            <p:cNvGraphicFramePr>
              <a:graphicFrameLocks noChangeAspect="1"/>
            </p:cNvGraphicFramePr>
            <p:nvPr/>
          </p:nvGraphicFramePr>
          <p:xfrm>
            <a:off x="2028" y="821"/>
            <a:ext cx="206" cy="272"/>
          </p:xfrm>
          <a:graphic>
            <a:graphicData uri="http://schemas.openxmlformats.org/presentationml/2006/ole">
              <mc:AlternateContent xmlns:mc="http://schemas.openxmlformats.org/markup-compatibility/2006">
                <mc:Choice xmlns:v="urn:schemas-microsoft-com:vml" Requires="v">
                  <p:oleObj r:id="rId10" imgW="155547" imgH="207290" progId="Equation.DSMT4">
                    <p:embed/>
                  </p:oleObj>
                </mc:Choice>
                <mc:Fallback>
                  <p:oleObj r:id="rId10" imgW="155547" imgH="207290" progId="Equation.DSMT4">
                    <p:embed/>
                    <p:pic>
                      <p:nvPicPr>
                        <p:cNvPr id="148493" name="Object 13">
                          <a:extLst>
                            <a:ext uri="{FF2B5EF4-FFF2-40B4-BE49-F238E27FC236}">
                              <a16:creationId xmlns:a16="http://schemas.microsoft.com/office/drawing/2014/main" id="{00F159CC-89A4-455F-9CDA-B3647F5BF4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8" y="821"/>
                          <a:ext cx="20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4" name="Object 14">
              <a:extLst>
                <a:ext uri="{FF2B5EF4-FFF2-40B4-BE49-F238E27FC236}">
                  <a16:creationId xmlns:a16="http://schemas.microsoft.com/office/drawing/2014/main" id="{5AA5CB0E-3FF7-483B-BBD7-D02D1E6C4C5D}"/>
                </a:ext>
              </a:extLst>
            </p:cNvPr>
            <p:cNvGraphicFramePr>
              <a:graphicFrameLocks noChangeAspect="1"/>
            </p:cNvGraphicFramePr>
            <p:nvPr/>
          </p:nvGraphicFramePr>
          <p:xfrm>
            <a:off x="3888" y="866"/>
            <a:ext cx="211" cy="272"/>
          </p:xfrm>
          <a:graphic>
            <a:graphicData uri="http://schemas.openxmlformats.org/presentationml/2006/ole">
              <mc:AlternateContent xmlns:mc="http://schemas.openxmlformats.org/markup-compatibility/2006">
                <mc:Choice xmlns:v="urn:schemas-microsoft-com:vml" Requires="v">
                  <p:oleObj r:id="rId12" imgW="155547" imgH="207290" progId="Equation.DSMT4">
                    <p:embed/>
                  </p:oleObj>
                </mc:Choice>
                <mc:Fallback>
                  <p:oleObj r:id="rId12" imgW="155547" imgH="207290" progId="Equation.DSMT4">
                    <p:embed/>
                    <p:pic>
                      <p:nvPicPr>
                        <p:cNvPr id="148494" name="Object 14">
                          <a:extLst>
                            <a:ext uri="{FF2B5EF4-FFF2-40B4-BE49-F238E27FC236}">
                              <a16:creationId xmlns:a16="http://schemas.microsoft.com/office/drawing/2014/main" id="{5AA5CB0E-3FF7-483B-BBD7-D02D1E6C4C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8" y="866"/>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5" name="Object 15">
              <a:extLst>
                <a:ext uri="{FF2B5EF4-FFF2-40B4-BE49-F238E27FC236}">
                  <a16:creationId xmlns:a16="http://schemas.microsoft.com/office/drawing/2014/main" id="{FC508F5C-A8C4-4086-A148-E2CBCBA6179D}"/>
                </a:ext>
              </a:extLst>
            </p:cNvPr>
            <p:cNvGraphicFramePr>
              <a:graphicFrameLocks noChangeAspect="1"/>
            </p:cNvGraphicFramePr>
            <p:nvPr/>
          </p:nvGraphicFramePr>
          <p:xfrm>
            <a:off x="4353" y="1154"/>
            <a:ext cx="211" cy="272"/>
          </p:xfrm>
          <a:graphic>
            <a:graphicData uri="http://schemas.openxmlformats.org/presentationml/2006/ole">
              <mc:AlternateContent xmlns:mc="http://schemas.openxmlformats.org/markup-compatibility/2006">
                <mc:Choice xmlns:v="urn:schemas-microsoft-com:vml" Requires="v">
                  <p:oleObj r:id="rId14" imgW="155547" imgH="207290" progId="Equation.DSMT4">
                    <p:embed/>
                  </p:oleObj>
                </mc:Choice>
                <mc:Fallback>
                  <p:oleObj r:id="rId14" imgW="155547" imgH="207290" progId="Equation.DSMT4">
                    <p:embed/>
                    <p:pic>
                      <p:nvPicPr>
                        <p:cNvPr id="148495" name="Object 15">
                          <a:extLst>
                            <a:ext uri="{FF2B5EF4-FFF2-40B4-BE49-F238E27FC236}">
                              <a16:creationId xmlns:a16="http://schemas.microsoft.com/office/drawing/2014/main" id="{FC508F5C-A8C4-4086-A148-E2CBCBA6179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3" y="1154"/>
                          <a:ext cx="21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7" name="Object 17">
              <a:extLst>
                <a:ext uri="{FF2B5EF4-FFF2-40B4-BE49-F238E27FC236}">
                  <a16:creationId xmlns:a16="http://schemas.microsoft.com/office/drawing/2014/main" id="{7DFC8321-38CB-4238-9325-AC4030029ED6}"/>
                </a:ext>
              </a:extLst>
            </p:cNvPr>
            <p:cNvGraphicFramePr>
              <a:graphicFrameLocks noChangeAspect="1"/>
            </p:cNvGraphicFramePr>
            <p:nvPr/>
          </p:nvGraphicFramePr>
          <p:xfrm>
            <a:off x="2776" y="1223"/>
            <a:ext cx="157" cy="181"/>
          </p:xfrm>
          <a:graphic>
            <a:graphicData uri="http://schemas.openxmlformats.org/presentationml/2006/ole">
              <mc:AlternateContent xmlns:mc="http://schemas.openxmlformats.org/markup-compatibility/2006">
                <mc:Choice xmlns:v="urn:schemas-microsoft-com:vml" Requires="v">
                  <p:oleObj r:id="rId15" imgW="130539" imgH="143561" progId="Equation.DSMT4">
                    <p:embed/>
                  </p:oleObj>
                </mc:Choice>
                <mc:Fallback>
                  <p:oleObj r:id="rId15" imgW="130539" imgH="143561" progId="Equation.DSMT4">
                    <p:embed/>
                    <p:pic>
                      <p:nvPicPr>
                        <p:cNvPr id="148497" name="Object 17">
                          <a:extLst>
                            <a:ext uri="{FF2B5EF4-FFF2-40B4-BE49-F238E27FC236}">
                              <a16:creationId xmlns:a16="http://schemas.microsoft.com/office/drawing/2014/main" id="{7DFC8321-38CB-4238-9325-AC4030029E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6" y="1223"/>
                          <a:ext cx="15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8" name="Object 18">
              <a:extLst>
                <a:ext uri="{FF2B5EF4-FFF2-40B4-BE49-F238E27FC236}">
                  <a16:creationId xmlns:a16="http://schemas.microsoft.com/office/drawing/2014/main" id="{AB0F6413-D8B4-4AF6-8214-085B903D1ADB}"/>
                </a:ext>
              </a:extLst>
            </p:cNvPr>
            <p:cNvGraphicFramePr>
              <a:graphicFrameLocks noChangeAspect="1"/>
            </p:cNvGraphicFramePr>
            <p:nvPr/>
          </p:nvGraphicFramePr>
          <p:xfrm>
            <a:off x="3089" y="1183"/>
            <a:ext cx="155" cy="227"/>
          </p:xfrm>
          <a:graphic>
            <a:graphicData uri="http://schemas.openxmlformats.org/presentationml/2006/ole">
              <mc:AlternateContent xmlns:mc="http://schemas.openxmlformats.org/markup-compatibility/2006">
                <mc:Choice xmlns:v="urn:schemas-microsoft-com:vml" Requires="v">
                  <p:oleObj r:id="rId17" imgW="129732" imgH="181498" progId="Equation.DSMT4">
                    <p:embed/>
                  </p:oleObj>
                </mc:Choice>
                <mc:Fallback>
                  <p:oleObj r:id="rId17" imgW="129732" imgH="181498" progId="Equation.DSMT4">
                    <p:embed/>
                    <p:pic>
                      <p:nvPicPr>
                        <p:cNvPr id="148498" name="Object 18">
                          <a:extLst>
                            <a:ext uri="{FF2B5EF4-FFF2-40B4-BE49-F238E27FC236}">
                              <a16:creationId xmlns:a16="http://schemas.microsoft.com/office/drawing/2014/main" id="{AB0F6413-D8B4-4AF6-8214-085B903D1AD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89" y="1183"/>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499" name="Object 19">
              <a:extLst>
                <a:ext uri="{FF2B5EF4-FFF2-40B4-BE49-F238E27FC236}">
                  <a16:creationId xmlns:a16="http://schemas.microsoft.com/office/drawing/2014/main" id="{9E86297D-3E42-4C82-B407-956BE79A2B76}"/>
                </a:ext>
              </a:extLst>
            </p:cNvPr>
            <p:cNvGraphicFramePr>
              <a:graphicFrameLocks noChangeAspect="1"/>
            </p:cNvGraphicFramePr>
            <p:nvPr/>
          </p:nvGraphicFramePr>
          <p:xfrm>
            <a:off x="3342" y="1207"/>
            <a:ext cx="145" cy="181"/>
          </p:xfrm>
          <a:graphic>
            <a:graphicData uri="http://schemas.openxmlformats.org/presentationml/2006/ole">
              <mc:AlternateContent xmlns:mc="http://schemas.openxmlformats.org/markup-compatibility/2006">
                <mc:Choice xmlns:v="urn:schemas-microsoft-com:vml" Requires="v">
                  <p:oleObj r:id="rId19" imgW="117569" imgH="143625" progId="Equation.DSMT4">
                    <p:embed/>
                  </p:oleObj>
                </mc:Choice>
                <mc:Fallback>
                  <p:oleObj r:id="rId19" imgW="117569" imgH="143625" progId="Equation.DSMT4">
                    <p:embed/>
                    <p:pic>
                      <p:nvPicPr>
                        <p:cNvPr id="148499" name="Object 19">
                          <a:extLst>
                            <a:ext uri="{FF2B5EF4-FFF2-40B4-BE49-F238E27FC236}">
                              <a16:creationId xmlns:a16="http://schemas.microsoft.com/office/drawing/2014/main" id="{9E86297D-3E42-4C82-B407-956BE79A2B7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42" y="1207"/>
                          <a:ext cx="14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8500" name="Text Box 20">
            <a:extLst>
              <a:ext uri="{FF2B5EF4-FFF2-40B4-BE49-F238E27FC236}">
                <a16:creationId xmlns:a16="http://schemas.microsoft.com/office/drawing/2014/main" id="{45B1101B-85AE-4C62-B3CE-F10EFB95CFD3}"/>
              </a:ext>
            </a:extLst>
          </p:cNvPr>
          <p:cNvSpPr txBox="1">
            <a:spLocks noChangeArrowheads="1"/>
          </p:cNvSpPr>
          <p:nvPr/>
        </p:nvSpPr>
        <p:spPr bwMode="auto">
          <a:xfrm>
            <a:off x="971550" y="5635625"/>
            <a:ext cx="699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b="1" dirty="0">
                <a:solidFill>
                  <a:srgbClr val="7030A0"/>
                </a:solidFill>
              </a:rPr>
              <a:t>(2)</a:t>
            </a:r>
            <a:r>
              <a:rPr kumimoji="0" lang="en-US" altLang="zh-CN" b="1" dirty="0">
                <a:solidFill>
                  <a:srgbClr val="7030A0"/>
                </a:solidFill>
              </a:rPr>
              <a:t>  </a:t>
            </a:r>
            <a:r>
              <a:rPr kumimoji="0" lang="zh-CN" altLang="en-US" dirty="0"/>
              <a:t>证明类似于(</a:t>
            </a:r>
            <a:r>
              <a:rPr kumimoji="0" lang="en-US" altLang="zh-CN" dirty="0"/>
              <a:t>1</a:t>
            </a:r>
            <a:r>
              <a:rPr kumimoji="0" lang="zh-CN" altLang="en-US" dirty="0"/>
              <a:t>). </a:t>
            </a:r>
          </a:p>
        </p:txBody>
      </p:sp>
      <p:sp>
        <p:nvSpPr>
          <p:cNvPr id="148501" name="Rectangle 21">
            <a:extLst>
              <a:ext uri="{FF2B5EF4-FFF2-40B4-BE49-F238E27FC236}">
                <a16:creationId xmlns:a16="http://schemas.microsoft.com/office/drawing/2014/main" id="{8FAF4AEB-2BE2-4FDC-ADE2-EC57844B0C24}"/>
              </a:ext>
            </a:extLst>
          </p:cNvPr>
          <p:cNvSpPr>
            <a:spLocks noChangeArrowheads="1"/>
          </p:cNvSpPr>
          <p:nvPr/>
        </p:nvSpPr>
        <p:spPr bwMode="auto">
          <a:xfrm>
            <a:off x="973138" y="5011093"/>
            <a:ext cx="7775575" cy="461665"/>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sz="2400" dirty="0">
                <a:solidFill>
                  <a:schemeClr val="hlink"/>
                </a:solidFill>
                <a:latin typeface="Times New Roman" panose="02020603050405020304" pitchFamily="18" charset="0"/>
              </a:rPr>
              <a:t>注</a:t>
            </a:r>
            <a:r>
              <a:rPr kumimoji="0" lang="zh-CN" altLang="en-US" sz="2400" dirty="0">
                <a:latin typeface="Times New Roman" panose="02020603050405020304" pitchFamily="18" charset="0"/>
              </a:rPr>
              <a:t>  这种通过同态映射过渡的方法在证明时具有一般性。</a:t>
            </a:r>
          </a:p>
        </p:txBody>
      </p:sp>
      <p:sp>
        <p:nvSpPr>
          <p:cNvPr id="148503" name="Rectangle 23">
            <a:extLst>
              <a:ext uri="{FF2B5EF4-FFF2-40B4-BE49-F238E27FC236}">
                <a16:creationId xmlns:a16="http://schemas.microsoft.com/office/drawing/2014/main" id="{F738C5AB-5CA4-4B58-9F08-649D692B8DCB}"/>
              </a:ext>
            </a:extLst>
          </p:cNvPr>
          <p:cNvSpPr>
            <a:spLocks noGrp="1" noChangeArrowheads="1"/>
          </p:cNvSpPr>
          <p:nvPr>
            <p:ph type="title"/>
          </p:nvPr>
        </p:nvSpPr>
        <p:spPr>
          <a:xfrm>
            <a:off x="1600200" y="228600"/>
            <a:ext cx="5715000" cy="685800"/>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graphicFrame>
        <p:nvGraphicFramePr>
          <p:cNvPr id="148505" name="Object 25">
            <a:extLst>
              <a:ext uri="{FF2B5EF4-FFF2-40B4-BE49-F238E27FC236}">
                <a16:creationId xmlns:a16="http://schemas.microsoft.com/office/drawing/2014/main" id="{D4DF31F7-D249-485E-80F5-795E561F975D}"/>
              </a:ext>
            </a:extLst>
          </p:cNvPr>
          <p:cNvGraphicFramePr>
            <a:graphicFrameLocks noChangeAspect="1"/>
          </p:cNvGraphicFramePr>
          <p:nvPr>
            <p:extLst>
              <p:ext uri="{D42A27DB-BD31-4B8C-83A1-F6EECF244321}">
                <p14:modId xmlns:p14="http://schemas.microsoft.com/office/powerpoint/2010/main" val="2633159039"/>
              </p:ext>
            </p:extLst>
          </p:nvPr>
        </p:nvGraphicFramePr>
        <p:xfrm>
          <a:off x="2640013" y="3187700"/>
          <a:ext cx="2500312" cy="400050"/>
        </p:xfrm>
        <a:graphic>
          <a:graphicData uri="http://schemas.openxmlformats.org/presentationml/2006/ole">
            <mc:AlternateContent xmlns:mc="http://schemas.openxmlformats.org/markup-compatibility/2006">
              <mc:Choice xmlns:v="urn:schemas-microsoft-com:vml" Requires="v">
                <p:oleObj name="Equation" r:id="rId21" imgW="1269720" imgH="203040" progId="Equation.DSMT4">
                  <p:embed/>
                </p:oleObj>
              </mc:Choice>
              <mc:Fallback>
                <p:oleObj name="Equation" r:id="rId21" imgW="1269720" imgH="203040" progId="Equation.DSMT4">
                  <p:embed/>
                  <p:pic>
                    <p:nvPicPr>
                      <p:cNvPr id="148505" name="Object 25">
                        <a:extLst>
                          <a:ext uri="{FF2B5EF4-FFF2-40B4-BE49-F238E27FC236}">
                            <a16:creationId xmlns:a16="http://schemas.microsoft.com/office/drawing/2014/main" id="{D4DF31F7-D249-485E-80F5-795E561F975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40013" y="3187700"/>
                        <a:ext cx="2500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06" name="Object 26">
            <a:extLst>
              <a:ext uri="{FF2B5EF4-FFF2-40B4-BE49-F238E27FC236}">
                <a16:creationId xmlns:a16="http://schemas.microsoft.com/office/drawing/2014/main" id="{000C1233-EF4F-4E91-A928-3AB8E0143B98}"/>
              </a:ext>
            </a:extLst>
          </p:cNvPr>
          <p:cNvGraphicFramePr>
            <a:graphicFrameLocks noChangeAspect="1"/>
          </p:cNvGraphicFramePr>
          <p:nvPr>
            <p:extLst>
              <p:ext uri="{D42A27DB-BD31-4B8C-83A1-F6EECF244321}">
                <p14:modId xmlns:p14="http://schemas.microsoft.com/office/powerpoint/2010/main" val="1202223899"/>
              </p:ext>
            </p:extLst>
          </p:nvPr>
        </p:nvGraphicFramePr>
        <p:xfrm>
          <a:off x="5159375" y="3195638"/>
          <a:ext cx="2076450" cy="400050"/>
        </p:xfrm>
        <a:graphic>
          <a:graphicData uri="http://schemas.openxmlformats.org/presentationml/2006/ole">
            <mc:AlternateContent xmlns:mc="http://schemas.openxmlformats.org/markup-compatibility/2006">
              <mc:Choice xmlns:v="urn:schemas-microsoft-com:vml" Requires="v">
                <p:oleObj name="Equation" r:id="rId23" imgW="1054080" imgH="203040" progId="Equation.DSMT4">
                  <p:embed/>
                </p:oleObj>
              </mc:Choice>
              <mc:Fallback>
                <p:oleObj name="Equation" r:id="rId23" imgW="1054080" imgH="203040" progId="Equation.DSMT4">
                  <p:embed/>
                  <p:pic>
                    <p:nvPicPr>
                      <p:cNvPr id="148506" name="Object 26">
                        <a:extLst>
                          <a:ext uri="{FF2B5EF4-FFF2-40B4-BE49-F238E27FC236}">
                            <a16:creationId xmlns:a16="http://schemas.microsoft.com/office/drawing/2014/main" id="{000C1233-EF4F-4E91-A928-3AB8E0143B9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59375" y="3195638"/>
                        <a:ext cx="207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07" name="Object 27">
            <a:extLst>
              <a:ext uri="{FF2B5EF4-FFF2-40B4-BE49-F238E27FC236}">
                <a16:creationId xmlns:a16="http://schemas.microsoft.com/office/drawing/2014/main" id="{F43685AA-DD6B-495B-89A2-7E436B7445DA}"/>
              </a:ext>
            </a:extLst>
          </p:cNvPr>
          <p:cNvGraphicFramePr>
            <a:graphicFrameLocks noChangeAspect="1"/>
          </p:cNvGraphicFramePr>
          <p:nvPr>
            <p:extLst>
              <p:ext uri="{D42A27DB-BD31-4B8C-83A1-F6EECF244321}">
                <p14:modId xmlns:p14="http://schemas.microsoft.com/office/powerpoint/2010/main" val="3823789224"/>
              </p:ext>
            </p:extLst>
          </p:nvPr>
        </p:nvGraphicFramePr>
        <p:xfrm>
          <a:off x="2392363" y="3789363"/>
          <a:ext cx="1858962" cy="400050"/>
        </p:xfrm>
        <a:graphic>
          <a:graphicData uri="http://schemas.openxmlformats.org/presentationml/2006/ole">
            <mc:AlternateContent xmlns:mc="http://schemas.openxmlformats.org/markup-compatibility/2006">
              <mc:Choice xmlns:v="urn:schemas-microsoft-com:vml" Requires="v">
                <p:oleObj name="Equation" r:id="rId25" imgW="901440" imgH="203040" progId="Equation.DSMT4">
                  <p:embed/>
                </p:oleObj>
              </mc:Choice>
              <mc:Fallback>
                <p:oleObj name="Equation" r:id="rId25" imgW="901440" imgH="203040" progId="Equation.DSMT4">
                  <p:embed/>
                  <p:pic>
                    <p:nvPicPr>
                      <p:cNvPr id="148507" name="Object 27">
                        <a:extLst>
                          <a:ext uri="{FF2B5EF4-FFF2-40B4-BE49-F238E27FC236}">
                            <a16:creationId xmlns:a16="http://schemas.microsoft.com/office/drawing/2014/main" id="{F43685AA-DD6B-495B-89A2-7E436B7445D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2363" y="3789363"/>
                        <a:ext cx="1858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08" name="Object 28">
            <a:extLst>
              <a:ext uri="{FF2B5EF4-FFF2-40B4-BE49-F238E27FC236}">
                <a16:creationId xmlns:a16="http://schemas.microsoft.com/office/drawing/2014/main" id="{763AEA95-998D-411C-9F8B-B9B51482F444}"/>
              </a:ext>
            </a:extLst>
          </p:cNvPr>
          <p:cNvGraphicFramePr>
            <a:graphicFrameLocks noChangeAspect="1"/>
          </p:cNvGraphicFramePr>
          <p:nvPr>
            <p:extLst>
              <p:ext uri="{D42A27DB-BD31-4B8C-83A1-F6EECF244321}">
                <p14:modId xmlns:p14="http://schemas.microsoft.com/office/powerpoint/2010/main" val="1339141712"/>
              </p:ext>
            </p:extLst>
          </p:nvPr>
        </p:nvGraphicFramePr>
        <p:xfrm>
          <a:off x="4284663" y="3789363"/>
          <a:ext cx="1847850" cy="400050"/>
        </p:xfrm>
        <a:graphic>
          <a:graphicData uri="http://schemas.openxmlformats.org/presentationml/2006/ole">
            <mc:AlternateContent xmlns:mc="http://schemas.openxmlformats.org/markup-compatibility/2006">
              <mc:Choice xmlns:v="urn:schemas-microsoft-com:vml" Requires="v">
                <p:oleObj name="Equation" r:id="rId27" imgW="901440" imgH="203040" progId="Equation.DSMT4">
                  <p:embed/>
                </p:oleObj>
              </mc:Choice>
              <mc:Fallback>
                <p:oleObj name="Equation" r:id="rId27" imgW="901440" imgH="203040" progId="Equation.DSMT4">
                  <p:embed/>
                  <p:pic>
                    <p:nvPicPr>
                      <p:cNvPr id="148508" name="Object 28">
                        <a:extLst>
                          <a:ext uri="{FF2B5EF4-FFF2-40B4-BE49-F238E27FC236}">
                            <a16:creationId xmlns:a16="http://schemas.microsoft.com/office/drawing/2014/main" id="{763AEA95-998D-411C-9F8B-B9B51482F44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84663" y="3789363"/>
                        <a:ext cx="1847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09" name="Object 29">
            <a:extLst>
              <a:ext uri="{FF2B5EF4-FFF2-40B4-BE49-F238E27FC236}">
                <a16:creationId xmlns:a16="http://schemas.microsoft.com/office/drawing/2014/main" id="{A84428A8-4634-4DCA-98F3-0175FDB35479}"/>
              </a:ext>
            </a:extLst>
          </p:cNvPr>
          <p:cNvGraphicFramePr>
            <a:graphicFrameLocks noChangeAspect="1"/>
          </p:cNvGraphicFramePr>
          <p:nvPr>
            <p:extLst>
              <p:ext uri="{D42A27DB-BD31-4B8C-83A1-F6EECF244321}">
                <p14:modId xmlns:p14="http://schemas.microsoft.com/office/powerpoint/2010/main" val="376748858"/>
              </p:ext>
            </p:extLst>
          </p:nvPr>
        </p:nvGraphicFramePr>
        <p:xfrm>
          <a:off x="6084888" y="3789363"/>
          <a:ext cx="2076450" cy="400050"/>
        </p:xfrm>
        <a:graphic>
          <a:graphicData uri="http://schemas.openxmlformats.org/presentationml/2006/ole">
            <mc:AlternateContent xmlns:mc="http://schemas.openxmlformats.org/markup-compatibility/2006">
              <mc:Choice xmlns:v="urn:schemas-microsoft-com:vml" Requires="v">
                <p:oleObj name="Equation" r:id="rId29" imgW="1054080" imgH="203040" progId="Equation.DSMT4">
                  <p:embed/>
                </p:oleObj>
              </mc:Choice>
              <mc:Fallback>
                <p:oleObj name="Equation" r:id="rId29" imgW="1054080" imgH="203040" progId="Equation.DSMT4">
                  <p:embed/>
                  <p:pic>
                    <p:nvPicPr>
                      <p:cNvPr id="148509" name="Object 29">
                        <a:extLst>
                          <a:ext uri="{FF2B5EF4-FFF2-40B4-BE49-F238E27FC236}">
                            <a16:creationId xmlns:a16="http://schemas.microsoft.com/office/drawing/2014/main" id="{A84428A8-4634-4DCA-98F3-0175FDB3547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84888" y="3789363"/>
                        <a:ext cx="207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10" name="Object 30">
            <a:extLst>
              <a:ext uri="{FF2B5EF4-FFF2-40B4-BE49-F238E27FC236}">
                <a16:creationId xmlns:a16="http://schemas.microsoft.com/office/drawing/2014/main" id="{212D3002-D31F-4FA5-BF13-F01630F9299F}"/>
              </a:ext>
            </a:extLst>
          </p:cNvPr>
          <p:cNvGraphicFramePr>
            <a:graphicFrameLocks noChangeAspect="1"/>
          </p:cNvGraphicFramePr>
          <p:nvPr>
            <p:extLst>
              <p:ext uri="{D42A27DB-BD31-4B8C-83A1-F6EECF244321}">
                <p14:modId xmlns:p14="http://schemas.microsoft.com/office/powerpoint/2010/main" val="1857863436"/>
              </p:ext>
            </p:extLst>
          </p:nvPr>
        </p:nvGraphicFramePr>
        <p:xfrm>
          <a:off x="2403475" y="4411663"/>
          <a:ext cx="2724150" cy="400050"/>
        </p:xfrm>
        <a:graphic>
          <a:graphicData uri="http://schemas.openxmlformats.org/presentationml/2006/ole">
            <mc:AlternateContent xmlns:mc="http://schemas.openxmlformats.org/markup-compatibility/2006">
              <mc:Choice xmlns:v="urn:schemas-microsoft-com:vml" Requires="v">
                <p:oleObj name="Equation" r:id="rId31" imgW="1384200" imgH="203040" progId="Equation.DSMT4">
                  <p:embed/>
                </p:oleObj>
              </mc:Choice>
              <mc:Fallback>
                <p:oleObj name="Equation" r:id="rId31" imgW="1384200" imgH="203040" progId="Equation.DSMT4">
                  <p:embed/>
                  <p:pic>
                    <p:nvPicPr>
                      <p:cNvPr id="148510" name="Object 30">
                        <a:extLst>
                          <a:ext uri="{FF2B5EF4-FFF2-40B4-BE49-F238E27FC236}">
                            <a16:creationId xmlns:a16="http://schemas.microsoft.com/office/drawing/2014/main" id="{212D3002-D31F-4FA5-BF13-F01630F9299F}"/>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03475" y="4411663"/>
                        <a:ext cx="272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8511" name="Object 31">
            <a:extLst>
              <a:ext uri="{FF2B5EF4-FFF2-40B4-BE49-F238E27FC236}">
                <a16:creationId xmlns:a16="http://schemas.microsoft.com/office/drawing/2014/main" id="{05852A6B-05E8-4847-8558-D73C42E05357}"/>
              </a:ext>
            </a:extLst>
          </p:cNvPr>
          <p:cNvGraphicFramePr>
            <a:graphicFrameLocks noChangeAspect="1"/>
          </p:cNvGraphicFramePr>
          <p:nvPr>
            <p:extLst>
              <p:ext uri="{D42A27DB-BD31-4B8C-83A1-F6EECF244321}">
                <p14:modId xmlns:p14="http://schemas.microsoft.com/office/powerpoint/2010/main" val="2080687312"/>
              </p:ext>
            </p:extLst>
          </p:nvPr>
        </p:nvGraphicFramePr>
        <p:xfrm>
          <a:off x="5118100" y="4365625"/>
          <a:ext cx="1600200" cy="449263"/>
        </p:xfrm>
        <a:graphic>
          <a:graphicData uri="http://schemas.openxmlformats.org/presentationml/2006/ole">
            <mc:AlternateContent xmlns:mc="http://schemas.openxmlformats.org/markup-compatibility/2006">
              <mc:Choice xmlns:v="urn:schemas-microsoft-com:vml" Requires="v">
                <p:oleObj name="Equation" r:id="rId33" imgW="812520" imgH="228600" progId="Equation.DSMT4">
                  <p:embed/>
                </p:oleObj>
              </mc:Choice>
              <mc:Fallback>
                <p:oleObj name="Equation" r:id="rId33" imgW="812520" imgH="228600" progId="Equation.DSMT4">
                  <p:embed/>
                  <p:pic>
                    <p:nvPicPr>
                      <p:cNvPr id="148511" name="Object 31">
                        <a:extLst>
                          <a:ext uri="{FF2B5EF4-FFF2-40B4-BE49-F238E27FC236}">
                            <a16:creationId xmlns:a16="http://schemas.microsoft.com/office/drawing/2014/main" id="{05852A6B-05E8-4847-8558-D73C42E05357}"/>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18100" y="4365625"/>
                        <a:ext cx="16002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48504"/>
                                        </p:tgtEl>
                                        <p:attrNameLst>
                                          <p:attrName>style.visibility</p:attrName>
                                        </p:attrNameLst>
                                      </p:cBhvr>
                                      <p:to>
                                        <p:strVal val="visible"/>
                                      </p:to>
                                    </p:set>
                                    <p:animEffect transition="in" filter="wipe(up)">
                                      <p:cBhvr>
                                        <p:cTn id="7" dur="500"/>
                                        <p:tgtEl>
                                          <p:spTgt spid="148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8496"/>
                                        </p:tgtEl>
                                        <p:attrNameLst>
                                          <p:attrName>style.visibility</p:attrName>
                                        </p:attrNameLst>
                                      </p:cBhvr>
                                      <p:to>
                                        <p:strVal val="visible"/>
                                      </p:to>
                                    </p:set>
                                    <p:animEffect transition="in" filter="wipe(left)">
                                      <p:cBhvr>
                                        <p:cTn id="12" dur="500"/>
                                        <p:tgtEl>
                                          <p:spTgt spid="148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5"/>
                                        </p:tgtEl>
                                        <p:attrNameLst>
                                          <p:attrName>style.visibility</p:attrName>
                                        </p:attrNameLst>
                                      </p:cBhvr>
                                      <p:to>
                                        <p:strVal val="visible"/>
                                      </p:to>
                                    </p:set>
                                    <p:animEffect transition="in" filter="wipe(left)">
                                      <p:cBhvr>
                                        <p:cTn id="17" dur="500"/>
                                        <p:tgtEl>
                                          <p:spTgt spid="148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8484"/>
                                        </p:tgtEl>
                                        <p:attrNameLst>
                                          <p:attrName>style.visibility</p:attrName>
                                        </p:attrNameLst>
                                      </p:cBhvr>
                                      <p:to>
                                        <p:strVal val="visible"/>
                                      </p:to>
                                    </p:set>
                                    <p:animEffect transition="in" filter="wipe(left)">
                                      <p:cBhvr>
                                        <p:cTn id="22" dur="500"/>
                                        <p:tgtEl>
                                          <p:spTgt spid="148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8505"/>
                                        </p:tgtEl>
                                        <p:attrNameLst>
                                          <p:attrName>style.visibility</p:attrName>
                                        </p:attrNameLst>
                                      </p:cBhvr>
                                      <p:to>
                                        <p:strVal val="visible"/>
                                      </p:to>
                                    </p:set>
                                    <p:animEffect transition="in" filter="wipe(left)">
                                      <p:cBhvr>
                                        <p:cTn id="27" dur="500"/>
                                        <p:tgtEl>
                                          <p:spTgt spid="1485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8506"/>
                                        </p:tgtEl>
                                        <p:attrNameLst>
                                          <p:attrName>style.visibility</p:attrName>
                                        </p:attrNameLst>
                                      </p:cBhvr>
                                      <p:to>
                                        <p:strVal val="visible"/>
                                      </p:to>
                                    </p:set>
                                    <p:animEffect transition="in" filter="wipe(left)">
                                      <p:cBhvr>
                                        <p:cTn id="32" dur="500"/>
                                        <p:tgtEl>
                                          <p:spTgt spid="1485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8507"/>
                                        </p:tgtEl>
                                        <p:attrNameLst>
                                          <p:attrName>style.visibility</p:attrName>
                                        </p:attrNameLst>
                                      </p:cBhvr>
                                      <p:to>
                                        <p:strVal val="visible"/>
                                      </p:to>
                                    </p:set>
                                    <p:animEffect transition="in" filter="wipe(left)">
                                      <p:cBhvr>
                                        <p:cTn id="37" dur="500"/>
                                        <p:tgtEl>
                                          <p:spTgt spid="1485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8508"/>
                                        </p:tgtEl>
                                        <p:attrNameLst>
                                          <p:attrName>style.visibility</p:attrName>
                                        </p:attrNameLst>
                                      </p:cBhvr>
                                      <p:to>
                                        <p:strVal val="visible"/>
                                      </p:to>
                                    </p:set>
                                    <p:animEffect transition="in" filter="wipe(left)">
                                      <p:cBhvr>
                                        <p:cTn id="42" dur="500"/>
                                        <p:tgtEl>
                                          <p:spTgt spid="1485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8509"/>
                                        </p:tgtEl>
                                        <p:attrNameLst>
                                          <p:attrName>style.visibility</p:attrName>
                                        </p:attrNameLst>
                                      </p:cBhvr>
                                      <p:to>
                                        <p:strVal val="visible"/>
                                      </p:to>
                                    </p:set>
                                    <p:animEffect transition="in" filter="wipe(left)">
                                      <p:cBhvr>
                                        <p:cTn id="47" dur="500"/>
                                        <p:tgtEl>
                                          <p:spTgt spid="1485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8510"/>
                                        </p:tgtEl>
                                        <p:attrNameLst>
                                          <p:attrName>style.visibility</p:attrName>
                                        </p:attrNameLst>
                                      </p:cBhvr>
                                      <p:to>
                                        <p:strVal val="visible"/>
                                      </p:to>
                                    </p:set>
                                    <p:animEffect transition="in" filter="wipe(left)">
                                      <p:cBhvr>
                                        <p:cTn id="52" dur="500"/>
                                        <p:tgtEl>
                                          <p:spTgt spid="1485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48511"/>
                                        </p:tgtEl>
                                        <p:attrNameLst>
                                          <p:attrName>style.visibility</p:attrName>
                                        </p:attrNameLst>
                                      </p:cBhvr>
                                      <p:to>
                                        <p:strVal val="visible"/>
                                      </p:to>
                                    </p:set>
                                    <p:animEffect transition="in" filter="wipe(left)">
                                      <p:cBhvr>
                                        <p:cTn id="57" dur="500"/>
                                        <p:tgtEl>
                                          <p:spTgt spid="14851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8501"/>
                                        </p:tgtEl>
                                        <p:attrNameLst>
                                          <p:attrName>style.visibility</p:attrName>
                                        </p:attrNameLst>
                                      </p:cBhvr>
                                      <p:to>
                                        <p:strVal val="visible"/>
                                      </p:to>
                                    </p:set>
                                    <p:animEffect transition="in" filter="wipe(left)">
                                      <p:cBhvr>
                                        <p:cTn id="62" dur="500"/>
                                        <p:tgtEl>
                                          <p:spTgt spid="1485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8500"/>
                                        </p:tgtEl>
                                        <p:attrNameLst>
                                          <p:attrName>style.visibility</p:attrName>
                                        </p:attrNameLst>
                                      </p:cBhvr>
                                      <p:to>
                                        <p:strVal val="visible"/>
                                      </p:to>
                                    </p:set>
                                    <p:animEffect transition="in" filter="wipe(left)">
                                      <p:cBhvr>
                                        <p:cTn id="67" dur="500"/>
                                        <p:tgtEl>
                                          <p:spTgt spid="14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P spid="148500" grpId="0" autoUpdateAnimBg="0"/>
      <p:bldP spid="1485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DEAFE9C-6477-4527-90A3-101BE3D9D046}"/>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80898" name="Rectangle 2">
            <a:extLst>
              <a:ext uri="{FF2B5EF4-FFF2-40B4-BE49-F238E27FC236}">
                <a16:creationId xmlns:a16="http://schemas.microsoft.com/office/drawing/2014/main" id="{777FD69F-0621-4135-8EF3-1545AA68E112}"/>
              </a:ext>
            </a:extLst>
          </p:cNvPr>
          <p:cNvSpPr>
            <a:spLocks noGrp="1" noChangeArrowheads="1"/>
          </p:cNvSpPr>
          <p:nvPr>
            <p:ph type="ctrTitle"/>
          </p:nvPr>
        </p:nvSpPr>
        <p:spPr>
          <a:xfrm>
            <a:off x="1371600" y="188913"/>
            <a:ext cx="5943600" cy="746125"/>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  </a:t>
            </a:r>
            <a:r>
              <a:rPr lang="zh-CN" altLang="en-US" sz="4000" b="1">
                <a:effectLst>
                  <a:outerShdw blurRad="38100" dist="38100" dir="2700000" algn="tl">
                    <a:srgbClr val="C0C0C0"/>
                  </a:outerShdw>
                </a:effectLst>
                <a:latin typeface="Times New Roman" panose="02020603050405020304" pitchFamily="18" charset="0"/>
              </a:rPr>
              <a:t>集合</a:t>
            </a:r>
          </a:p>
        </p:txBody>
      </p:sp>
      <p:sp>
        <p:nvSpPr>
          <p:cNvPr id="80899" name="Rectangle 3">
            <a:extLst>
              <a:ext uri="{FF2B5EF4-FFF2-40B4-BE49-F238E27FC236}">
                <a16:creationId xmlns:a16="http://schemas.microsoft.com/office/drawing/2014/main" id="{3E296FAA-7CE1-4FD6-BF5F-E740829ABA71}"/>
              </a:ext>
            </a:extLst>
          </p:cNvPr>
          <p:cNvSpPr>
            <a:spLocks noGrp="1" noChangeArrowheads="1"/>
          </p:cNvSpPr>
          <p:nvPr>
            <p:ph type="subTitle" idx="1"/>
          </p:nvPr>
        </p:nvSpPr>
        <p:spPr>
          <a:xfrm>
            <a:off x="827088" y="1123950"/>
            <a:ext cx="7777162" cy="1655763"/>
          </a:xfrm>
        </p:spPr>
        <p:txBody>
          <a:bodyPr/>
          <a:lstStyle/>
          <a:p>
            <a:pPr algn="l">
              <a:lnSpc>
                <a:spcPct val="125000"/>
              </a:lnSpc>
              <a:spcBef>
                <a:spcPct val="0"/>
              </a:spcBef>
            </a:pPr>
            <a:r>
              <a:rPr lang="en-US" altLang="zh-CN" sz="2800" dirty="0">
                <a:solidFill>
                  <a:schemeClr val="hlink"/>
                </a:solidFill>
                <a:effectLst>
                  <a:outerShdw blurRad="38100" dist="38100" dir="2700000" algn="tl">
                    <a:srgbClr val="C0C0C0"/>
                  </a:outerShdw>
                </a:effectLst>
                <a:latin typeface="宋体" panose="02010600030101010101" pitchFamily="2" charset="-122"/>
              </a:rPr>
              <a:t>    </a:t>
            </a:r>
            <a:r>
              <a:rPr lang="zh-CN" altLang="en-US" sz="2400" b="1" dirty="0">
                <a:solidFill>
                  <a:schemeClr val="hlink"/>
                </a:solidFill>
                <a:latin typeface="宋体" panose="02010600030101010101" pitchFamily="2" charset="-122"/>
              </a:rPr>
              <a:t>集合</a:t>
            </a:r>
            <a:r>
              <a:rPr lang="zh-CN" altLang="en-US" sz="2400" dirty="0">
                <a:latin typeface="宋体" panose="02010600030101010101" pitchFamily="2" charset="-122"/>
              </a:rPr>
              <a:t> </a:t>
            </a:r>
            <a:r>
              <a:rPr kumimoji="1" lang="zh-CN" altLang="en-US" kern="1200" dirty="0">
                <a:latin typeface="Tahoma" panose="020B0604030504040204" pitchFamily="34" charset="0"/>
                <a:ea typeface="宋体" panose="02010600030101010101" pitchFamily="2" charset="-122"/>
              </a:rPr>
              <a:t>若干个固定事物的全体</a:t>
            </a:r>
            <a:r>
              <a:rPr kumimoji="1" lang="en-US" altLang="zh-CN" kern="1200" dirty="0">
                <a:latin typeface="Tahoma" panose="020B0604030504040204" pitchFamily="34" charset="0"/>
                <a:ea typeface="宋体" panose="02010600030101010101" pitchFamily="2" charset="-122"/>
              </a:rPr>
              <a:t>. </a:t>
            </a:r>
            <a:r>
              <a:rPr kumimoji="1" lang="zh-CN" altLang="en-US" kern="1200" dirty="0">
                <a:latin typeface="Tahoma" panose="020B0604030504040204" pitchFamily="34" charset="0"/>
                <a:ea typeface="宋体" panose="02010600030101010101" pitchFamily="2" charset="-122"/>
              </a:rPr>
              <a:t>组成集合的对象称</a:t>
            </a:r>
          </a:p>
          <a:p>
            <a:pPr algn="l">
              <a:lnSpc>
                <a:spcPct val="125000"/>
              </a:lnSpc>
              <a:spcBef>
                <a:spcPct val="0"/>
              </a:spcBef>
            </a:pPr>
            <a:r>
              <a:rPr kumimoji="1" lang="zh-CN" altLang="en-US" kern="1200" dirty="0">
                <a:latin typeface="Tahoma" panose="020B0604030504040204" pitchFamily="34" charset="0"/>
                <a:ea typeface="宋体" panose="02010600030101010101" pitchFamily="2" charset="-122"/>
              </a:rPr>
              <a:t>为集合的</a:t>
            </a:r>
            <a:r>
              <a:rPr lang="zh-CN" altLang="en-US" b="1" dirty="0">
                <a:solidFill>
                  <a:schemeClr val="hlink"/>
                </a:solidFill>
                <a:latin typeface="宋体" panose="02010600030101010101" pitchFamily="2" charset="-122"/>
              </a:rPr>
              <a:t>元素</a:t>
            </a:r>
            <a:r>
              <a:rPr kumimoji="1" lang="zh-CN" altLang="en-US" kern="1200" dirty="0">
                <a:latin typeface="Tahoma" panose="020B0604030504040204" pitchFamily="34" charset="0"/>
                <a:ea typeface="宋体" panose="02010600030101010101" pitchFamily="2" charset="-122"/>
              </a:rPr>
              <a:t>。集合一般用大写字母 </a:t>
            </a:r>
            <a:r>
              <a:rPr kumimoji="1" lang="en-US" altLang="zh-CN" kern="1200" dirty="0">
                <a:latin typeface="Tahoma" panose="020B0604030504040204" pitchFamily="34" charset="0"/>
                <a:ea typeface="宋体" panose="02010600030101010101" pitchFamily="2" charset="-122"/>
              </a:rPr>
              <a:t>A</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B</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C</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a:t>
            </a:r>
            <a:r>
              <a:rPr kumimoji="1" lang="zh-CN" altLang="en-US" kern="1200" dirty="0">
                <a:latin typeface="Tahoma" panose="020B0604030504040204" pitchFamily="34" charset="0"/>
                <a:ea typeface="宋体" panose="02010600030101010101" pitchFamily="2" charset="-122"/>
              </a:rPr>
              <a:t>来表</a:t>
            </a:r>
          </a:p>
          <a:p>
            <a:pPr algn="l">
              <a:lnSpc>
                <a:spcPct val="125000"/>
              </a:lnSpc>
              <a:spcBef>
                <a:spcPct val="0"/>
              </a:spcBef>
            </a:pPr>
            <a:r>
              <a:rPr kumimoji="1" lang="zh-CN" altLang="en-US" kern="1200" dirty="0">
                <a:latin typeface="Tahoma" panose="020B0604030504040204" pitchFamily="34" charset="0"/>
                <a:ea typeface="宋体" panose="02010600030101010101" pitchFamily="2" charset="-122"/>
              </a:rPr>
              <a:t>示。集合的元素一般用小写字母</a:t>
            </a:r>
            <a:r>
              <a:rPr kumimoji="1" lang="en-US" altLang="zh-CN" kern="1200" dirty="0">
                <a:latin typeface="Tahoma" panose="020B0604030504040204" pitchFamily="34" charset="0"/>
                <a:ea typeface="宋体" panose="02010600030101010101" pitchFamily="2" charset="-122"/>
              </a:rPr>
              <a:t>a</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b</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c</a:t>
            </a:r>
            <a:r>
              <a:rPr kumimoji="1" lang="zh-CN" altLang="en-US" kern="1200" dirty="0">
                <a:latin typeface="Tahoma" panose="020B0604030504040204" pitchFamily="34" charset="0"/>
                <a:ea typeface="宋体" panose="02010600030101010101" pitchFamily="2" charset="-122"/>
              </a:rPr>
              <a:t>，</a:t>
            </a:r>
            <a:r>
              <a:rPr kumimoji="1" lang="en-US" altLang="zh-CN" kern="1200" dirty="0">
                <a:latin typeface="Tahoma" panose="020B0604030504040204" pitchFamily="34" charset="0"/>
                <a:ea typeface="宋体" panose="02010600030101010101" pitchFamily="2" charset="-122"/>
              </a:rPr>
              <a:t>…</a:t>
            </a:r>
            <a:r>
              <a:rPr kumimoji="1" lang="zh-CN" altLang="en-US" kern="1200" dirty="0">
                <a:latin typeface="Tahoma" panose="020B0604030504040204" pitchFamily="34" charset="0"/>
                <a:ea typeface="宋体" panose="02010600030101010101" pitchFamily="2" charset="-122"/>
              </a:rPr>
              <a:t>来表示。 </a:t>
            </a:r>
          </a:p>
        </p:txBody>
      </p:sp>
      <p:sp>
        <p:nvSpPr>
          <p:cNvPr id="80905" name="Rectangle 9">
            <a:extLst>
              <a:ext uri="{FF2B5EF4-FFF2-40B4-BE49-F238E27FC236}">
                <a16:creationId xmlns:a16="http://schemas.microsoft.com/office/drawing/2014/main" id="{BEE0EFF6-4B81-4879-BE35-3FAF0E848AD2}"/>
              </a:ext>
            </a:extLst>
          </p:cNvPr>
          <p:cNvSpPr>
            <a:spLocks noChangeArrowheads="1"/>
          </p:cNvSpPr>
          <p:nvPr/>
        </p:nvSpPr>
        <p:spPr bwMode="auto">
          <a:xfrm>
            <a:off x="755650" y="2636838"/>
            <a:ext cx="7920038"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lnSpc>
                <a:spcPct val="125000"/>
              </a:lnSpc>
            </a:pPr>
            <a:r>
              <a:rPr lang="en-US" altLang="zh-CN" sz="2400" dirty="0">
                <a:effectLst>
                  <a:outerShdw blurRad="38100" dist="38100" dir="2700000" algn="tl">
                    <a:srgbClr val="C0C0C0"/>
                  </a:outerShdw>
                </a:effectLst>
              </a:rPr>
              <a:t>      </a:t>
            </a:r>
            <a:r>
              <a:rPr lang="zh-CN" altLang="en-US" sz="2400" b="1" dirty="0">
                <a:solidFill>
                  <a:schemeClr val="hlink"/>
                </a:solidFill>
                <a:latin typeface="宋体" panose="02010600030101010101" pitchFamily="2" charset="-122"/>
                <a:ea typeface="华文中宋" pitchFamily="2" charset="-122"/>
              </a:rPr>
              <a:t>集合与元素的关系</a:t>
            </a:r>
            <a:r>
              <a:rPr lang="zh-CN" altLang="en-US" sz="2400" dirty="0"/>
              <a:t>：若</a:t>
            </a:r>
            <a:r>
              <a:rPr lang="en-US" altLang="zh-CN" sz="2400" i="1" dirty="0">
                <a:latin typeface="Times New Roman" panose="02020603050405020304" pitchFamily="18" charset="0"/>
              </a:rPr>
              <a:t>a</a:t>
            </a:r>
            <a:r>
              <a:rPr lang="zh-CN" altLang="en-US" sz="2400" dirty="0"/>
              <a:t>是</a:t>
            </a:r>
            <a:r>
              <a:rPr lang="en-US" altLang="zh-CN" sz="2400" i="1" dirty="0">
                <a:latin typeface="Times New Roman" panose="02020603050405020304" pitchFamily="18" charset="0"/>
              </a:rPr>
              <a:t>A</a:t>
            </a:r>
            <a:r>
              <a:rPr lang="zh-CN" altLang="en-US" sz="2400" dirty="0"/>
              <a:t>的一个元素，则说</a:t>
            </a:r>
            <a:r>
              <a:rPr lang="en-US" altLang="zh-CN" sz="2400" i="1" dirty="0">
                <a:latin typeface="Times New Roman" panose="02020603050405020304" pitchFamily="18" charset="0"/>
              </a:rPr>
              <a:t>a</a:t>
            </a:r>
            <a:r>
              <a:rPr lang="zh-CN" altLang="en-US" sz="2400" dirty="0"/>
              <a:t>属于</a:t>
            </a:r>
          </a:p>
          <a:p>
            <a:pPr algn="l">
              <a:lnSpc>
                <a:spcPct val="125000"/>
              </a:lnSpc>
              <a:spcBef>
                <a:spcPct val="0"/>
              </a:spcBef>
            </a:pPr>
            <a:r>
              <a:rPr lang="en-US" altLang="zh-CN" sz="2400" i="1" dirty="0">
                <a:latin typeface="Times New Roman" panose="02020603050405020304" pitchFamily="18" charset="0"/>
              </a:rPr>
              <a:t>A</a:t>
            </a:r>
            <a:r>
              <a:rPr lang="zh-CN" altLang="en-US" sz="2400" dirty="0">
                <a:latin typeface="Times New Roman" panose="02020603050405020304" pitchFamily="18" charset="0"/>
              </a:rPr>
              <a:t>，</a:t>
            </a:r>
            <a:r>
              <a:rPr lang="zh-CN" altLang="en-US" sz="2400" dirty="0"/>
              <a:t>或说</a:t>
            </a:r>
            <a:r>
              <a:rPr lang="en-US" altLang="zh-CN" sz="2400" i="1" dirty="0">
                <a:latin typeface="Times New Roman" panose="02020603050405020304" pitchFamily="18" charset="0"/>
              </a:rPr>
              <a:t>A</a:t>
            </a:r>
            <a:r>
              <a:rPr lang="zh-CN" altLang="en-US" sz="2400" dirty="0"/>
              <a:t>包含</a:t>
            </a:r>
            <a:r>
              <a:rPr lang="en-US" altLang="zh-CN" sz="2400" i="1" dirty="0">
                <a:latin typeface="Times New Roman" panose="02020603050405020304" pitchFamily="18" charset="0"/>
              </a:rPr>
              <a:t>a</a:t>
            </a:r>
            <a:r>
              <a:rPr lang="zh-CN" altLang="en-US" sz="2400" dirty="0"/>
              <a:t>，记为 </a:t>
            </a:r>
            <a:r>
              <a:rPr lang="en-US" altLang="zh-CN" sz="2400" i="1" dirty="0" err="1">
                <a:latin typeface="Times New Roman" panose="02020603050405020304" pitchFamily="18" charset="0"/>
              </a:rPr>
              <a:t>a</a:t>
            </a:r>
            <a:r>
              <a:rPr lang="en-US" altLang="zh-CN" sz="2400" dirty="0" err="1">
                <a:latin typeface="宋体" panose="02010600030101010101" pitchFamily="2" charset="-122"/>
              </a:rPr>
              <a:t>∈</a:t>
            </a:r>
            <a:r>
              <a:rPr lang="en-US" altLang="zh-CN" sz="2400" i="1" dirty="0" err="1">
                <a:latin typeface="Times New Roman" panose="02020603050405020304" pitchFamily="18" charset="0"/>
              </a:rPr>
              <a:t>A</a:t>
            </a:r>
            <a:r>
              <a:rPr lang="en-US" altLang="zh-CN" sz="2400" dirty="0"/>
              <a:t> </a:t>
            </a:r>
            <a:r>
              <a:rPr lang="en-US" altLang="zh-CN" sz="2400" dirty="0">
                <a:latin typeface="Times New Roman" panose="02020603050405020304" pitchFamily="18" charset="0"/>
              </a:rPr>
              <a:t>; </a:t>
            </a:r>
            <a:r>
              <a:rPr lang="zh-CN" altLang="en-US" sz="2400" dirty="0"/>
              <a:t>若</a:t>
            </a:r>
            <a:r>
              <a:rPr lang="en-US" altLang="zh-CN" sz="2400" i="1" dirty="0">
                <a:latin typeface="Times New Roman" panose="02020603050405020304" pitchFamily="18" charset="0"/>
              </a:rPr>
              <a:t>a</a:t>
            </a:r>
            <a:r>
              <a:rPr lang="zh-CN" altLang="en-US" sz="2400" dirty="0"/>
              <a:t>不属于</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t>或说</a:t>
            </a:r>
            <a:r>
              <a:rPr lang="en-US" altLang="zh-CN" sz="2400" i="1" dirty="0">
                <a:latin typeface="Times New Roman" panose="02020603050405020304" pitchFamily="18" charset="0"/>
              </a:rPr>
              <a:t>A</a:t>
            </a:r>
            <a:r>
              <a:rPr lang="zh-CN" altLang="en-US" sz="2400" dirty="0"/>
              <a:t>不包含</a:t>
            </a:r>
            <a:endParaRPr lang="zh-CN" altLang="en-US" sz="2400" dirty="0">
              <a:latin typeface="Times New Roman" panose="02020603050405020304" pitchFamily="18" charset="0"/>
            </a:endParaRPr>
          </a:p>
        </p:txBody>
      </p:sp>
      <p:sp>
        <p:nvSpPr>
          <p:cNvPr id="80907" name="Rectangle 11">
            <a:extLst>
              <a:ext uri="{FF2B5EF4-FFF2-40B4-BE49-F238E27FC236}">
                <a16:creationId xmlns:a16="http://schemas.microsoft.com/office/drawing/2014/main" id="{A9B71D5F-4B8A-4CD7-B07F-B41DE5E09F57}"/>
              </a:ext>
            </a:extLst>
          </p:cNvPr>
          <p:cNvSpPr>
            <a:spLocks noChangeArrowheads="1"/>
          </p:cNvSpPr>
          <p:nvPr/>
        </p:nvSpPr>
        <p:spPr bwMode="auto">
          <a:xfrm>
            <a:off x="684213" y="4076700"/>
            <a:ext cx="64087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lnSpc>
                <a:spcPct val="125000"/>
              </a:lnSpc>
              <a:spcBef>
                <a:spcPct val="0"/>
              </a:spcBef>
            </a:pPr>
            <a:r>
              <a:rPr lang="en-US" altLang="zh-CN" sz="2400" dirty="0"/>
              <a:t>      </a:t>
            </a:r>
            <a:r>
              <a:rPr lang="zh-CN" altLang="en-US" sz="2400" b="1" dirty="0">
                <a:solidFill>
                  <a:schemeClr val="hlink"/>
                </a:solidFill>
              </a:rPr>
              <a:t>空集合</a:t>
            </a:r>
            <a:r>
              <a:rPr lang="zh-CN" altLang="en-US" sz="2400" b="1" dirty="0">
                <a:latin typeface="Times New Roman" panose="02020603050405020304" pitchFamily="18" charset="0"/>
              </a:rPr>
              <a:t>  </a:t>
            </a:r>
            <a:r>
              <a:rPr lang="zh-CN" altLang="en-US" sz="2400" dirty="0"/>
              <a:t>一个没有元素的集合</a:t>
            </a:r>
            <a:r>
              <a:rPr lang="zh-CN" altLang="en-US" sz="2400" dirty="0">
                <a:latin typeface="Times New Roman" panose="02020603050405020304" pitchFamily="18" charset="0"/>
              </a:rPr>
              <a:t>， 记为 </a:t>
            </a:r>
            <a:r>
              <a:rPr lang="en-US" altLang="zh-CN" sz="2400" dirty="0">
                <a:latin typeface="Times New Roman" panose="02020603050405020304" pitchFamily="18" charset="0"/>
              </a:rPr>
              <a:t>Ø</a:t>
            </a:r>
            <a:r>
              <a:rPr lang="zh-CN" altLang="en-US" sz="2400" dirty="0">
                <a:latin typeface="Times New Roman" panose="02020603050405020304" pitchFamily="18" charset="0"/>
              </a:rPr>
              <a:t>。</a:t>
            </a:r>
          </a:p>
        </p:txBody>
      </p:sp>
      <p:grpSp>
        <p:nvGrpSpPr>
          <p:cNvPr id="80911" name="Group 15">
            <a:extLst>
              <a:ext uri="{FF2B5EF4-FFF2-40B4-BE49-F238E27FC236}">
                <a16:creationId xmlns:a16="http://schemas.microsoft.com/office/drawing/2014/main" id="{F4D3338B-3595-407D-AB06-A1DA5F1A1345}"/>
              </a:ext>
            </a:extLst>
          </p:cNvPr>
          <p:cNvGrpSpPr>
            <a:grpSpLocks/>
          </p:cNvGrpSpPr>
          <p:nvPr/>
        </p:nvGrpSpPr>
        <p:grpSpPr bwMode="auto">
          <a:xfrm>
            <a:off x="684213" y="3551238"/>
            <a:ext cx="3468687" cy="517525"/>
            <a:chOff x="468" y="2288"/>
            <a:chExt cx="2185" cy="326"/>
          </a:xfrm>
        </p:grpSpPr>
        <p:graphicFrame>
          <p:nvGraphicFramePr>
            <p:cNvPr id="80909" name="Object 13">
              <a:extLst>
                <a:ext uri="{FF2B5EF4-FFF2-40B4-BE49-F238E27FC236}">
                  <a16:creationId xmlns:a16="http://schemas.microsoft.com/office/drawing/2014/main" id="{377071EA-3154-4326-B196-A80057625033}"/>
                </a:ext>
              </a:extLst>
            </p:cNvPr>
            <p:cNvGraphicFramePr>
              <a:graphicFrameLocks noChangeAspect="1"/>
            </p:cNvGraphicFramePr>
            <p:nvPr/>
          </p:nvGraphicFramePr>
          <p:xfrm>
            <a:off x="1156" y="2333"/>
            <a:ext cx="589" cy="275"/>
          </p:xfrm>
          <a:graphic>
            <a:graphicData uri="http://schemas.openxmlformats.org/presentationml/2006/ole">
              <mc:AlternateContent xmlns:mc="http://schemas.openxmlformats.org/markup-compatibility/2006">
                <mc:Choice xmlns:v="urn:schemas-microsoft-com:vml" Requires="v">
                  <p:oleObj name="Equation" r:id="rId2" imgW="380880" imgH="177480" progId="Equation.DSMT4">
                    <p:embed/>
                  </p:oleObj>
                </mc:Choice>
                <mc:Fallback>
                  <p:oleObj name="Equation" r:id="rId2" imgW="380880" imgH="177480" progId="Equation.DSMT4">
                    <p:embed/>
                    <p:pic>
                      <p:nvPicPr>
                        <p:cNvPr id="80909" name="Object 13">
                          <a:extLst>
                            <a:ext uri="{FF2B5EF4-FFF2-40B4-BE49-F238E27FC236}">
                              <a16:creationId xmlns:a16="http://schemas.microsoft.com/office/drawing/2014/main" id="{377071EA-3154-4326-B196-A80057625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 y="2333"/>
                          <a:ext cx="589"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0" name="Rectangle 14">
              <a:extLst>
                <a:ext uri="{FF2B5EF4-FFF2-40B4-BE49-F238E27FC236}">
                  <a16:creationId xmlns:a16="http://schemas.microsoft.com/office/drawing/2014/main" id="{B7F3A720-6D16-45AD-AAC6-55499DF79273}"/>
                </a:ext>
              </a:extLst>
            </p:cNvPr>
            <p:cNvSpPr>
              <a:spLocks noChangeArrowheads="1"/>
            </p:cNvSpPr>
            <p:nvPr/>
          </p:nvSpPr>
          <p:spPr bwMode="auto">
            <a:xfrm>
              <a:off x="468" y="2288"/>
              <a:ext cx="21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lnSpc>
                  <a:spcPct val="125000"/>
                </a:lnSpc>
                <a:spcBef>
                  <a:spcPct val="0"/>
                </a:spcBef>
              </a:pPr>
              <a:r>
                <a:rPr lang="en-US" altLang="zh-CN" sz="2400" dirty="0"/>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zh-CN" altLang="en-US" sz="2400" dirty="0"/>
                <a:t>记为          </a:t>
              </a:r>
              <a:r>
                <a:rPr lang="en-US" altLang="zh-CN" sz="2400" dirty="0">
                  <a:latin typeface="Times New Roman" panose="02020603050405020304" pitchFamily="18" charset="0"/>
                </a:rPr>
                <a:t>.</a:t>
              </a:r>
            </a:p>
          </p:txBody>
        </p:sp>
      </p:grpSp>
      <p:sp>
        <p:nvSpPr>
          <p:cNvPr id="80912" name="Rectangle 16">
            <a:extLst>
              <a:ext uri="{FF2B5EF4-FFF2-40B4-BE49-F238E27FC236}">
                <a16:creationId xmlns:a16="http://schemas.microsoft.com/office/drawing/2014/main" id="{E93386ED-A9F3-4624-A22E-D061C203EE9E}"/>
              </a:ext>
            </a:extLst>
          </p:cNvPr>
          <p:cNvSpPr>
            <a:spLocks noChangeArrowheads="1"/>
          </p:cNvSpPr>
          <p:nvPr/>
        </p:nvSpPr>
        <p:spPr bwMode="auto">
          <a:xfrm>
            <a:off x="539750" y="4652963"/>
            <a:ext cx="83534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lnSpc>
                <a:spcPct val="125000"/>
              </a:lnSpc>
              <a:spcBef>
                <a:spcPct val="0"/>
              </a:spcBef>
            </a:pPr>
            <a:r>
              <a:rPr lang="en-US" altLang="zh-CN" sz="2400" dirty="0">
                <a:latin typeface="宋体" panose="02010600030101010101" pitchFamily="2" charset="-122"/>
              </a:rPr>
              <a:t>    </a:t>
            </a:r>
            <a:r>
              <a:rPr lang="zh-CN" altLang="en-US" sz="2400" b="1" dirty="0">
                <a:solidFill>
                  <a:schemeClr val="hlink"/>
                </a:solidFill>
                <a:latin typeface="宋体" panose="02010600030101010101" pitchFamily="2" charset="-122"/>
              </a:rPr>
              <a:t>子集</a:t>
            </a:r>
            <a:r>
              <a:rPr lang="zh-CN" altLang="en-US" sz="2400" dirty="0">
                <a:latin typeface="宋体" panose="02010600030101010101" pitchFamily="2" charset="-122"/>
              </a:rPr>
              <a:t>  若集合</a:t>
            </a:r>
            <a:r>
              <a:rPr lang="en-US" altLang="zh-CN" sz="2400" i="1" dirty="0">
                <a:latin typeface="Times New Roman" panose="02020603050405020304" pitchFamily="18" charset="0"/>
              </a:rPr>
              <a:t>B</a:t>
            </a:r>
            <a:r>
              <a:rPr lang="zh-CN" altLang="en-US" sz="2400" dirty="0">
                <a:latin typeface="宋体" panose="02010600030101010101" pitchFamily="2" charset="-122"/>
              </a:rPr>
              <a:t>的每一个元素都属于集合</a:t>
            </a:r>
            <a:r>
              <a:rPr lang="en-US" altLang="zh-CN" sz="2400" i="1" dirty="0">
                <a:latin typeface="Times New Roman" panose="02020603050405020304" pitchFamily="18" charset="0"/>
              </a:rPr>
              <a:t>A</a:t>
            </a:r>
            <a:r>
              <a:rPr lang="en-US" altLang="zh-CN" sz="2400" dirty="0">
                <a:latin typeface="宋体" panose="02010600030101010101" pitchFamily="2" charset="-122"/>
              </a:rPr>
              <a:t>,</a:t>
            </a:r>
            <a:r>
              <a:rPr lang="zh-CN" altLang="en-US" sz="2400" dirty="0">
                <a:latin typeface="宋体" panose="02010600030101010101" pitchFamily="2" charset="-122"/>
              </a:rPr>
              <a:t>则说</a:t>
            </a:r>
            <a:r>
              <a:rPr lang="en-US" altLang="zh-CN" sz="2400" i="1" dirty="0">
                <a:latin typeface="Times New Roman" panose="02020603050405020304" pitchFamily="18" charset="0"/>
              </a:rPr>
              <a:t>B</a:t>
            </a:r>
            <a:r>
              <a:rPr lang="zh-CN" altLang="en-US" sz="2400" dirty="0">
                <a:latin typeface="宋体" panose="02010600030101010101" pitchFamily="2" charset="-122"/>
              </a:rPr>
              <a:t>是</a:t>
            </a:r>
            <a:r>
              <a:rPr lang="en-US" altLang="zh-CN" sz="2400" i="1" dirty="0">
                <a:latin typeface="Times New Roman" panose="02020603050405020304" pitchFamily="18" charset="0"/>
              </a:rPr>
              <a:t>A</a:t>
            </a:r>
            <a:r>
              <a:rPr lang="zh-CN" altLang="en-US" sz="2400" dirty="0">
                <a:latin typeface="宋体" panose="02010600030101010101" pitchFamily="2" charset="-122"/>
              </a:rPr>
              <a:t>的</a:t>
            </a:r>
          </a:p>
        </p:txBody>
      </p:sp>
      <p:grpSp>
        <p:nvGrpSpPr>
          <p:cNvPr id="80916" name="Group 20">
            <a:extLst>
              <a:ext uri="{FF2B5EF4-FFF2-40B4-BE49-F238E27FC236}">
                <a16:creationId xmlns:a16="http://schemas.microsoft.com/office/drawing/2014/main" id="{6F7E280F-C599-4095-9697-F8FE7128DE3C}"/>
              </a:ext>
            </a:extLst>
          </p:cNvPr>
          <p:cNvGrpSpPr>
            <a:grpSpLocks/>
          </p:cNvGrpSpPr>
          <p:nvPr/>
        </p:nvGrpSpPr>
        <p:grpSpPr bwMode="auto">
          <a:xfrm>
            <a:off x="611188" y="5157788"/>
            <a:ext cx="8353425" cy="576262"/>
            <a:chOff x="385" y="3385"/>
            <a:chExt cx="5262" cy="363"/>
          </a:xfrm>
        </p:grpSpPr>
        <p:sp>
          <p:nvSpPr>
            <p:cNvPr id="80913" name="Rectangle 17">
              <a:extLst>
                <a:ext uri="{FF2B5EF4-FFF2-40B4-BE49-F238E27FC236}">
                  <a16:creationId xmlns:a16="http://schemas.microsoft.com/office/drawing/2014/main" id="{527D8ADD-D2F6-490A-B643-5D6669C11EEE}"/>
                </a:ext>
              </a:extLst>
            </p:cNvPr>
            <p:cNvSpPr>
              <a:spLocks noChangeArrowheads="1"/>
            </p:cNvSpPr>
            <p:nvPr/>
          </p:nvSpPr>
          <p:spPr bwMode="auto">
            <a:xfrm>
              <a:off x="385" y="3385"/>
              <a:ext cx="526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lgn="l">
                <a:lnSpc>
                  <a:spcPct val="125000"/>
                </a:lnSpc>
                <a:spcBef>
                  <a:spcPct val="0"/>
                </a:spcBef>
              </a:pPr>
              <a:r>
                <a:rPr lang="zh-CN" altLang="en-US" sz="2400" dirty="0">
                  <a:effectLst>
                    <a:outerShdw blurRad="38100" dist="38100" dir="2700000" algn="tl">
                      <a:srgbClr val="C0C0C0"/>
                    </a:outerShdw>
                  </a:effectLst>
                  <a:latin typeface="宋体" panose="02010600030101010101" pitchFamily="2" charset="-122"/>
                </a:rPr>
                <a:t>子集，记为     </a:t>
              </a:r>
              <a:r>
                <a:rPr lang="en-US" altLang="zh-CN" sz="2400" dirty="0">
                  <a:effectLst>
                    <a:outerShdw blurRad="38100" dist="38100" dir="2700000" algn="tl">
                      <a:srgbClr val="C0C0C0"/>
                    </a:outerShdw>
                  </a:effectLst>
                  <a:latin typeface="宋体" panose="02010600030101010101" pitchFamily="2" charset="-122"/>
                </a:rPr>
                <a:t>; </a:t>
              </a:r>
              <a:r>
                <a:rPr lang="zh-CN" altLang="en-US" sz="2400" dirty="0">
                  <a:effectLst>
                    <a:outerShdw blurRad="38100" dist="38100" dir="2700000" algn="tl">
                      <a:srgbClr val="C0C0C0"/>
                    </a:outerShdw>
                  </a:effectLst>
                  <a:latin typeface="宋体" panose="02010600030101010101" pitchFamily="2" charset="-122"/>
                </a:rPr>
                <a:t>否则</a:t>
              </a:r>
              <a:r>
                <a:rPr lang="en-US" altLang="zh-CN" sz="2400" dirty="0">
                  <a:effectLst>
                    <a:outerShdw blurRad="38100" dist="38100" dir="2700000" algn="tl">
                      <a:srgbClr val="C0C0C0"/>
                    </a:outerShdw>
                  </a:effectLst>
                  <a:latin typeface="宋体" panose="02010600030101010101" pitchFamily="2" charset="-122"/>
                </a:rPr>
                <a:t>, </a:t>
              </a:r>
              <a:r>
                <a:rPr lang="en-US" altLang="zh-CN" sz="2400" i="1" dirty="0">
                  <a:effectLst>
                    <a:outerShdw blurRad="38100" dist="38100" dir="2700000" algn="tl">
                      <a:srgbClr val="C0C0C0"/>
                    </a:outerShdw>
                  </a:effectLst>
                  <a:latin typeface="Times New Roman" panose="02020603050405020304" pitchFamily="18" charset="0"/>
                </a:rPr>
                <a:t>B</a:t>
              </a:r>
              <a:r>
                <a:rPr lang="zh-CN" altLang="en-US" sz="2400" dirty="0">
                  <a:effectLst>
                    <a:outerShdw blurRad="38100" dist="38100" dir="2700000" algn="tl">
                      <a:srgbClr val="C0C0C0"/>
                    </a:outerShdw>
                  </a:effectLst>
                  <a:latin typeface="宋体" panose="02010600030101010101" pitchFamily="2" charset="-122"/>
                </a:rPr>
                <a:t>不是</a:t>
              </a:r>
              <a:r>
                <a:rPr lang="en-US" altLang="zh-CN" sz="2400" i="1" dirty="0">
                  <a:effectLst>
                    <a:outerShdw blurRad="38100" dist="38100" dir="2700000" algn="tl">
                      <a:srgbClr val="C0C0C0"/>
                    </a:outerShdw>
                  </a:effectLst>
                  <a:latin typeface="Times New Roman" panose="02020603050405020304" pitchFamily="18" charset="0"/>
                </a:rPr>
                <a:t>A</a:t>
              </a:r>
              <a:r>
                <a:rPr lang="zh-CN" altLang="en-US" sz="2400" dirty="0">
                  <a:effectLst>
                    <a:outerShdw blurRad="38100" dist="38100" dir="2700000" algn="tl">
                      <a:srgbClr val="C0C0C0"/>
                    </a:outerShdw>
                  </a:effectLst>
                  <a:latin typeface="宋体" panose="02010600030101010101" pitchFamily="2" charset="-122"/>
                </a:rPr>
                <a:t>的子集，记为</a:t>
              </a:r>
            </a:p>
          </p:txBody>
        </p:sp>
        <p:graphicFrame>
          <p:nvGraphicFramePr>
            <p:cNvPr id="80914" name="Object 18">
              <a:extLst>
                <a:ext uri="{FF2B5EF4-FFF2-40B4-BE49-F238E27FC236}">
                  <a16:creationId xmlns:a16="http://schemas.microsoft.com/office/drawing/2014/main" id="{F7E2613F-79F8-4C76-94E3-AE02CA54B99E}"/>
                </a:ext>
              </a:extLst>
            </p:cNvPr>
            <p:cNvGraphicFramePr>
              <a:graphicFrameLocks noChangeAspect="1"/>
            </p:cNvGraphicFramePr>
            <p:nvPr/>
          </p:nvGraphicFramePr>
          <p:xfrm>
            <a:off x="1429" y="3481"/>
            <a:ext cx="499" cy="241"/>
          </p:xfrm>
          <a:graphic>
            <a:graphicData uri="http://schemas.openxmlformats.org/presentationml/2006/ole">
              <mc:AlternateContent xmlns:mc="http://schemas.openxmlformats.org/markup-compatibility/2006">
                <mc:Choice xmlns:v="urn:schemas-microsoft-com:vml" Requires="v">
                  <p:oleObj name="Equation" r:id="rId4" imgW="431640" imgH="190440" progId="Equation.DSMT4">
                    <p:embed/>
                  </p:oleObj>
                </mc:Choice>
                <mc:Fallback>
                  <p:oleObj name="Equation" r:id="rId4" imgW="431640" imgH="190440" progId="Equation.DSMT4">
                    <p:embed/>
                    <p:pic>
                      <p:nvPicPr>
                        <p:cNvPr id="80914" name="Object 18">
                          <a:extLst>
                            <a:ext uri="{FF2B5EF4-FFF2-40B4-BE49-F238E27FC236}">
                              <a16:creationId xmlns:a16="http://schemas.microsoft.com/office/drawing/2014/main" id="{F7E2613F-79F8-4C76-94E3-AE02CA54B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 y="3481"/>
                          <a:ext cx="499"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5" name="Object 19">
              <a:extLst>
                <a:ext uri="{FF2B5EF4-FFF2-40B4-BE49-F238E27FC236}">
                  <a16:creationId xmlns:a16="http://schemas.microsoft.com/office/drawing/2014/main" id="{13901116-A5AE-48D7-96A9-0F75DB6CA94E}"/>
                </a:ext>
              </a:extLst>
            </p:cNvPr>
            <p:cNvGraphicFramePr>
              <a:graphicFrameLocks noChangeAspect="1"/>
            </p:cNvGraphicFramePr>
            <p:nvPr/>
          </p:nvGraphicFramePr>
          <p:xfrm>
            <a:off x="4468" y="3475"/>
            <a:ext cx="576" cy="256"/>
          </p:xfrm>
          <a:graphic>
            <a:graphicData uri="http://schemas.openxmlformats.org/presentationml/2006/ole">
              <mc:AlternateContent xmlns:mc="http://schemas.openxmlformats.org/markup-compatibility/2006">
                <mc:Choice xmlns:v="urn:schemas-microsoft-com:vml" Requires="v">
                  <p:oleObj name="Equation" r:id="rId6" imgW="457200" imgH="203040" progId="Equation.DSMT4">
                    <p:embed/>
                  </p:oleObj>
                </mc:Choice>
                <mc:Fallback>
                  <p:oleObj name="Equation" r:id="rId6" imgW="457200" imgH="203040" progId="Equation.DSMT4">
                    <p:embed/>
                    <p:pic>
                      <p:nvPicPr>
                        <p:cNvPr id="80915" name="Object 19">
                          <a:extLst>
                            <a:ext uri="{FF2B5EF4-FFF2-40B4-BE49-F238E27FC236}">
                              <a16:creationId xmlns:a16="http://schemas.microsoft.com/office/drawing/2014/main" id="{13901116-A5AE-48D7-96A9-0F75DB6CA9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8" y="3475"/>
                          <a:ext cx="57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921" name="Object 25">
            <a:extLst>
              <a:ext uri="{FF2B5EF4-FFF2-40B4-BE49-F238E27FC236}">
                <a16:creationId xmlns:a16="http://schemas.microsoft.com/office/drawing/2014/main" id="{B47D337B-5CA7-4058-B5D0-6DF002AAACBC}"/>
              </a:ext>
            </a:extLst>
          </p:cNvPr>
          <p:cNvGraphicFramePr>
            <a:graphicFrameLocks noChangeAspect="1"/>
          </p:cNvGraphicFramePr>
          <p:nvPr>
            <p:extLst>
              <p:ext uri="{D42A27DB-BD31-4B8C-83A1-F6EECF244321}">
                <p14:modId xmlns:p14="http://schemas.microsoft.com/office/powerpoint/2010/main" val="99032346"/>
              </p:ext>
            </p:extLst>
          </p:nvPr>
        </p:nvGraphicFramePr>
        <p:xfrm>
          <a:off x="2193925" y="5781675"/>
          <a:ext cx="1492250" cy="455613"/>
        </p:xfrm>
        <a:graphic>
          <a:graphicData uri="http://schemas.openxmlformats.org/presentationml/2006/ole">
            <mc:AlternateContent xmlns:mc="http://schemas.openxmlformats.org/markup-compatibility/2006">
              <mc:Choice xmlns:v="urn:schemas-microsoft-com:vml" Requires="v">
                <p:oleObj name="Equation" r:id="rId8" imgW="622080" imgH="190440" progId="Equation.DSMT4">
                  <p:embed/>
                </p:oleObj>
              </mc:Choice>
              <mc:Fallback>
                <p:oleObj name="Equation" r:id="rId8" imgW="622080" imgH="190440" progId="Equation.DSMT4">
                  <p:embed/>
                  <p:pic>
                    <p:nvPicPr>
                      <p:cNvPr id="80921" name="Object 25">
                        <a:extLst>
                          <a:ext uri="{FF2B5EF4-FFF2-40B4-BE49-F238E27FC236}">
                            <a16:creationId xmlns:a16="http://schemas.microsoft.com/office/drawing/2014/main" id="{B47D337B-5CA7-4058-B5D0-6DF002AAAC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3925" y="5781675"/>
                        <a:ext cx="14922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22" name="Object 26">
            <a:extLst>
              <a:ext uri="{FF2B5EF4-FFF2-40B4-BE49-F238E27FC236}">
                <a16:creationId xmlns:a16="http://schemas.microsoft.com/office/drawing/2014/main" id="{6AC2EE2C-450B-44C5-80BE-5B48162AA4C2}"/>
              </a:ext>
            </a:extLst>
          </p:cNvPr>
          <p:cNvGraphicFramePr>
            <a:graphicFrameLocks noChangeAspect="1"/>
          </p:cNvGraphicFramePr>
          <p:nvPr>
            <p:extLst>
              <p:ext uri="{D42A27DB-BD31-4B8C-83A1-F6EECF244321}">
                <p14:modId xmlns:p14="http://schemas.microsoft.com/office/powerpoint/2010/main" val="4255990774"/>
              </p:ext>
            </p:extLst>
          </p:nvPr>
        </p:nvGraphicFramePr>
        <p:xfrm>
          <a:off x="3635375" y="5781675"/>
          <a:ext cx="2952750" cy="425450"/>
        </p:xfrm>
        <a:graphic>
          <a:graphicData uri="http://schemas.openxmlformats.org/presentationml/2006/ole">
            <mc:AlternateContent xmlns:mc="http://schemas.openxmlformats.org/markup-compatibility/2006">
              <mc:Choice xmlns:v="urn:schemas-microsoft-com:vml" Requires="v">
                <p:oleObj name="Equation" r:id="rId10" imgW="1231560" imgH="177480" progId="Equation.DSMT4">
                  <p:embed/>
                </p:oleObj>
              </mc:Choice>
              <mc:Fallback>
                <p:oleObj name="Equation" r:id="rId10" imgW="1231560" imgH="177480" progId="Equation.DSMT4">
                  <p:embed/>
                  <p:pic>
                    <p:nvPicPr>
                      <p:cNvPr id="80922" name="Object 26">
                        <a:extLst>
                          <a:ext uri="{FF2B5EF4-FFF2-40B4-BE49-F238E27FC236}">
                            <a16:creationId xmlns:a16="http://schemas.microsoft.com/office/drawing/2014/main" id="{6AC2EE2C-450B-44C5-80BE-5B48162AA4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5375" y="5781675"/>
                        <a:ext cx="295275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2000"/>
                                        <p:tgtEl>
                                          <p:spTgt spid="80899">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Effect transition="in" filter="wipe(left)">
                                      <p:cBhvr>
                                        <p:cTn id="11" dur="2000"/>
                                        <p:tgtEl>
                                          <p:spTgt spid="80899">
                                            <p:txEl>
                                              <p:pRg st="1" end="1"/>
                                            </p:txEl>
                                          </p:spTgt>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wipe(left)">
                                      <p:cBhvr>
                                        <p:cTn id="15" dur="2000"/>
                                        <p:tgtEl>
                                          <p:spTgt spid="80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0905">
                                            <p:txEl>
                                              <p:pRg st="0" end="0"/>
                                            </p:txEl>
                                          </p:spTgt>
                                        </p:tgtEl>
                                        <p:attrNameLst>
                                          <p:attrName>style.visibility</p:attrName>
                                        </p:attrNameLst>
                                      </p:cBhvr>
                                      <p:to>
                                        <p:strVal val="visible"/>
                                      </p:to>
                                    </p:set>
                                    <p:animEffect transition="in" filter="wipe(left)">
                                      <p:cBhvr>
                                        <p:cTn id="20" dur="2000"/>
                                        <p:tgtEl>
                                          <p:spTgt spid="80905">
                                            <p:txEl>
                                              <p:pRg st="0" end="0"/>
                                            </p:txEl>
                                          </p:spTgt>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80905">
                                            <p:txEl>
                                              <p:pRg st="1" end="1"/>
                                            </p:txEl>
                                          </p:spTgt>
                                        </p:tgtEl>
                                        <p:attrNameLst>
                                          <p:attrName>style.visibility</p:attrName>
                                        </p:attrNameLst>
                                      </p:cBhvr>
                                      <p:to>
                                        <p:strVal val="visible"/>
                                      </p:to>
                                    </p:set>
                                    <p:animEffect transition="in" filter="wipe(left)">
                                      <p:cBhvr>
                                        <p:cTn id="24" dur="2000"/>
                                        <p:tgtEl>
                                          <p:spTgt spid="80905">
                                            <p:txEl>
                                              <p:pRg st="1" end="1"/>
                                            </p:txEl>
                                          </p:spTgt>
                                        </p:tgtEl>
                                      </p:cBhvr>
                                    </p:animEffect>
                                  </p:childTnLst>
                                </p:cTn>
                              </p:par>
                            </p:childTnLst>
                          </p:cTn>
                        </p:par>
                        <p:par>
                          <p:cTn id="25" fill="hold" nodeType="afterGroup">
                            <p:stCondLst>
                              <p:cond delay="4000"/>
                            </p:stCondLst>
                            <p:childTnLst>
                              <p:par>
                                <p:cTn id="26" presetID="22" presetClass="entr" presetSubtype="8" fill="hold" nodeType="afterEffect">
                                  <p:stCondLst>
                                    <p:cond delay="0"/>
                                  </p:stCondLst>
                                  <p:childTnLst>
                                    <p:set>
                                      <p:cBhvr>
                                        <p:cTn id="27" dur="1" fill="hold">
                                          <p:stCondLst>
                                            <p:cond delay="0"/>
                                          </p:stCondLst>
                                        </p:cTn>
                                        <p:tgtEl>
                                          <p:spTgt spid="80911"/>
                                        </p:tgtEl>
                                        <p:attrNameLst>
                                          <p:attrName>style.visibility</p:attrName>
                                        </p:attrNameLst>
                                      </p:cBhvr>
                                      <p:to>
                                        <p:strVal val="visible"/>
                                      </p:to>
                                    </p:set>
                                    <p:animEffect transition="in" filter="wipe(left)">
                                      <p:cBhvr>
                                        <p:cTn id="28" dur="2000"/>
                                        <p:tgtEl>
                                          <p:spTgt spid="809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0907"/>
                                        </p:tgtEl>
                                        <p:attrNameLst>
                                          <p:attrName>style.visibility</p:attrName>
                                        </p:attrNameLst>
                                      </p:cBhvr>
                                      <p:to>
                                        <p:strVal val="visible"/>
                                      </p:to>
                                    </p:set>
                                    <p:animEffect transition="in" filter="wipe(left)">
                                      <p:cBhvr>
                                        <p:cTn id="33" dur="2000"/>
                                        <p:tgtEl>
                                          <p:spTgt spid="809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0912"/>
                                        </p:tgtEl>
                                        <p:attrNameLst>
                                          <p:attrName>style.visibility</p:attrName>
                                        </p:attrNameLst>
                                      </p:cBhvr>
                                      <p:to>
                                        <p:strVal val="visible"/>
                                      </p:to>
                                    </p:set>
                                    <p:animEffect transition="in" filter="wipe(left)">
                                      <p:cBhvr>
                                        <p:cTn id="38" dur="2000"/>
                                        <p:tgtEl>
                                          <p:spTgt spid="80912"/>
                                        </p:tgtEl>
                                      </p:cBhvr>
                                    </p:animEffect>
                                  </p:childTnLst>
                                </p:cTn>
                              </p:par>
                            </p:childTnLst>
                          </p:cTn>
                        </p:par>
                        <p:par>
                          <p:cTn id="39" fill="hold" nodeType="afterGroup">
                            <p:stCondLst>
                              <p:cond delay="2000"/>
                            </p:stCondLst>
                            <p:childTnLst>
                              <p:par>
                                <p:cTn id="40" presetID="22" presetClass="entr" presetSubtype="8" fill="hold" nodeType="afterEffect">
                                  <p:stCondLst>
                                    <p:cond delay="0"/>
                                  </p:stCondLst>
                                  <p:childTnLst>
                                    <p:set>
                                      <p:cBhvr>
                                        <p:cTn id="41" dur="1" fill="hold">
                                          <p:stCondLst>
                                            <p:cond delay="0"/>
                                          </p:stCondLst>
                                        </p:cTn>
                                        <p:tgtEl>
                                          <p:spTgt spid="80916"/>
                                        </p:tgtEl>
                                        <p:attrNameLst>
                                          <p:attrName>style.visibility</p:attrName>
                                        </p:attrNameLst>
                                      </p:cBhvr>
                                      <p:to>
                                        <p:strVal val="visible"/>
                                      </p:to>
                                    </p:set>
                                    <p:animEffect transition="in" filter="wipe(left)">
                                      <p:cBhvr>
                                        <p:cTn id="42" dur="2000"/>
                                        <p:tgtEl>
                                          <p:spTgt spid="80916"/>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80921"/>
                                        </p:tgtEl>
                                        <p:attrNameLst>
                                          <p:attrName>style.visibility</p:attrName>
                                        </p:attrNameLst>
                                      </p:cBhvr>
                                      <p:to>
                                        <p:strVal val="visible"/>
                                      </p:to>
                                    </p:set>
                                    <p:animEffect transition="in" filter="wipe(left)">
                                      <p:cBhvr>
                                        <p:cTn id="46" dur="500"/>
                                        <p:tgtEl>
                                          <p:spTgt spid="809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0922"/>
                                        </p:tgtEl>
                                        <p:attrNameLst>
                                          <p:attrName>style.visibility</p:attrName>
                                        </p:attrNameLst>
                                      </p:cBhvr>
                                      <p:to>
                                        <p:strVal val="visible"/>
                                      </p:to>
                                    </p:set>
                                    <p:animEffect transition="in" filter="wipe(left)">
                                      <p:cBhvr>
                                        <p:cTn id="51" dur="500"/>
                                        <p:tgtEl>
                                          <p:spTgt spid="80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p:bldP spid="80905" grpId="0" uiExpand="1" build="p"/>
      <p:bldP spid="80907" grpId="0"/>
      <p:bldP spid="809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41F013A-3FFE-44B2-984E-EBEE100D75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9554" name="Group 50">
            <a:extLst>
              <a:ext uri="{FF2B5EF4-FFF2-40B4-BE49-F238E27FC236}">
                <a16:creationId xmlns:a16="http://schemas.microsoft.com/office/drawing/2014/main" id="{5BCC1511-D9B5-4098-BA5F-8265FD6613B8}"/>
              </a:ext>
            </a:extLst>
          </p:cNvPr>
          <p:cNvGrpSpPr>
            <a:grpSpLocks/>
          </p:cNvGrpSpPr>
          <p:nvPr/>
        </p:nvGrpSpPr>
        <p:grpSpPr bwMode="auto">
          <a:xfrm>
            <a:off x="395536" y="1052513"/>
            <a:ext cx="8235950" cy="1481138"/>
            <a:chOff x="204" y="663"/>
            <a:chExt cx="5188" cy="933"/>
          </a:xfrm>
        </p:grpSpPr>
        <p:sp>
          <p:nvSpPr>
            <p:cNvPr id="149523" name="Text Box 19">
              <a:extLst>
                <a:ext uri="{FF2B5EF4-FFF2-40B4-BE49-F238E27FC236}">
                  <a16:creationId xmlns:a16="http://schemas.microsoft.com/office/drawing/2014/main" id="{ACB3002C-8B27-4C44-886E-4A330FB27418}"/>
                </a:ext>
              </a:extLst>
            </p:cNvPr>
            <p:cNvSpPr txBox="1">
              <a:spLocks noChangeArrowheads="1"/>
            </p:cNvSpPr>
            <p:nvPr/>
          </p:nvSpPr>
          <p:spPr bwMode="auto">
            <a:xfrm>
              <a:off x="204" y="663"/>
              <a:ext cx="5126" cy="933"/>
            </a:xfrm>
            <a:prstGeom prst="rect">
              <a:avLst/>
            </a:prstGeom>
            <a:noFill/>
            <a:ln>
              <a:noFill/>
            </a:ln>
            <a:effectLst/>
            <a:extLst>
              <a:ext uri="{909E8E84-426E-40DD-AFC4-6F175D3DCCD1}">
                <a14:hiddenFill xmlns:a14="http://schemas.microsoft.com/office/drawing/2010/main">
                  <a:solidFill>
                    <a:srgbClr val="00CCFF">
                      <a:alpha val="4900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kumimoji="1" sz="2400">
                  <a:solidFill>
                    <a:schemeClr val="tx1"/>
                  </a:solidFill>
                  <a:latin typeface="Times New Roman" panose="02020603050405020304" pitchFamily="18" charset="0"/>
                  <a:ea typeface="宋体" panose="02010600030101010101" pitchFamily="2" charset="-122"/>
                </a:defRPr>
              </a:lvl1pPr>
              <a:lvl2pPr marL="828675" indent="-371475">
                <a:defRPr kumimoji="1" sz="2400">
                  <a:solidFill>
                    <a:schemeClr val="tx1"/>
                  </a:solidFill>
                  <a:latin typeface="Times New Roman" panose="02020603050405020304" pitchFamily="18" charset="0"/>
                  <a:ea typeface="宋体" panose="02010600030101010101" pitchFamily="2" charset="-122"/>
                </a:defRPr>
              </a:lvl2pPr>
              <a:lvl3pPr marL="1285875" indent="-371475">
                <a:defRPr kumimoji="1" sz="2400">
                  <a:solidFill>
                    <a:schemeClr val="tx1"/>
                  </a:solidFill>
                  <a:latin typeface="Times New Roman" panose="02020603050405020304" pitchFamily="18" charset="0"/>
                  <a:ea typeface="宋体" panose="02010600030101010101" pitchFamily="2" charset="-122"/>
                </a:defRPr>
              </a:lvl3pPr>
              <a:lvl4pPr marL="1743075" indent="-371475">
                <a:defRPr kumimoji="1" sz="2400">
                  <a:solidFill>
                    <a:schemeClr val="tx1"/>
                  </a:solidFill>
                  <a:latin typeface="Times New Roman" panose="02020603050405020304" pitchFamily="18" charset="0"/>
                  <a:ea typeface="宋体" panose="02010600030101010101" pitchFamily="2" charset="-122"/>
                </a:defRPr>
              </a:lvl4pPr>
              <a:lvl5pPr marL="2200275" indent="-371475">
                <a:defRPr kumimoji="1" sz="2400">
                  <a:solidFill>
                    <a:schemeClr val="tx1"/>
                  </a:solidFill>
                  <a:latin typeface="Times New Roman" panose="02020603050405020304" pitchFamily="18" charset="0"/>
                  <a:ea typeface="宋体" panose="02010600030101010101" pitchFamily="2" charset="-122"/>
                </a:defRPr>
              </a:lvl5pPr>
              <a:lvl6pPr marL="26574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46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18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90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en-US" altLang="zh-CN">
                  <a:latin typeface="Arial" panose="020B0604020202020204" pitchFamily="34" charset="0"/>
                </a:rPr>
                <a:t>      </a:t>
              </a:r>
              <a:r>
                <a:rPr kumimoji="0" lang="zh-CN" altLang="en-US">
                  <a:solidFill>
                    <a:schemeClr val="hlink"/>
                  </a:solidFill>
                  <a:effectLst>
                    <a:outerShdw blurRad="38100" dist="38100" dir="2700000" algn="tl">
                      <a:srgbClr val="C0C0C0"/>
                    </a:outerShdw>
                  </a:effectLst>
                </a:rPr>
                <a:t>定理</a:t>
              </a:r>
              <a:r>
                <a:rPr kumimoji="0" lang="en-US" altLang="zh-CN">
                  <a:solidFill>
                    <a:schemeClr val="hlink"/>
                  </a:solidFill>
                  <a:effectLst>
                    <a:outerShdw blurRad="38100" dist="38100" dir="2700000" algn="tl">
                      <a:srgbClr val="C0C0C0"/>
                    </a:outerShdw>
                  </a:effectLst>
                </a:rPr>
                <a:t>2</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假定</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都是集合   的代数运算</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都是集合</a:t>
              </a:r>
            </a:p>
            <a:p>
              <a:pPr>
                <a:lnSpc>
                  <a:spcPct val="130000"/>
                </a:lnSpc>
              </a:pPr>
              <a:r>
                <a:rPr kumimoji="0" lang="zh-CN" altLang="en-US">
                  <a:effectLst>
                    <a:outerShdw blurRad="38100" dist="38100" dir="2700000" algn="tl">
                      <a:srgbClr val="C0C0C0"/>
                    </a:outerShdw>
                  </a:effectLst>
                </a:rPr>
                <a:t>的代数运算</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并且存在一个   到    的满射   </a:t>
              </a:r>
              <a:r>
                <a:rPr kumimoji="0" lang="en-US" altLang="zh-CN">
                  <a:effectLst>
                    <a:outerShdw blurRad="38100" dist="38100" dir="2700000" algn="tl">
                      <a:srgbClr val="C0C0C0"/>
                    </a:outerShdw>
                  </a:effectLst>
                </a:rPr>
                <a:t>,</a:t>
              </a:r>
              <a:r>
                <a:rPr kumimoji="0" lang="zh-CN" altLang="en-US">
                  <a:effectLst>
                    <a:outerShdw blurRad="38100" dist="38100" dir="2700000" algn="tl">
                      <a:srgbClr val="C0C0C0"/>
                    </a:outerShdw>
                  </a:effectLst>
                </a:rPr>
                <a:t>使得   与   对于代</a:t>
              </a:r>
            </a:p>
            <a:p>
              <a:pPr>
                <a:lnSpc>
                  <a:spcPct val="130000"/>
                </a:lnSpc>
              </a:pPr>
              <a:r>
                <a:rPr kumimoji="0" lang="zh-CN" altLang="en-US">
                  <a:effectLst>
                    <a:outerShdw blurRad="38100" dist="38100" dir="2700000" algn="tl">
                      <a:srgbClr val="C0C0C0"/>
                    </a:outerShdw>
                  </a:effectLst>
                </a:rPr>
                <a:t>数运算        来说同态</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对于代数运算       来说也同态</a:t>
              </a:r>
              <a:r>
                <a:rPr kumimoji="0" lang="en-US" altLang="zh-CN">
                  <a:effectLst>
                    <a:outerShdw blurRad="38100" dist="38100" dir="2700000" algn="tl">
                      <a:srgbClr val="C0C0C0"/>
                    </a:outerShdw>
                  </a:effectLst>
                </a:rPr>
                <a:t>.  </a:t>
              </a:r>
              <a:r>
                <a:rPr kumimoji="0" lang="zh-CN" altLang="en-US">
                  <a:effectLst>
                    <a:outerShdw blurRad="38100" dist="38100" dir="2700000" algn="tl">
                      <a:srgbClr val="C0C0C0"/>
                    </a:outerShdw>
                  </a:effectLst>
                </a:rPr>
                <a:t>那么</a:t>
              </a:r>
            </a:p>
          </p:txBody>
        </p:sp>
        <p:graphicFrame>
          <p:nvGraphicFramePr>
            <p:cNvPr id="149524" name="Object 20">
              <a:extLst>
                <a:ext uri="{FF2B5EF4-FFF2-40B4-BE49-F238E27FC236}">
                  <a16:creationId xmlns:a16="http://schemas.microsoft.com/office/drawing/2014/main" id="{8F50D445-3620-4512-A4A8-9C784112EBB7}"/>
                </a:ext>
              </a:extLst>
            </p:cNvPr>
            <p:cNvGraphicFramePr>
              <a:graphicFrameLocks noChangeAspect="1"/>
            </p:cNvGraphicFramePr>
            <p:nvPr>
              <p:extLst>
                <p:ext uri="{D42A27DB-BD31-4B8C-83A1-F6EECF244321}">
                  <p14:modId xmlns:p14="http://schemas.microsoft.com/office/powerpoint/2010/main" val="761720324"/>
                </p:ext>
              </p:extLst>
            </p:nvPr>
          </p:nvGraphicFramePr>
          <p:xfrm>
            <a:off x="1746" y="759"/>
            <a:ext cx="363" cy="222"/>
          </p:xfrm>
          <a:graphic>
            <a:graphicData uri="http://schemas.openxmlformats.org/presentationml/2006/ole">
              <mc:AlternateContent xmlns:mc="http://schemas.openxmlformats.org/markup-compatibility/2006">
                <mc:Choice xmlns:v="urn:schemas-microsoft-com:vml" Requires="v">
                  <p:oleObj name="Equation" r:id="rId2" imgW="330120" imgH="203040" progId="Equation.DSMT4">
                    <p:embed/>
                  </p:oleObj>
                </mc:Choice>
                <mc:Fallback>
                  <p:oleObj name="Equation" r:id="rId2" imgW="330120" imgH="203040" progId="Equation.DSMT4">
                    <p:embed/>
                    <p:pic>
                      <p:nvPicPr>
                        <p:cNvPr id="149524" name="Object 20">
                          <a:extLst>
                            <a:ext uri="{FF2B5EF4-FFF2-40B4-BE49-F238E27FC236}">
                              <a16:creationId xmlns:a16="http://schemas.microsoft.com/office/drawing/2014/main" id="{8F50D445-3620-4512-A4A8-9C784112E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 y="759"/>
                          <a:ext cx="36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27" name="Object 23">
              <a:extLst>
                <a:ext uri="{FF2B5EF4-FFF2-40B4-BE49-F238E27FC236}">
                  <a16:creationId xmlns:a16="http://schemas.microsoft.com/office/drawing/2014/main" id="{EB1A6A10-538F-439E-BED2-30E4046B8E16}"/>
                </a:ext>
              </a:extLst>
            </p:cNvPr>
            <p:cNvGraphicFramePr>
              <a:graphicFrameLocks noChangeAspect="1"/>
            </p:cNvGraphicFramePr>
            <p:nvPr>
              <p:extLst>
                <p:ext uri="{D42A27DB-BD31-4B8C-83A1-F6EECF244321}">
                  <p14:modId xmlns:p14="http://schemas.microsoft.com/office/powerpoint/2010/main" val="2059802125"/>
                </p:ext>
              </p:extLst>
            </p:nvPr>
          </p:nvGraphicFramePr>
          <p:xfrm>
            <a:off x="4060" y="708"/>
            <a:ext cx="317" cy="227"/>
          </p:xfrm>
          <a:graphic>
            <a:graphicData uri="http://schemas.openxmlformats.org/presentationml/2006/ole">
              <mc:AlternateContent xmlns:mc="http://schemas.openxmlformats.org/markup-compatibility/2006">
                <mc:Choice xmlns:v="urn:schemas-microsoft-com:vml" Requires="v">
                  <p:oleObj name="Equation" r:id="rId4" imgW="330120" imgH="241200" progId="Equation.DSMT4">
                    <p:embed/>
                  </p:oleObj>
                </mc:Choice>
                <mc:Fallback>
                  <p:oleObj name="Equation" r:id="rId4" imgW="330120" imgH="241200" progId="Equation.DSMT4">
                    <p:embed/>
                    <p:pic>
                      <p:nvPicPr>
                        <p:cNvPr id="149527" name="Object 23">
                          <a:extLst>
                            <a:ext uri="{FF2B5EF4-FFF2-40B4-BE49-F238E27FC236}">
                              <a16:creationId xmlns:a16="http://schemas.microsoft.com/office/drawing/2014/main" id="{EB1A6A10-538F-439E-BED2-30E4046B8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 y="708"/>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0" name="Object 26">
              <a:extLst>
                <a:ext uri="{FF2B5EF4-FFF2-40B4-BE49-F238E27FC236}">
                  <a16:creationId xmlns:a16="http://schemas.microsoft.com/office/drawing/2014/main" id="{55ECB9F9-2F09-46F8-9591-A2445F5F2167}"/>
                </a:ext>
              </a:extLst>
            </p:cNvPr>
            <p:cNvGraphicFramePr>
              <a:graphicFrameLocks noChangeAspect="1"/>
            </p:cNvGraphicFramePr>
            <p:nvPr>
              <p:extLst>
                <p:ext uri="{D42A27DB-BD31-4B8C-83A1-F6EECF244321}">
                  <p14:modId xmlns:p14="http://schemas.microsoft.com/office/powerpoint/2010/main" val="1715744834"/>
                </p:ext>
              </p:extLst>
            </p:nvPr>
          </p:nvGraphicFramePr>
          <p:xfrm>
            <a:off x="2789" y="754"/>
            <a:ext cx="214" cy="227"/>
          </p:xfrm>
          <a:graphic>
            <a:graphicData uri="http://schemas.openxmlformats.org/presentationml/2006/ole">
              <mc:AlternateContent xmlns:mc="http://schemas.openxmlformats.org/markup-compatibility/2006">
                <mc:Choice xmlns:v="urn:schemas-microsoft-com:vml" Requires="v">
                  <p:oleObj r:id="rId6" imgW="155822" imgH="168780" progId="Equation.DSMT4">
                    <p:embed/>
                  </p:oleObj>
                </mc:Choice>
                <mc:Fallback>
                  <p:oleObj r:id="rId6" imgW="155822" imgH="168780" progId="Equation.DSMT4">
                    <p:embed/>
                    <p:pic>
                      <p:nvPicPr>
                        <p:cNvPr id="149530" name="Object 26">
                          <a:extLst>
                            <a:ext uri="{FF2B5EF4-FFF2-40B4-BE49-F238E27FC236}">
                              <a16:creationId xmlns:a16="http://schemas.microsoft.com/office/drawing/2014/main" id="{55ECB9F9-2F09-46F8-9591-A2445F5F21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 y="754"/>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1" name="Object 27">
              <a:extLst>
                <a:ext uri="{FF2B5EF4-FFF2-40B4-BE49-F238E27FC236}">
                  <a16:creationId xmlns:a16="http://schemas.microsoft.com/office/drawing/2014/main" id="{C2DA80B6-3529-4104-A9B5-FFD0FBA9608A}"/>
                </a:ext>
              </a:extLst>
            </p:cNvPr>
            <p:cNvGraphicFramePr>
              <a:graphicFrameLocks noChangeAspect="1"/>
            </p:cNvGraphicFramePr>
            <p:nvPr>
              <p:extLst>
                <p:ext uri="{D42A27DB-BD31-4B8C-83A1-F6EECF244321}">
                  <p14:modId xmlns:p14="http://schemas.microsoft.com/office/powerpoint/2010/main" val="3049238052"/>
                </p:ext>
              </p:extLst>
            </p:nvPr>
          </p:nvGraphicFramePr>
          <p:xfrm>
            <a:off x="2424" y="1018"/>
            <a:ext cx="212" cy="226"/>
          </p:xfrm>
          <a:graphic>
            <a:graphicData uri="http://schemas.openxmlformats.org/presentationml/2006/ole">
              <mc:AlternateContent xmlns:mc="http://schemas.openxmlformats.org/markup-compatibility/2006">
                <mc:Choice xmlns:v="urn:schemas-microsoft-com:vml" Requires="v">
                  <p:oleObj r:id="rId8" imgW="155822" imgH="168780" progId="Equation.DSMT4">
                    <p:embed/>
                  </p:oleObj>
                </mc:Choice>
                <mc:Fallback>
                  <p:oleObj r:id="rId8" imgW="155822" imgH="168780" progId="Equation.DSMT4">
                    <p:embed/>
                    <p:pic>
                      <p:nvPicPr>
                        <p:cNvPr id="149531" name="Object 27">
                          <a:extLst>
                            <a:ext uri="{FF2B5EF4-FFF2-40B4-BE49-F238E27FC236}">
                              <a16:creationId xmlns:a16="http://schemas.microsoft.com/office/drawing/2014/main" id="{C2DA80B6-3529-4104-A9B5-FFD0FBA96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 y="1018"/>
                          <a:ext cx="21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2" name="Object 28">
              <a:extLst>
                <a:ext uri="{FF2B5EF4-FFF2-40B4-BE49-F238E27FC236}">
                  <a16:creationId xmlns:a16="http://schemas.microsoft.com/office/drawing/2014/main" id="{99304240-9A82-4B69-9641-AF46CA11E732}"/>
                </a:ext>
              </a:extLst>
            </p:cNvPr>
            <p:cNvGraphicFramePr>
              <a:graphicFrameLocks noChangeAspect="1"/>
            </p:cNvGraphicFramePr>
            <p:nvPr>
              <p:extLst>
                <p:ext uri="{D42A27DB-BD31-4B8C-83A1-F6EECF244321}">
                  <p14:modId xmlns:p14="http://schemas.microsoft.com/office/powerpoint/2010/main" val="350890196"/>
                </p:ext>
              </p:extLst>
            </p:nvPr>
          </p:nvGraphicFramePr>
          <p:xfrm>
            <a:off x="4118" y="1026"/>
            <a:ext cx="213" cy="227"/>
          </p:xfrm>
          <a:graphic>
            <a:graphicData uri="http://schemas.openxmlformats.org/presentationml/2006/ole">
              <mc:AlternateContent xmlns:mc="http://schemas.openxmlformats.org/markup-compatibility/2006">
                <mc:Choice xmlns:v="urn:schemas-microsoft-com:vml" Requires="v">
                  <p:oleObj r:id="rId9" imgW="155822" imgH="168780" progId="Equation.DSMT4">
                    <p:embed/>
                  </p:oleObj>
                </mc:Choice>
                <mc:Fallback>
                  <p:oleObj r:id="rId9" imgW="155822" imgH="168780" progId="Equation.DSMT4">
                    <p:embed/>
                    <p:pic>
                      <p:nvPicPr>
                        <p:cNvPr id="149532" name="Object 28">
                          <a:extLst>
                            <a:ext uri="{FF2B5EF4-FFF2-40B4-BE49-F238E27FC236}">
                              <a16:creationId xmlns:a16="http://schemas.microsoft.com/office/drawing/2014/main" id="{99304240-9A82-4B69-9641-AF46CA11E7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8" y="1026"/>
                          <a:ext cx="21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3" name="Object 29">
              <a:extLst>
                <a:ext uri="{FF2B5EF4-FFF2-40B4-BE49-F238E27FC236}">
                  <a16:creationId xmlns:a16="http://schemas.microsoft.com/office/drawing/2014/main" id="{2289C67D-D3BD-4649-8188-BA692CB72CB8}"/>
                </a:ext>
              </a:extLst>
            </p:cNvPr>
            <p:cNvGraphicFramePr>
              <a:graphicFrameLocks noChangeAspect="1"/>
            </p:cNvGraphicFramePr>
            <p:nvPr>
              <p:extLst>
                <p:ext uri="{D42A27DB-BD31-4B8C-83A1-F6EECF244321}">
                  <p14:modId xmlns:p14="http://schemas.microsoft.com/office/powerpoint/2010/main" val="2484800073"/>
                </p:ext>
              </p:extLst>
            </p:nvPr>
          </p:nvGraphicFramePr>
          <p:xfrm>
            <a:off x="2797" y="988"/>
            <a:ext cx="207" cy="272"/>
          </p:xfrm>
          <a:graphic>
            <a:graphicData uri="http://schemas.openxmlformats.org/presentationml/2006/ole">
              <mc:AlternateContent xmlns:mc="http://schemas.openxmlformats.org/markup-compatibility/2006">
                <mc:Choice xmlns:v="urn:schemas-microsoft-com:vml" Requires="v">
                  <p:oleObj r:id="rId10" imgW="155547" imgH="207290" progId="Equation.DSMT4">
                    <p:embed/>
                  </p:oleObj>
                </mc:Choice>
                <mc:Fallback>
                  <p:oleObj r:id="rId10" imgW="155547" imgH="207290" progId="Equation.DSMT4">
                    <p:embed/>
                    <p:pic>
                      <p:nvPicPr>
                        <p:cNvPr id="149533" name="Object 29">
                          <a:extLst>
                            <a:ext uri="{FF2B5EF4-FFF2-40B4-BE49-F238E27FC236}">
                              <a16:creationId xmlns:a16="http://schemas.microsoft.com/office/drawing/2014/main" id="{2289C67D-D3BD-4649-8188-BA692CB72C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7" y="988"/>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4" name="Object 30">
              <a:extLst>
                <a:ext uri="{FF2B5EF4-FFF2-40B4-BE49-F238E27FC236}">
                  <a16:creationId xmlns:a16="http://schemas.microsoft.com/office/drawing/2014/main" id="{0410BC08-A361-4A2E-802A-2CA848AEDADD}"/>
                </a:ext>
              </a:extLst>
            </p:cNvPr>
            <p:cNvGraphicFramePr>
              <a:graphicFrameLocks noChangeAspect="1"/>
            </p:cNvGraphicFramePr>
            <p:nvPr>
              <p:extLst>
                <p:ext uri="{D42A27DB-BD31-4B8C-83A1-F6EECF244321}">
                  <p14:modId xmlns:p14="http://schemas.microsoft.com/office/powerpoint/2010/main" val="736881803"/>
                </p:ext>
              </p:extLst>
            </p:nvPr>
          </p:nvGraphicFramePr>
          <p:xfrm>
            <a:off x="4457" y="999"/>
            <a:ext cx="207" cy="272"/>
          </p:xfrm>
          <a:graphic>
            <a:graphicData uri="http://schemas.openxmlformats.org/presentationml/2006/ole">
              <mc:AlternateContent xmlns:mc="http://schemas.openxmlformats.org/markup-compatibility/2006">
                <mc:Choice xmlns:v="urn:schemas-microsoft-com:vml" Requires="v">
                  <p:oleObj r:id="rId12" imgW="155547" imgH="207290" progId="Equation.DSMT4">
                    <p:embed/>
                  </p:oleObj>
                </mc:Choice>
                <mc:Fallback>
                  <p:oleObj r:id="rId12" imgW="155547" imgH="207290" progId="Equation.DSMT4">
                    <p:embed/>
                    <p:pic>
                      <p:nvPicPr>
                        <p:cNvPr id="149534" name="Object 30">
                          <a:extLst>
                            <a:ext uri="{FF2B5EF4-FFF2-40B4-BE49-F238E27FC236}">
                              <a16:creationId xmlns:a16="http://schemas.microsoft.com/office/drawing/2014/main" id="{0410BC08-A361-4A2E-802A-2CA848AEDA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7" y="999"/>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5" name="Object 31">
              <a:extLst>
                <a:ext uri="{FF2B5EF4-FFF2-40B4-BE49-F238E27FC236}">
                  <a16:creationId xmlns:a16="http://schemas.microsoft.com/office/drawing/2014/main" id="{3D4D24EC-5FC0-4C96-8841-0FE5A6755422}"/>
                </a:ext>
              </a:extLst>
            </p:cNvPr>
            <p:cNvGraphicFramePr>
              <a:graphicFrameLocks noChangeAspect="1"/>
            </p:cNvGraphicFramePr>
            <p:nvPr>
              <p:extLst>
                <p:ext uri="{D42A27DB-BD31-4B8C-83A1-F6EECF244321}">
                  <p14:modId xmlns:p14="http://schemas.microsoft.com/office/powerpoint/2010/main" val="4149566744"/>
                </p:ext>
              </p:extLst>
            </p:nvPr>
          </p:nvGraphicFramePr>
          <p:xfrm>
            <a:off x="5185" y="663"/>
            <a:ext cx="207" cy="272"/>
          </p:xfrm>
          <a:graphic>
            <a:graphicData uri="http://schemas.openxmlformats.org/presentationml/2006/ole">
              <mc:AlternateContent xmlns:mc="http://schemas.openxmlformats.org/markup-compatibility/2006">
                <mc:Choice xmlns:v="urn:schemas-microsoft-com:vml" Requires="v">
                  <p:oleObj r:id="rId13" imgW="155547" imgH="207290" progId="Equation.DSMT4">
                    <p:embed/>
                  </p:oleObj>
                </mc:Choice>
                <mc:Fallback>
                  <p:oleObj r:id="rId13" imgW="155547" imgH="207290" progId="Equation.DSMT4">
                    <p:embed/>
                    <p:pic>
                      <p:nvPicPr>
                        <p:cNvPr id="149535" name="Object 31">
                          <a:extLst>
                            <a:ext uri="{FF2B5EF4-FFF2-40B4-BE49-F238E27FC236}">
                              <a16:creationId xmlns:a16="http://schemas.microsoft.com/office/drawing/2014/main" id="{3D4D24EC-5FC0-4C96-8841-0FE5A675542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5" y="663"/>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6" name="Object 32">
              <a:extLst>
                <a:ext uri="{FF2B5EF4-FFF2-40B4-BE49-F238E27FC236}">
                  <a16:creationId xmlns:a16="http://schemas.microsoft.com/office/drawing/2014/main" id="{34D96980-7D28-47AA-B3CB-B73C45396DB2}"/>
                </a:ext>
              </a:extLst>
            </p:cNvPr>
            <p:cNvGraphicFramePr>
              <a:graphicFrameLocks noChangeAspect="1"/>
            </p:cNvGraphicFramePr>
            <p:nvPr>
              <p:extLst>
                <p:ext uri="{D42A27DB-BD31-4B8C-83A1-F6EECF244321}">
                  <p14:modId xmlns:p14="http://schemas.microsoft.com/office/powerpoint/2010/main" val="2241543441"/>
                </p:ext>
              </p:extLst>
            </p:nvPr>
          </p:nvGraphicFramePr>
          <p:xfrm>
            <a:off x="3326" y="1305"/>
            <a:ext cx="317" cy="225"/>
          </p:xfrm>
          <a:graphic>
            <a:graphicData uri="http://schemas.openxmlformats.org/presentationml/2006/ole">
              <mc:AlternateContent xmlns:mc="http://schemas.openxmlformats.org/markup-compatibility/2006">
                <mc:Choice xmlns:v="urn:schemas-microsoft-com:vml" Requires="v">
                  <p:oleObj name="Equation" r:id="rId14" imgW="266400" imgH="190440" progId="Equation.DSMT4">
                    <p:embed/>
                  </p:oleObj>
                </mc:Choice>
                <mc:Fallback>
                  <p:oleObj name="Equation" r:id="rId14" imgW="266400" imgH="190440" progId="Equation.DSMT4">
                    <p:embed/>
                    <p:pic>
                      <p:nvPicPr>
                        <p:cNvPr id="149536" name="Object 32">
                          <a:extLst>
                            <a:ext uri="{FF2B5EF4-FFF2-40B4-BE49-F238E27FC236}">
                              <a16:creationId xmlns:a16="http://schemas.microsoft.com/office/drawing/2014/main" id="{34D96980-7D28-47AA-B3CB-B73C45396DB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6" y="1305"/>
                          <a:ext cx="31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7" name="Object 33">
              <a:extLst>
                <a:ext uri="{FF2B5EF4-FFF2-40B4-BE49-F238E27FC236}">
                  <a16:creationId xmlns:a16="http://schemas.microsoft.com/office/drawing/2014/main" id="{ABE1F255-AAA5-4197-94ED-7AD9FAAAAF36}"/>
                </a:ext>
              </a:extLst>
            </p:cNvPr>
            <p:cNvGraphicFramePr>
              <a:graphicFrameLocks noChangeAspect="1"/>
            </p:cNvGraphicFramePr>
            <p:nvPr>
              <p:extLst>
                <p:ext uri="{D42A27DB-BD31-4B8C-83A1-F6EECF244321}">
                  <p14:modId xmlns:p14="http://schemas.microsoft.com/office/powerpoint/2010/main" val="815047097"/>
                </p:ext>
              </p:extLst>
            </p:nvPr>
          </p:nvGraphicFramePr>
          <p:xfrm>
            <a:off x="855" y="1298"/>
            <a:ext cx="361" cy="218"/>
          </p:xfrm>
          <a:graphic>
            <a:graphicData uri="http://schemas.openxmlformats.org/presentationml/2006/ole">
              <mc:AlternateContent xmlns:mc="http://schemas.openxmlformats.org/markup-compatibility/2006">
                <mc:Choice xmlns:v="urn:schemas-microsoft-com:vml" Requires="v">
                  <p:oleObj name="Equation" r:id="rId16" imgW="393480" imgH="241200" progId="Equation.DSMT4">
                    <p:embed/>
                  </p:oleObj>
                </mc:Choice>
                <mc:Fallback>
                  <p:oleObj name="Equation" r:id="rId16" imgW="393480" imgH="241200" progId="Equation.DSMT4">
                    <p:embed/>
                    <p:pic>
                      <p:nvPicPr>
                        <p:cNvPr id="149537" name="Object 33">
                          <a:extLst>
                            <a:ext uri="{FF2B5EF4-FFF2-40B4-BE49-F238E27FC236}">
                              <a16:creationId xmlns:a16="http://schemas.microsoft.com/office/drawing/2014/main" id="{ABE1F255-AAA5-4197-94ED-7AD9FAAAAF3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5" y="1298"/>
                          <a:ext cx="3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38" name="Object 34">
              <a:extLst>
                <a:ext uri="{FF2B5EF4-FFF2-40B4-BE49-F238E27FC236}">
                  <a16:creationId xmlns:a16="http://schemas.microsoft.com/office/drawing/2014/main" id="{CA6991DC-3E20-4967-9CA6-A06282BF7F27}"/>
                </a:ext>
              </a:extLst>
            </p:cNvPr>
            <p:cNvGraphicFramePr>
              <a:graphicFrameLocks noChangeAspect="1"/>
            </p:cNvGraphicFramePr>
            <p:nvPr>
              <p:extLst>
                <p:ext uri="{D42A27DB-BD31-4B8C-83A1-F6EECF244321}">
                  <p14:modId xmlns:p14="http://schemas.microsoft.com/office/powerpoint/2010/main" val="1952302703"/>
                </p:ext>
              </p:extLst>
            </p:nvPr>
          </p:nvGraphicFramePr>
          <p:xfrm>
            <a:off x="3574" y="1026"/>
            <a:ext cx="168" cy="272"/>
          </p:xfrm>
          <a:graphic>
            <a:graphicData uri="http://schemas.openxmlformats.org/presentationml/2006/ole">
              <mc:AlternateContent xmlns:mc="http://schemas.openxmlformats.org/markup-compatibility/2006">
                <mc:Choice xmlns:v="urn:schemas-microsoft-com:vml" Requires="v">
                  <p:oleObj r:id="rId18" imgW="129618" imgH="207198" progId="Equation.DSMT4">
                    <p:embed/>
                  </p:oleObj>
                </mc:Choice>
                <mc:Fallback>
                  <p:oleObj r:id="rId18" imgW="129618" imgH="207198" progId="Equation.DSMT4">
                    <p:embed/>
                    <p:pic>
                      <p:nvPicPr>
                        <p:cNvPr id="149538" name="Object 34">
                          <a:extLst>
                            <a:ext uri="{FF2B5EF4-FFF2-40B4-BE49-F238E27FC236}">
                              <a16:creationId xmlns:a16="http://schemas.microsoft.com/office/drawing/2014/main" id="{CA6991DC-3E20-4967-9CA6-A06282BF7F2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74" y="1026"/>
                          <a:ext cx="1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9539" name="Text Box 35">
            <a:extLst>
              <a:ext uri="{FF2B5EF4-FFF2-40B4-BE49-F238E27FC236}">
                <a16:creationId xmlns:a16="http://schemas.microsoft.com/office/drawing/2014/main" id="{2E395D33-9322-4F77-B174-906159592B35}"/>
              </a:ext>
            </a:extLst>
          </p:cNvPr>
          <p:cNvSpPr txBox="1">
            <a:spLocks noChangeArrowheads="1"/>
          </p:cNvSpPr>
          <p:nvPr/>
        </p:nvSpPr>
        <p:spPr bwMode="auto">
          <a:xfrm>
            <a:off x="1042988" y="3789363"/>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a:effectLst>
                  <a:outerShdw blurRad="38100" dist="38100" dir="2700000" algn="tl">
                    <a:srgbClr val="C0C0C0"/>
                  </a:outerShdw>
                </a:effectLst>
                <a:latin typeface="宋体" panose="02010600030101010101" pitchFamily="2" charset="-122"/>
              </a:rPr>
              <a:t>证明  类似于定理</a:t>
            </a:r>
            <a:r>
              <a:rPr kumimoji="0" lang="en-US" altLang="zh-CN">
                <a:effectLst>
                  <a:outerShdw blurRad="38100" dist="38100" dir="2700000" algn="tl">
                    <a:srgbClr val="C0C0C0"/>
                  </a:outerShdw>
                </a:effectLst>
                <a:latin typeface="宋体" panose="02010600030101010101" pitchFamily="2" charset="-122"/>
              </a:rPr>
              <a:t>1</a:t>
            </a:r>
            <a:r>
              <a:rPr kumimoji="0" lang="zh-CN" altLang="en-US">
                <a:effectLst>
                  <a:outerShdw blurRad="38100" dist="38100" dir="2700000" algn="tl">
                    <a:srgbClr val="C0C0C0"/>
                  </a:outerShdw>
                </a:effectLst>
                <a:latin typeface="宋体" panose="02010600030101010101" pitchFamily="2" charset="-122"/>
              </a:rPr>
              <a:t>的证明，略。</a:t>
            </a:r>
          </a:p>
        </p:txBody>
      </p:sp>
      <p:sp>
        <p:nvSpPr>
          <p:cNvPr id="149549" name="Rectangle 45">
            <a:extLst>
              <a:ext uri="{FF2B5EF4-FFF2-40B4-BE49-F238E27FC236}">
                <a16:creationId xmlns:a16="http://schemas.microsoft.com/office/drawing/2014/main" id="{ECA8ADA6-30C8-41E9-B0F6-CBA4EA424747}"/>
              </a:ext>
            </a:extLst>
          </p:cNvPr>
          <p:cNvSpPr>
            <a:spLocks noGrp="1" noChangeArrowheads="1"/>
          </p:cNvSpPr>
          <p:nvPr>
            <p:ph type="title"/>
          </p:nvPr>
        </p:nvSpPr>
        <p:spPr>
          <a:xfrm>
            <a:off x="1714500" y="384969"/>
            <a:ext cx="5715000" cy="685800"/>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§8  </a:t>
            </a:r>
            <a:r>
              <a:rPr lang="zh-CN" altLang="en-US" sz="4000" b="1">
                <a:effectLst>
                  <a:outerShdw blurRad="38100" dist="38100" dir="2700000" algn="tl">
                    <a:srgbClr val="C0C0C0"/>
                  </a:outerShdw>
                </a:effectLst>
                <a:latin typeface="Times New Roman" panose="02020603050405020304" pitchFamily="18" charset="0"/>
              </a:rPr>
              <a:t>同态</a:t>
            </a:r>
          </a:p>
        </p:txBody>
      </p:sp>
      <p:grpSp>
        <p:nvGrpSpPr>
          <p:cNvPr id="149556" name="Group 52">
            <a:extLst>
              <a:ext uri="{FF2B5EF4-FFF2-40B4-BE49-F238E27FC236}">
                <a16:creationId xmlns:a16="http://schemas.microsoft.com/office/drawing/2014/main" id="{90501583-6FD9-4943-BDCD-99F02C468AEA}"/>
              </a:ext>
            </a:extLst>
          </p:cNvPr>
          <p:cNvGrpSpPr>
            <a:grpSpLocks/>
          </p:cNvGrpSpPr>
          <p:nvPr/>
        </p:nvGrpSpPr>
        <p:grpSpPr bwMode="auto">
          <a:xfrm>
            <a:off x="395288" y="2578101"/>
            <a:ext cx="8137525" cy="1001713"/>
            <a:chOff x="204" y="1624"/>
            <a:chExt cx="5126" cy="631"/>
          </a:xfrm>
        </p:grpSpPr>
        <p:graphicFrame>
          <p:nvGraphicFramePr>
            <p:cNvPr id="149550" name="Object 46">
              <a:extLst>
                <a:ext uri="{FF2B5EF4-FFF2-40B4-BE49-F238E27FC236}">
                  <a16:creationId xmlns:a16="http://schemas.microsoft.com/office/drawing/2014/main" id="{9763C99F-6F50-4C9A-86C2-FDB02B8C5320}"/>
                </a:ext>
              </a:extLst>
            </p:cNvPr>
            <p:cNvGraphicFramePr>
              <a:graphicFrameLocks noChangeAspect="1"/>
            </p:cNvGraphicFramePr>
            <p:nvPr/>
          </p:nvGraphicFramePr>
          <p:xfrm>
            <a:off x="798" y="1730"/>
            <a:ext cx="363" cy="222"/>
          </p:xfrm>
          <a:graphic>
            <a:graphicData uri="http://schemas.openxmlformats.org/presentationml/2006/ole">
              <mc:AlternateContent xmlns:mc="http://schemas.openxmlformats.org/markup-compatibility/2006">
                <mc:Choice xmlns:v="urn:schemas-microsoft-com:vml" Requires="v">
                  <p:oleObj name="Equation" r:id="rId20" imgW="330120" imgH="203040" progId="Equation.DSMT4">
                    <p:embed/>
                  </p:oleObj>
                </mc:Choice>
                <mc:Fallback>
                  <p:oleObj name="Equation" r:id="rId20" imgW="330120" imgH="203040" progId="Equation.DSMT4">
                    <p:embed/>
                    <p:pic>
                      <p:nvPicPr>
                        <p:cNvPr id="149550" name="Object 46">
                          <a:extLst>
                            <a:ext uri="{FF2B5EF4-FFF2-40B4-BE49-F238E27FC236}">
                              <a16:creationId xmlns:a16="http://schemas.microsoft.com/office/drawing/2014/main" id="{9763C99F-6F50-4C9A-86C2-FDB02B8C5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 y="1730"/>
                          <a:ext cx="36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1" name="Object 47">
              <a:extLst>
                <a:ext uri="{FF2B5EF4-FFF2-40B4-BE49-F238E27FC236}">
                  <a16:creationId xmlns:a16="http://schemas.microsoft.com/office/drawing/2014/main" id="{0EC42B84-6104-4924-8FAE-187AD6486E75}"/>
                </a:ext>
              </a:extLst>
            </p:cNvPr>
            <p:cNvGraphicFramePr>
              <a:graphicFrameLocks noChangeAspect="1"/>
            </p:cNvGraphicFramePr>
            <p:nvPr/>
          </p:nvGraphicFramePr>
          <p:xfrm>
            <a:off x="793" y="2013"/>
            <a:ext cx="363" cy="222"/>
          </p:xfrm>
          <a:graphic>
            <a:graphicData uri="http://schemas.openxmlformats.org/presentationml/2006/ole">
              <mc:AlternateContent xmlns:mc="http://schemas.openxmlformats.org/markup-compatibility/2006">
                <mc:Choice xmlns:v="urn:schemas-microsoft-com:vml" Requires="v">
                  <p:oleObj name="Equation" r:id="rId21" imgW="330120" imgH="203040" progId="Equation.DSMT4">
                    <p:embed/>
                  </p:oleObj>
                </mc:Choice>
                <mc:Fallback>
                  <p:oleObj name="Equation" r:id="rId21" imgW="330120" imgH="203040" progId="Equation.DSMT4">
                    <p:embed/>
                    <p:pic>
                      <p:nvPicPr>
                        <p:cNvPr id="149551" name="Object 47">
                          <a:extLst>
                            <a:ext uri="{FF2B5EF4-FFF2-40B4-BE49-F238E27FC236}">
                              <a16:creationId xmlns:a16="http://schemas.microsoft.com/office/drawing/2014/main" id="{0EC42B84-6104-4924-8FAE-187AD6486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2013"/>
                          <a:ext cx="36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2" name="Object 48">
              <a:extLst>
                <a:ext uri="{FF2B5EF4-FFF2-40B4-BE49-F238E27FC236}">
                  <a16:creationId xmlns:a16="http://schemas.microsoft.com/office/drawing/2014/main" id="{27A07EE5-2234-41D6-A459-40E1B7F08267}"/>
                </a:ext>
              </a:extLst>
            </p:cNvPr>
            <p:cNvGraphicFramePr>
              <a:graphicFrameLocks noChangeAspect="1"/>
            </p:cNvGraphicFramePr>
            <p:nvPr/>
          </p:nvGraphicFramePr>
          <p:xfrm>
            <a:off x="2732" y="1706"/>
            <a:ext cx="317" cy="227"/>
          </p:xfrm>
          <a:graphic>
            <a:graphicData uri="http://schemas.openxmlformats.org/presentationml/2006/ole">
              <mc:AlternateContent xmlns:mc="http://schemas.openxmlformats.org/markup-compatibility/2006">
                <mc:Choice xmlns:v="urn:schemas-microsoft-com:vml" Requires="v">
                  <p:oleObj name="Equation" r:id="rId22" imgW="330120" imgH="241200" progId="Equation.DSMT4">
                    <p:embed/>
                  </p:oleObj>
                </mc:Choice>
                <mc:Fallback>
                  <p:oleObj name="Equation" r:id="rId22" imgW="330120" imgH="241200" progId="Equation.DSMT4">
                    <p:embed/>
                    <p:pic>
                      <p:nvPicPr>
                        <p:cNvPr id="149552" name="Object 48">
                          <a:extLst>
                            <a:ext uri="{FF2B5EF4-FFF2-40B4-BE49-F238E27FC236}">
                              <a16:creationId xmlns:a16="http://schemas.microsoft.com/office/drawing/2014/main" id="{27A07EE5-2234-41D6-A459-40E1B7F082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 y="1706"/>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53" name="Object 49">
              <a:extLst>
                <a:ext uri="{FF2B5EF4-FFF2-40B4-BE49-F238E27FC236}">
                  <a16:creationId xmlns:a16="http://schemas.microsoft.com/office/drawing/2014/main" id="{75923343-E734-4A69-B434-E344455CE42E}"/>
                </a:ext>
              </a:extLst>
            </p:cNvPr>
            <p:cNvGraphicFramePr>
              <a:graphicFrameLocks noChangeAspect="1"/>
            </p:cNvGraphicFramePr>
            <p:nvPr/>
          </p:nvGraphicFramePr>
          <p:xfrm>
            <a:off x="2732" y="2008"/>
            <a:ext cx="317" cy="227"/>
          </p:xfrm>
          <a:graphic>
            <a:graphicData uri="http://schemas.openxmlformats.org/presentationml/2006/ole">
              <mc:AlternateContent xmlns:mc="http://schemas.openxmlformats.org/markup-compatibility/2006">
                <mc:Choice xmlns:v="urn:schemas-microsoft-com:vml" Requires="v">
                  <p:oleObj name="Equation" r:id="rId23" imgW="330120" imgH="241200" progId="Equation.DSMT4">
                    <p:embed/>
                  </p:oleObj>
                </mc:Choice>
                <mc:Fallback>
                  <p:oleObj name="Equation" r:id="rId23" imgW="330120" imgH="241200" progId="Equation.DSMT4">
                    <p:embed/>
                    <p:pic>
                      <p:nvPicPr>
                        <p:cNvPr id="149553" name="Object 49">
                          <a:extLst>
                            <a:ext uri="{FF2B5EF4-FFF2-40B4-BE49-F238E27FC236}">
                              <a16:creationId xmlns:a16="http://schemas.microsoft.com/office/drawing/2014/main" id="{75923343-E734-4A69-B434-E344455CE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 y="2008"/>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55" name="Text Box 51">
              <a:extLst>
                <a:ext uri="{FF2B5EF4-FFF2-40B4-BE49-F238E27FC236}">
                  <a16:creationId xmlns:a16="http://schemas.microsoft.com/office/drawing/2014/main" id="{F8DA0F1B-902C-47C3-9B15-868A7754374F}"/>
                </a:ext>
              </a:extLst>
            </p:cNvPr>
            <p:cNvSpPr txBox="1">
              <a:spLocks noChangeArrowheads="1"/>
            </p:cNvSpPr>
            <p:nvPr/>
          </p:nvSpPr>
          <p:spPr bwMode="auto">
            <a:xfrm>
              <a:off x="204" y="1624"/>
              <a:ext cx="5126" cy="631"/>
            </a:xfrm>
            <a:prstGeom prst="rect">
              <a:avLst/>
            </a:prstGeom>
            <a:noFill/>
            <a:ln>
              <a:noFill/>
            </a:ln>
            <a:effectLst/>
            <a:extLst>
              <a:ext uri="{909E8E84-426E-40DD-AFC4-6F175D3DCCD1}">
                <a14:hiddenFill xmlns:a14="http://schemas.microsoft.com/office/drawing/2010/main">
                  <a:solidFill>
                    <a:srgbClr val="00CCFF">
                      <a:alpha val="4900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kumimoji="1" sz="2400">
                  <a:solidFill>
                    <a:schemeClr val="tx1"/>
                  </a:solidFill>
                  <a:latin typeface="Times New Roman" panose="02020603050405020304" pitchFamily="18" charset="0"/>
                  <a:ea typeface="宋体" panose="02010600030101010101" pitchFamily="2" charset="-122"/>
                </a:defRPr>
              </a:lvl1pPr>
              <a:lvl2pPr marL="828675" indent="-371475">
                <a:defRPr kumimoji="1" sz="2400">
                  <a:solidFill>
                    <a:schemeClr val="tx1"/>
                  </a:solidFill>
                  <a:latin typeface="Times New Roman" panose="02020603050405020304" pitchFamily="18" charset="0"/>
                  <a:ea typeface="宋体" panose="02010600030101010101" pitchFamily="2" charset="-122"/>
                </a:defRPr>
              </a:lvl2pPr>
              <a:lvl3pPr marL="1285875" indent="-371475">
                <a:defRPr kumimoji="1" sz="2400">
                  <a:solidFill>
                    <a:schemeClr val="tx1"/>
                  </a:solidFill>
                  <a:latin typeface="Times New Roman" panose="02020603050405020304" pitchFamily="18" charset="0"/>
                  <a:ea typeface="宋体" panose="02010600030101010101" pitchFamily="2" charset="-122"/>
                </a:defRPr>
              </a:lvl3pPr>
              <a:lvl4pPr marL="1743075" indent="-371475">
                <a:defRPr kumimoji="1" sz="2400">
                  <a:solidFill>
                    <a:schemeClr val="tx1"/>
                  </a:solidFill>
                  <a:latin typeface="Times New Roman" panose="02020603050405020304" pitchFamily="18" charset="0"/>
                  <a:ea typeface="宋体" panose="02010600030101010101" pitchFamily="2" charset="-122"/>
                </a:defRPr>
              </a:lvl4pPr>
              <a:lvl5pPr marL="2200275" indent="-371475">
                <a:defRPr kumimoji="1" sz="2400">
                  <a:solidFill>
                    <a:schemeClr val="tx1"/>
                  </a:solidFill>
                  <a:latin typeface="Times New Roman" panose="02020603050405020304" pitchFamily="18" charset="0"/>
                  <a:ea typeface="宋体" panose="02010600030101010101" pitchFamily="2" charset="-122"/>
                </a:defRPr>
              </a:lvl5pPr>
              <a:lvl6pPr marL="26574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146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718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29075" indent="-37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kumimoji="0" lang="en-US" altLang="zh-CN" dirty="0">
                  <a:effectLst>
                    <a:outerShdw blurRad="38100" dist="38100" dir="2700000" algn="tl">
                      <a:srgbClr val="C0C0C0"/>
                    </a:outerShdw>
                  </a:effectLst>
                </a:rPr>
                <a:t> (1) </a:t>
              </a:r>
              <a:r>
                <a:rPr kumimoji="0" lang="zh-CN" altLang="en-US" dirty="0">
                  <a:effectLst>
                    <a:outerShdw blurRad="38100" dist="38100" dir="2700000" algn="tl">
                      <a:srgbClr val="C0C0C0"/>
                    </a:outerShdw>
                  </a:effectLst>
                </a:rPr>
                <a:t>若        适合第一分配律</a:t>
              </a:r>
              <a:r>
                <a:rPr kumimoji="0" lang="en-US" altLang="zh-CN" dirty="0">
                  <a:effectLst>
                    <a:outerShdw blurRad="38100" dist="38100" dir="2700000" algn="tl">
                      <a:srgbClr val="C0C0C0"/>
                    </a:outerShdw>
                  </a:effectLst>
                </a:rPr>
                <a:t>,          </a:t>
              </a:r>
              <a:r>
                <a:rPr kumimoji="0" lang="zh-CN" altLang="en-US" dirty="0">
                  <a:effectLst>
                    <a:outerShdw blurRad="38100" dist="38100" dir="2700000" algn="tl">
                      <a:srgbClr val="C0C0C0"/>
                    </a:outerShdw>
                  </a:effectLst>
                </a:rPr>
                <a:t>也适合第一分配律</a:t>
              </a:r>
              <a:r>
                <a:rPr kumimoji="0" lang="en-US" altLang="zh-CN" dirty="0">
                  <a:effectLst>
                    <a:outerShdw blurRad="38100" dist="38100" dir="2700000" algn="tl">
                      <a:srgbClr val="C0C0C0"/>
                    </a:outerShdw>
                  </a:effectLst>
                </a:rPr>
                <a:t>.</a:t>
              </a:r>
            </a:p>
            <a:p>
              <a:pPr>
                <a:lnSpc>
                  <a:spcPct val="130000"/>
                </a:lnSpc>
              </a:pPr>
              <a:r>
                <a:rPr kumimoji="0" lang="en-US" altLang="zh-CN" dirty="0">
                  <a:effectLst>
                    <a:outerShdw blurRad="38100" dist="38100" dir="2700000" algn="tl">
                      <a:srgbClr val="C0C0C0"/>
                    </a:outerShdw>
                  </a:effectLst>
                </a:rPr>
                <a:t> (2) </a:t>
              </a:r>
              <a:r>
                <a:rPr kumimoji="0" lang="zh-CN" altLang="en-US" dirty="0">
                  <a:effectLst>
                    <a:outerShdw blurRad="38100" dist="38100" dir="2700000" algn="tl">
                      <a:srgbClr val="C0C0C0"/>
                    </a:outerShdw>
                  </a:effectLst>
                </a:rPr>
                <a:t>若        适合第二分配律</a:t>
              </a:r>
              <a:r>
                <a:rPr kumimoji="0" lang="en-US" altLang="zh-CN" dirty="0">
                  <a:effectLst>
                    <a:outerShdw blurRad="38100" dist="38100" dir="2700000" algn="tl">
                      <a:srgbClr val="C0C0C0"/>
                    </a:outerShdw>
                  </a:effectLst>
                </a:rPr>
                <a:t>,          </a:t>
              </a:r>
              <a:r>
                <a:rPr kumimoji="0" lang="zh-CN" altLang="en-US" dirty="0">
                  <a:effectLst>
                    <a:outerShdw blurRad="38100" dist="38100" dir="2700000" algn="tl">
                      <a:srgbClr val="C0C0C0"/>
                    </a:outerShdw>
                  </a:effectLst>
                </a:rPr>
                <a:t>也适合第二分配律</a:t>
              </a:r>
              <a:r>
                <a:rPr kumimoji="0" lang="en-US" altLang="zh-CN" dirty="0">
                  <a:effectLst>
                    <a:outerShdw blurRad="38100" dist="38100" dir="2700000" algn="tl">
                      <a:srgbClr val="C0C0C0"/>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49554"/>
                                        </p:tgtEl>
                                        <p:attrNameLst>
                                          <p:attrName>style.visibility</p:attrName>
                                        </p:attrNameLst>
                                      </p:cBhvr>
                                      <p:to>
                                        <p:strVal val="visible"/>
                                      </p:to>
                                    </p:set>
                                    <p:animEffect transition="in" filter="wipe(up)">
                                      <p:cBhvr>
                                        <p:cTn id="7" dur="500"/>
                                        <p:tgtEl>
                                          <p:spTgt spid="149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9556"/>
                                        </p:tgtEl>
                                        <p:attrNameLst>
                                          <p:attrName>style.visibility</p:attrName>
                                        </p:attrNameLst>
                                      </p:cBhvr>
                                      <p:to>
                                        <p:strVal val="visible"/>
                                      </p:to>
                                    </p:set>
                                    <p:animEffect transition="in" filter="wipe(up)">
                                      <p:cBhvr>
                                        <p:cTn id="12" dur="500"/>
                                        <p:tgtEl>
                                          <p:spTgt spid="14955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49539"/>
                                        </p:tgtEl>
                                        <p:attrNameLst>
                                          <p:attrName>style.visibility</p:attrName>
                                        </p:attrNameLst>
                                      </p:cBhvr>
                                      <p:to>
                                        <p:strVal val="visible"/>
                                      </p:to>
                                    </p:set>
                                    <p:animEffect transition="in" filter="wipe(right)">
                                      <p:cBhvr>
                                        <p:cTn id="15" dur="500"/>
                                        <p:tgtEl>
                                          <p:spTgt spid="149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3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92" name="Rectangle 36">
            <a:extLst>
              <a:ext uri="{FF2B5EF4-FFF2-40B4-BE49-F238E27FC236}">
                <a16:creationId xmlns:a16="http://schemas.microsoft.com/office/drawing/2014/main" id="{CF1421AD-E567-446A-A063-12EC9372E577}"/>
              </a:ext>
            </a:extLst>
          </p:cNvPr>
          <p:cNvSpPr>
            <a:spLocks noGrp="1" noChangeArrowheads="1"/>
          </p:cNvSpPr>
          <p:nvPr>
            <p:ph type="title"/>
          </p:nvPr>
        </p:nvSpPr>
        <p:spPr>
          <a:xfrm>
            <a:off x="900113" y="188913"/>
            <a:ext cx="7416800" cy="71913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graphicFrame>
        <p:nvGraphicFramePr>
          <p:cNvPr id="147493" name="Object 37">
            <a:extLst>
              <a:ext uri="{FF2B5EF4-FFF2-40B4-BE49-F238E27FC236}">
                <a16:creationId xmlns:a16="http://schemas.microsoft.com/office/drawing/2014/main" id="{0342A0F4-63D1-4B17-9320-64F75118DC07}"/>
              </a:ext>
            </a:extLst>
          </p:cNvPr>
          <p:cNvGraphicFramePr>
            <a:graphicFrameLocks noChangeAspect="1"/>
          </p:cNvGraphicFramePr>
          <p:nvPr>
            <p:extLst>
              <p:ext uri="{D42A27DB-BD31-4B8C-83A1-F6EECF244321}">
                <p14:modId xmlns:p14="http://schemas.microsoft.com/office/powerpoint/2010/main" val="4216356697"/>
              </p:ext>
            </p:extLst>
          </p:nvPr>
        </p:nvGraphicFramePr>
        <p:xfrm>
          <a:off x="247650" y="1268413"/>
          <a:ext cx="8645525" cy="1873250"/>
        </p:xfrm>
        <a:graphic>
          <a:graphicData uri="http://schemas.openxmlformats.org/presentationml/2006/ole">
            <mc:AlternateContent xmlns:mc="http://schemas.openxmlformats.org/markup-compatibility/2006">
              <mc:Choice xmlns:v="urn:schemas-microsoft-com:vml" Requires="v">
                <p:oleObj name="Equation" r:id="rId2" imgW="4038480" imgH="939600" progId="Equation.DSMT4">
                  <p:embed/>
                </p:oleObj>
              </mc:Choice>
              <mc:Fallback>
                <p:oleObj name="Equation" r:id="rId2" imgW="4038480" imgH="939600" progId="Equation.DSMT4">
                  <p:embed/>
                  <p:pic>
                    <p:nvPicPr>
                      <p:cNvPr id="147493" name="Object 37">
                        <a:extLst>
                          <a:ext uri="{FF2B5EF4-FFF2-40B4-BE49-F238E27FC236}">
                            <a16:creationId xmlns:a16="http://schemas.microsoft.com/office/drawing/2014/main" id="{0342A0F4-63D1-4B17-9320-64F75118D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268413"/>
                        <a:ext cx="8645525"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4" name="Object 38">
            <a:extLst>
              <a:ext uri="{FF2B5EF4-FFF2-40B4-BE49-F238E27FC236}">
                <a16:creationId xmlns:a16="http://schemas.microsoft.com/office/drawing/2014/main" id="{510E7016-D9C2-4968-92EB-77631BDE3D2A}"/>
              </a:ext>
            </a:extLst>
          </p:cNvPr>
          <p:cNvGraphicFramePr>
            <a:graphicFrameLocks noChangeAspect="1"/>
          </p:cNvGraphicFramePr>
          <p:nvPr>
            <p:extLst>
              <p:ext uri="{D42A27DB-BD31-4B8C-83A1-F6EECF244321}">
                <p14:modId xmlns:p14="http://schemas.microsoft.com/office/powerpoint/2010/main" val="1799490959"/>
              </p:ext>
            </p:extLst>
          </p:nvPr>
        </p:nvGraphicFramePr>
        <p:xfrm>
          <a:off x="179388" y="3357563"/>
          <a:ext cx="8591550" cy="1392237"/>
        </p:xfrm>
        <a:graphic>
          <a:graphicData uri="http://schemas.openxmlformats.org/presentationml/2006/ole">
            <mc:AlternateContent xmlns:mc="http://schemas.openxmlformats.org/markup-compatibility/2006">
              <mc:Choice xmlns:v="urn:schemas-microsoft-com:vml" Requires="v">
                <p:oleObj name="Equation" r:id="rId4" imgW="4012920" imgH="698400" progId="Equation.DSMT4">
                  <p:embed/>
                </p:oleObj>
              </mc:Choice>
              <mc:Fallback>
                <p:oleObj name="Equation" r:id="rId4" imgW="4012920" imgH="698400" progId="Equation.DSMT4">
                  <p:embed/>
                  <p:pic>
                    <p:nvPicPr>
                      <p:cNvPr id="147494" name="Object 38">
                        <a:extLst>
                          <a:ext uri="{FF2B5EF4-FFF2-40B4-BE49-F238E27FC236}">
                            <a16:creationId xmlns:a16="http://schemas.microsoft.com/office/drawing/2014/main" id="{510E7016-D9C2-4968-92EB-77631BDE3D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357563"/>
                        <a:ext cx="8591550" cy="139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95" name="Object 39">
            <a:extLst>
              <a:ext uri="{FF2B5EF4-FFF2-40B4-BE49-F238E27FC236}">
                <a16:creationId xmlns:a16="http://schemas.microsoft.com/office/drawing/2014/main" id="{CF0DD438-4955-4CDE-B479-113415BE4295}"/>
              </a:ext>
            </a:extLst>
          </p:cNvPr>
          <p:cNvGraphicFramePr>
            <a:graphicFrameLocks noChangeAspect="1"/>
          </p:cNvGraphicFramePr>
          <p:nvPr>
            <p:extLst>
              <p:ext uri="{D42A27DB-BD31-4B8C-83A1-F6EECF244321}">
                <p14:modId xmlns:p14="http://schemas.microsoft.com/office/powerpoint/2010/main" val="1655007397"/>
              </p:ext>
            </p:extLst>
          </p:nvPr>
        </p:nvGraphicFramePr>
        <p:xfrm>
          <a:off x="5464175" y="4318000"/>
          <a:ext cx="979488" cy="379413"/>
        </p:xfrm>
        <a:graphic>
          <a:graphicData uri="http://schemas.openxmlformats.org/presentationml/2006/ole">
            <mc:AlternateContent xmlns:mc="http://schemas.openxmlformats.org/markup-compatibility/2006">
              <mc:Choice xmlns:v="urn:schemas-microsoft-com:vml" Requires="v">
                <p:oleObj name="Equation" r:id="rId6" imgW="457200" imgH="190440" progId="Equation.DSMT4">
                  <p:embed/>
                </p:oleObj>
              </mc:Choice>
              <mc:Fallback>
                <p:oleObj name="Equation" r:id="rId6" imgW="457200" imgH="190440" progId="Equation.DSMT4">
                  <p:embed/>
                  <p:pic>
                    <p:nvPicPr>
                      <p:cNvPr id="147495" name="Object 39">
                        <a:extLst>
                          <a:ext uri="{FF2B5EF4-FFF2-40B4-BE49-F238E27FC236}">
                            <a16:creationId xmlns:a16="http://schemas.microsoft.com/office/drawing/2014/main" id="{CF0DD438-4955-4CDE-B479-113415BE42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4175" y="4318000"/>
                        <a:ext cx="979488"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97" name="Rectangle 41">
            <a:extLst>
              <a:ext uri="{FF2B5EF4-FFF2-40B4-BE49-F238E27FC236}">
                <a16:creationId xmlns:a16="http://schemas.microsoft.com/office/drawing/2014/main" id="{96244639-C1F0-43BB-917C-58E4C3CADCDA}"/>
              </a:ext>
            </a:extLst>
          </p:cNvPr>
          <p:cNvSpPr>
            <a:spLocks noChangeArrowheads="1"/>
          </p:cNvSpPr>
          <p:nvPr/>
        </p:nvSpPr>
        <p:spPr bwMode="auto">
          <a:xfrm>
            <a:off x="323850" y="5013325"/>
            <a:ext cx="8496300" cy="11525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t>       </a:t>
            </a:r>
            <a:r>
              <a:rPr kumimoji="0" lang="zh-CN" altLang="en-US" sz="2400"/>
              <a:t>两个同构的代数系统没有本质的区别，下面通过一个例子</a:t>
            </a:r>
          </a:p>
          <a:p>
            <a:pPr>
              <a:lnSpc>
                <a:spcPct val="125000"/>
              </a:lnSpc>
              <a:spcBef>
                <a:spcPct val="0"/>
              </a:spcBef>
              <a:buClrTx/>
              <a:buSzTx/>
              <a:buFontTx/>
              <a:buNone/>
            </a:pPr>
            <a:r>
              <a:rPr kumimoji="0" lang="en-US" altLang="zh-CN"/>
              <a:t> </a:t>
            </a:r>
            <a:r>
              <a:rPr lang="zh-CN" altLang="en-US" sz="2400">
                <a:latin typeface="Times New Roman" panose="02020603050405020304" pitchFamily="18" charset="0"/>
              </a:rPr>
              <a:t>来说明。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47493"/>
                                        </p:tgtEl>
                                        <p:attrNameLst>
                                          <p:attrName>style.visibility</p:attrName>
                                        </p:attrNameLst>
                                      </p:cBhvr>
                                      <p:to>
                                        <p:strVal val="visible"/>
                                      </p:to>
                                    </p:set>
                                    <p:animEffect transition="in" filter="wipe(up)">
                                      <p:cBhvr>
                                        <p:cTn id="7" dur="500"/>
                                        <p:tgtEl>
                                          <p:spTgt spid="147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7494"/>
                                        </p:tgtEl>
                                        <p:attrNameLst>
                                          <p:attrName>style.visibility</p:attrName>
                                        </p:attrNameLst>
                                      </p:cBhvr>
                                      <p:to>
                                        <p:strVal val="visible"/>
                                      </p:to>
                                    </p:set>
                                    <p:animEffect transition="in" filter="wipe(up)">
                                      <p:cBhvr>
                                        <p:cTn id="12" dur="500"/>
                                        <p:tgtEl>
                                          <p:spTgt spid="147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7495"/>
                                        </p:tgtEl>
                                        <p:attrNameLst>
                                          <p:attrName>style.visibility</p:attrName>
                                        </p:attrNameLst>
                                      </p:cBhvr>
                                      <p:to>
                                        <p:strVal val="visible"/>
                                      </p:to>
                                    </p:set>
                                    <p:animEffect transition="in" filter="wipe(up)">
                                      <p:cBhvr>
                                        <p:cTn id="17" dur="500"/>
                                        <p:tgtEl>
                                          <p:spTgt spid="147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97">
                                            <p:txEl>
                                              <p:pRg st="0" end="0"/>
                                            </p:txEl>
                                          </p:spTgt>
                                        </p:tgtEl>
                                        <p:attrNameLst>
                                          <p:attrName>style.visibility</p:attrName>
                                        </p:attrNameLst>
                                      </p:cBhvr>
                                      <p:to>
                                        <p:strVal val="visible"/>
                                      </p:to>
                                    </p:set>
                                    <p:animEffect transition="in" filter="wipe(left)">
                                      <p:cBhvr>
                                        <p:cTn id="22" dur="500"/>
                                        <p:tgtEl>
                                          <p:spTgt spid="147497">
                                            <p:txEl>
                                              <p:pRg st="0" end="0"/>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7497">
                                            <p:txEl>
                                              <p:pRg st="1" end="1"/>
                                            </p:txEl>
                                          </p:spTgt>
                                        </p:tgtEl>
                                        <p:attrNameLst>
                                          <p:attrName>style.visibility</p:attrName>
                                        </p:attrNameLst>
                                      </p:cBhvr>
                                      <p:to>
                                        <p:strVal val="visible"/>
                                      </p:to>
                                    </p:set>
                                    <p:animEffect transition="in" filter="wipe(left)">
                                      <p:cBhvr>
                                        <p:cTn id="26" dur="500"/>
                                        <p:tgtEl>
                                          <p:spTgt spid="1474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97" grpId="0" uiExpand="1"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9" name="Rectangle 21">
            <a:extLst>
              <a:ext uri="{FF2B5EF4-FFF2-40B4-BE49-F238E27FC236}">
                <a16:creationId xmlns:a16="http://schemas.microsoft.com/office/drawing/2014/main" id="{0FA3BBF4-D43A-44F6-B45A-9C83AF32E7CD}"/>
              </a:ext>
            </a:extLst>
          </p:cNvPr>
          <p:cNvSpPr>
            <a:spLocks noGrp="1" noChangeArrowheads="1"/>
          </p:cNvSpPr>
          <p:nvPr>
            <p:ph type="title"/>
          </p:nvPr>
        </p:nvSpPr>
        <p:spPr>
          <a:xfrm>
            <a:off x="900113" y="188913"/>
            <a:ext cx="7416800" cy="71913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graphicFrame>
        <p:nvGraphicFramePr>
          <p:cNvPr id="150550" name="Object 22">
            <a:extLst>
              <a:ext uri="{FF2B5EF4-FFF2-40B4-BE49-F238E27FC236}">
                <a16:creationId xmlns:a16="http://schemas.microsoft.com/office/drawing/2014/main" id="{EF584042-D2EA-458F-88FA-B5DF2F03826C}"/>
              </a:ext>
            </a:extLst>
          </p:cNvPr>
          <p:cNvGraphicFramePr>
            <a:graphicFrameLocks/>
          </p:cNvGraphicFramePr>
          <p:nvPr/>
        </p:nvGraphicFramePr>
        <p:xfrm>
          <a:off x="468313" y="1196975"/>
          <a:ext cx="8170862" cy="984250"/>
        </p:xfrm>
        <a:graphic>
          <a:graphicData uri="http://schemas.openxmlformats.org/presentationml/2006/ole">
            <mc:AlternateContent xmlns:mc="http://schemas.openxmlformats.org/markup-compatibility/2006">
              <mc:Choice xmlns:v="urn:schemas-microsoft-com:vml" Requires="v">
                <p:oleObj name="Equation" r:id="rId2" imgW="3771720" imgH="482400" progId="Equation.DSMT4">
                  <p:embed/>
                </p:oleObj>
              </mc:Choice>
              <mc:Fallback>
                <p:oleObj name="Equation" r:id="rId2" imgW="3771720" imgH="482400" progId="Equation.DSMT4">
                  <p:embed/>
                  <p:pic>
                    <p:nvPicPr>
                      <p:cNvPr id="150550" name="Object 22">
                        <a:extLst>
                          <a:ext uri="{FF2B5EF4-FFF2-40B4-BE49-F238E27FC236}">
                            <a16:creationId xmlns:a16="http://schemas.microsoft.com/office/drawing/2014/main" id="{EF584042-D2EA-458F-88FA-B5DF2F03826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8170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0557" name="Group 29">
            <a:extLst>
              <a:ext uri="{FF2B5EF4-FFF2-40B4-BE49-F238E27FC236}">
                <a16:creationId xmlns:a16="http://schemas.microsoft.com/office/drawing/2014/main" id="{52D36BEC-C30B-4FA1-840A-8749079ED51F}"/>
              </a:ext>
            </a:extLst>
          </p:cNvPr>
          <p:cNvGrpSpPr>
            <a:grpSpLocks/>
          </p:cNvGrpSpPr>
          <p:nvPr/>
        </p:nvGrpSpPr>
        <p:grpSpPr bwMode="auto">
          <a:xfrm>
            <a:off x="1908175" y="2276475"/>
            <a:ext cx="4679950" cy="1584325"/>
            <a:chOff x="1202" y="1480"/>
            <a:chExt cx="2902" cy="962"/>
          </a:xfrm>
        </p:grpSpPr>
        <p:graphicFrame>
          <p:nvGraphicFramePr>
            <p:cNvPr id="150551" name="Object 23">
              <a:extLst>
                <a:ext uri="{FF2B5EF4-FFF2-40B4-BE49-F238E27FC236}">
                  <a16:creationId xmlns:a16="http://schemas.microsoft.com/office/drawing/2014/main" id="{E9EC6931-01A8-4908-A849-EC6C074A327F}"/>
                </a:ext>
              </a:extLst>
            </p:cNvPr>
            <p:cNvGraphicFramePr>
              <a:graphicFrameLocks/>
            </p:cNvGraphicFramePr>
            <p:nvPr/>
          </p:nvGraphicFramePr>
          <p:xfrm>
            <a:off x="1247" y="1480"/>
            <a:ext cx="2781" cy="962"/>
          </p:xfrm>
          <a:graphic>
            <a:graphicData uri="http://schemas.openxmlformats.org/presentationml/2006/ole">
              <mc:AlternateContent xmlns:mc="http://schemas.openxmlformats.org/markup-compatibility/2006">
                <mc:Choice xmlns:v="urn:schemas-microsoft-com:vml" Requires="v">
                  <p:oleObj name="Equation" r:id="rId4" imgW="2247840" imgH="888840" progId="Equation.DSMT4">
                    <p:embed/>
                  </p:oleObj>
                </mc:Choice>
                <mc:Fallback>
                  <p:oleObj name="Equation" r:id="rId4" imgW="2247840" imgH="888840" progId="Equation.DSMT4">
                    <p:embed/>
                    <p:pic>
                      <p:nvPicPr>
                        <p:cNvPr id="150551" name="Object 23">
                          <a:extLst>
                            <a:ext uri="{FF2B5EF4-FFF2-40B4-BE49-F238E27FC236}">
                              <a16:creationId xmlns:a16="http://schemas.microsoft.com/office/drawing/2014/main" id="{E9EC6931-01A8-4908-A849-EC6C074A327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1480"/>
                          <a:ext cx="2781" cy="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553" name="Line 25">
              <a:extLst>
                <a:ext uri="{FF2B5EF4-FFF2-40B4-BE49-F238E27FC236}">
                  <a16:creationId xmlns:a16="http://schemas.microsoft.com/office/drawing/2014/main" id="{9995A953-EA86-41FE-B9E8-F2B03761072C}"/>
                </a:ext>
              </a:extLst>
            </p:cNvPr>
            <p:cNvSpPr>
              <a:spLocks noChangeShapeType="1"/>
            </p:cNvSpPr>
            <p:nvPr/>
          </p:nvSpPr>
          <p:spPr bwMode="auto">
            <a:xfrm>
              <a:off x="1202" y="1706"/>
              <a:ext cx="104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54" name="Line 26">
              <a:extLst>
                <a:ext uri="{FF2B5EF4-FFF2-40B4-BE49-F238E27FC236}">
                  <a16:creationId xmlns:a16="http://schemas.microsoft.com/office/drawing/2014/main" id="{516FA96F-FD1B-41B1-9051-8278F5DAA38A}"/>
                </a:ext>
              </a:extLst>
            </p:cNvPr>
            <p:cNvSpPr>
              <a:spLocks noChangeShapeType="1"/>
            </p:cNvSpPr>
            <p:nvPr/>
          </p:nvSpPr>
          <p:spPr bwMode="auto">
            <a:xfrm>
              <a:off x="1429" y="1480"/>
              <a:ext cx="0" cy="90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55" name="Line 27">
              <a:extLst>
                <a:ext uri="{FF2B5EF4-FFF2-40B4-BE49-F238E27FC236}">
                  <a16:creationId xmlns:a16="http://schemas.microsoft.com/office/drawing/2014/main" id="{D977F415-69C4-47AD-9132-A8FA8DB3604F}"/>
                </a:ext>
              </a:extLst>
            </p:cNvPr>
            <p:cNvSpPr>
              <a:spLocks noChangeShapeType="1"/>
            </p:cNvSpPr>
            <p:nvPr/>
          </p:nvSpPr>
          <p:spPr bwMode="auto">
            <a:xfrm>
              <a:off x="3288" y="1480"/>
              <a:ext cx="0" cy="90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56" name="Line 28">
              <a:extLst>
                <a:ext uri="{FF2B5EF4-FFF2-40B4-BE49-F238E27FC236}">
                  <a16:creationId xmlns:a16="http://schemas.microsoft.com/office/drawing/2014/main" id="{3A7A3FEA-5413-4C00-9B4B-1138CC21ACB0}"/>
                </a:ext>
              </a:extLst>
            </p:cNvPr>
            <p:cNvSpPr>
              <a:spLocks noChangeShapeType="1"/>
            </p:cNvSpPr>
            <p:nvPr/>
          </p:nvSpPr>
          <p:spPr bwMode="auto">
            <a:xfrm>
              <a:off x="3061" y="1706"/>
              <a:ext cx="104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50558" name="Object 30">
            <a:extLst>
              <a:ext uri="{FF2B5EF4-FFF2-40B4-BE49-F238E27FC236}">
                <a16:creationId xmlns:a16="http://schemas.microsoft.com/office/drawing/2014/main" id="{B523161B-4BCD-43C0-A939-B6E9F198DD40}"/>
              </a:ext>
            </a:extLst>
          </p:cNvPr>
          <p:cNvGraphicFramePr>
            <a:graphicFrameLocks/>
          </p:cNvGraphicFramePr>
          <p:nvPr/>
        </p:nvGraphicFramePr>
        <p:xfrm>
          <a:off x="923925" y="4011613"/>
          <a:ext cx="5448300" cy="465137"/>
        </p:xfrm>
        <a:graphic>
          <a:graphicData uri="http://schemas.openxmlformats.org/presentationml/2006/ole">
            <mc:AlternateContent xmlns:mc="http://schemas.openxmlformats.org/markup-compatibility/2006">
              <mc:Choice xmlns:v="urn:schemas-microsoft-com:vml" Requires="v">
                <p:oleObj name="Equation" r:id="rId6" imgW="2514600" imgH="228600" progId="Equation.DSMT4">
                  <p:embed/>
                </p:oleObj>
              </mc:Choice>
              <mc:Fallback>
                <p:oleObj name="Equation" r:id="rId6" imgW="2514600" imgH="228600" progId="Equation.DSMT4">
                  <p:embed/>
                  <p:pic>
                    <p:nvPicPr>
                      <p:cNvPr id="150558" name="Object 30">
                        <a:extLst>
                          <a:ext uri="{FF2B5EF4-FFF2-40B4-BE49-F238E27FC236}">
                            <a16:creationId xmlns:a16="http://schemas.microsoft.com/office/drawing/2014/main" id="{B523161B-4BCD-43C0-A939-B6E9F198DD4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4011613"/>
                        <a:ext cx="54483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59" name="Object 31">
            <a:extLst>
              <a:ext uri="{FF2B5EF4-FFF2-40B4-BE49-F238E27FC236}">
                <a16:creationId xmlns:a16="http://schemas.microsoft.com/office/drawing/2014/main" id="{8C15F720-F0E6-4909-B29A-8C7ECFB57BD0}"/>
              </a:ext>
            </a:extLst>
          </p:cNvPr>
          <p:cNvGraphicFramePr>
            <a:graphicFrameLocks/>
          </p:cNvGraphicFramePr>
          <p:nvPr/>
        </p:nvGraphicFramePr>
        <p:xfrm>
          <a:off x="395288" y="4549775"/>
          <a:ext cx="5143500" cy="465138"/>
        </p:xfrm>
        <a:graphic>
          <a:graphicData uri="http://schemas.openxmlformats.org/presentationml/2006/ole">
            <mc:AlternateContent xmlns:mc="http://schemas.openxmlformats.org/markup-compatibility/2006">
              <mc:Choice xmlns:v="urn:schemas-microsoft-com:vml" Requires="v">
                <p:oleObj name="Equation" r:id="rId8" imgW="2374560" imgH="228600" progId="Equation.DSMT4">
                  <p:embed/>
                </p:oleObj>
              </mc:Choice>
              <mc:Fallback>
                <p:oleObj name="Equation" r:id="rId8" imgW="2374560" imgH="228600" progId="Equation.DSMT4">
                  <p:embed/>
                  <p:pic>
                    <p:nvPicPr>
                      <p:cNvPr id="150559" name="Object 31">
                        <a:extLst>
                          <a:ext uri="{FF2B5EF4-FFF2-40B4-BE49-F238E27FC236}">
                            <a16:creationId xmlns:a16="http://schemas.microsoft.com/office/drawing/2014/main" id="{8C15F720-F0E6-4909-B29A-8C7ECFB57BD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549775"/>
                        <a:ext cx="51435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0" name="Object 32">
            <a:extLst>
              <a:ext uri="{FF2B5EF4-FFF2-40B4-BE49-F238E27FC236}">
                <a16:creationId xmlns:a16="http://schemas.microsoft.com/office/drawing/2014/main" id="{EAE62D17-C3B4-4C6E-B19B-5211F9B84B35}"/>
              </a:ext>
            </a:extLst>
          </p:cNvPr>
          <p:cNvGraphicFramePr>
            <a:graphicFrameLocks/>
          </p:cNvGraphicFramePr>
          <p:nvPr/>
        </p:nvGraphicFramePr>
        <p:xfrm>
          <a:off x="2051050" y="5126038"/>
          <a:ext cx="4206875" cy="414337"/>
        </p:xfrm>
        <a:graphic>
          <a:graphicData uri="http://schemas.openxmlformats.org/presentationml/2006/ole">
            <mc:AlternateContent xmlns:mc="http://schemas.openxmlformats.org/markup-compatibility/2006">
              <mc:Choice xmlns:v="urn:schemas-microsoft-com:vml" Requires="v">
                <p:oleObj name="Equation" r:id="rId10" imgW="1942920" imgH="203040" progId="Equation.DSMT4">
                  <p:embed/>
                </p:oleObj>
              </mc:Choice>
              <mc:Fallback>
                <p:oleObj name="Equation" r:id="rId10" imgW="1942920" imgH="203040" progId="Equation.DSMT4">
                  <p:embed/>
                  <p:pic>
                    <p:nvPicPr>
                      <p:cNvPr id="150560" name="Object 32">
                        <a:extLst>
                          <a:ext uri="{FF2B5EF4-FFF2-40B4-BE49-F238E27FC236}">
                            <a16:creationId xmlns:a16="http://schemas.microsoft.com/office/drawing/2014/main" id="{EAE62D17-C3B4-4C6E-B19B-5211F9B84B35}"/>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5126038"/>
                        <a:ext cx="42068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61" name="Object 33">
            <a:extLst>
              <a:ext uri="{FF2B5EF4-FFF2-40B4-BE49-F238E27FC236}">
                <a16:creationId xmlns:a16="http://schemas.microsoft.com/office/drawing/2014/main" id="{C9FD9C9C-7ED3-4DD3-AE30-A3F9ED2809FB}"/>
              </a:ext>
            </a:extLst>
          </p:cNvPr>
          <p:cNvGraphicFramePr>
            <a:graphicFrameLocks/>
          </p:cNvGraphicFramePr>
          <p:nvPr/>
        </p:nvGraphicFramePr>
        <p:xfrm>
          <a:off x="323850" y="5661025"/>
          <a:ext cx="8416925" cy="465138"/>
        </p:xfrm>
        <a:graphic>
          <a:graphicData uri="http://schemas.openxmlformats.org/presentationml/2006/ole">
            <mc:AlternateContent xmlns:mc="http://schemas.openxmlformats.org/markup-compatibility/2006">
              <mc:Choice xmlns:v="urn:schemas-microsoft-com:vml" Requires="v">
                <p:oleObj name="Equation" r:id="rId12" imgW="3886200" imgH="228600" progId="Equation.DSMT4">
                  <p:embed/>
                </p:oleObj>
              </mc:Choice>
              <mc:Fallback>
                <p:oleObj name="Equation" r:id="rId12" imgW="3886200" imgH="228600" progId="Equation.DSMT4">
                  <p:embed/>
                  <p:pic>
                    <p:nvPicPr>
                      <p:cNvPr id="150561" name="Object 33">
                        <a:extLst>
                          <a:ext uri="{FF2B5EF4-FFF2-40B4-BE49-F238E27FC236}">
                            <a16:creationId xmlns:a16="http://schemas.microsoft.com/office/drawing/2014/main" id="{C9FD9C9C-7ED3-4DD3-AE30-A3F9ED2809FB}"/>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850" y="5661025"/>
                        <a:ext cx="8416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0550"/>
                                        </p:tgtEl>
                                        <p:attrNameLst>
                                          <p:attrName>style.visibility</p:attrName>
                                        </p:attrNameLst>
                                      </p:cBhvr>
                                      <p:to>
                                        <p:strVal val="visible"/>
                                      </p:to>
                                    </p:set>
                                    <p:animEffect transition="in" filter="wipe(up)">
                                      <p:cBhvr>
                                        <p:cTn id="7" dur="500"/>
                                        <p:tgtEl>
                                          <p:spTgt spid="150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0557"/>
                                        </p:tgtEl>
                                        <p:attrNameLst>
                                          <p:attrName>style.visibility</p:attrName>
                                        </p:attrNameLst>
                                      </p:cBhvr>
                                      <p:to>
                                        <p:strVal val="visible"/>
                                      </p:to>
                                    </p:set>
                                    <p:animEffect transition="in" filter="wipe(up)">
                                      <p:cBhvr>
                                        <p:cTn id="12" dur="500"/>
                                        <p:tgtEl>
                                          <p:spTgt spid="150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0558"/>
                                        </p:tgtEl>
                                        <p:attrNameLst>
                                          <p:attrName>style.visibility</p:attrName>
                                        </p:attrNameLst>
                                      </p:cBhvr>
                                      <p:to>
                                        <p:strVal val="visible"/>
                                      </p:to>
                                    </p:set>
                                    <p:animEffect transition="in" filter="wipe(left)">
                                      <p:cBhvr>
                                        <p:cTn id="17" dur="500"/>
                                        <p:tgtEl>
                                          <p:spTgt spid="150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0559"/>
                                        </p:tgtEl>
                                        <p:attrNameLst>
                                          <p:attrName>style.visibility</p:attrName>
                                        </p:attrNameLst>
                                      </p:cBhvr>
                                      <p:to>
                                        <p:strVal val="visible"/>
                                      </p:to>
                                    </p:set>
                                    <p:animEffect transition="in" filter="wipe(left)">
                                      <p:cBhvr>
                                        <p:cTn id="22" dur="500"/>
                                        <p:tgtEl>
                                          <p:spTgt spid="1505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0560"/>
                                        </p:tgtEl>
                                        <p:attrNameLst>
                                          <p:attrName>style.visibility</p:attrName>
                                        </p:attrNameLst>
                                      </p:cBhvr>
                                      <p:to>
                                        <p:strVal val="visible"/>
                                      </p:to>
                                    </p:set>
                                    <p:animEffect transition="in" filter="wipe(left)">
                                      <p:cBhvr>
                                        <p:cTn id="27" dur="500"/>
                                        <p:tgtEl>
                                          <p:spTgt spid="1505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0561"/>
                                        </p:tgtEl>
                                        <p:attrNameLst>
                                          <p:attrName>style.visibility</p:attrName>
                                        </p:attrNameLst>
                                      </p:cBhvr>
                                      <p:to>
                                        <p:strVal val="visible"/>
                                      </p:to>
                                    </p:set>
                                    <p:animEffect transition="in" filter="wipe(left)">
                                      <p:cBhvr>
                                        <p:cTn id="32" dur="500"/>
                                        <p:tgtEl>
                                          <p:spTgt spid="1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88" name="Rectangle 36">
            <a:extLst>
              <a:ext uri="{FF2B5EF4-FFF2-40B4-BE49-F238E27FC236}">
                <a16:creationId xmlns:a16="http://schemas.microsoft.com/office/drawing/2014/main" id="{3BC5D76F-D2A3-4617-8C46-249A356C50C0}"/>
              </a:ext>
            </a:extLst>
          </p:cNvPr>
          <p:cNvSpPr>
            <a:spLocks noGrp="1" noChangeArrowheads="1"/>
          </p:cNvSpPr>
          <p:nvPr>
            <p:ph type="title"/>
          </p:nvPr>
        </p:nvSpPr>
        <p:spPr>
          <a:xfrm>
            <a:off x="900113" y="188913"/>
            <a:ext cx="7416800" cy="71913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graphicFrame>
        <p:nvGraphicFramePr>
          <p:cNvPr id="151589" name="Object 37">
            <a:extLst>
              <a:ext uri="{FF2B5EF4-FFF2-40B4-BE49-F238E27FC236}">
                <a16:creationId xmlns:a16="http://schemas.microsoft.com/office/drawing/2014/main" id="{A9E195C6-C9C4-4C34-B2DC-690DD716F597}"/>
              </a:ext>
            </a:extLst>
          </p:cNvPr>
          <p:cNvGraphicFramePr>
            <a:graphicFrameLocks/>
          </p:cNvGraphicFramePr>
          <p:nvPr/>
        </p:nvGraphicFramePr>
        <p:xfrm>
          <a:off x="1116013" y="1287463"/>
          <a:ext cx="852487" cy="412750"/>
        </p:xfrm>
        <a:graphic>
          <a:graphicData uri="http://schemas.openxmlformats.org/presentationml/2006/ole">
            <mc:AlternateContent xmlns:mc="http://schemas.openxmlformats.org/markup-compatibility/2006">
              <mc:Choice xmlns:v="urn:schemas-microsoft-com:vml" Requires="v">
                <p:oleObj name="Equation" r:id="rId2" imgW="393480" imgH="203040" progId="Equation.DSMT4">
                  <p:embed/>
                </p:oleObj>
              </mc:Choice>
              <mc:Fallback>
                <p:oleObj name="Equation" r:id="rId2" imgW="393480" imgH="203040" progId="Equation.DSMT4">
                  <p:embed/>
                  <p:pic>
                    <p:nvPicPr>
                      <p:cNvPr id="151589" name="Object 37">
                        <a:extLst>
                          <a:ext uri="{FF2B5EF4-FFF2-40B4-BE49-F238E27FC236}">
                            <a16:creationId xmlns:a16="http://schemas.microsoft.com/office/drawing/2014/main" id="{A9E195C6-C9C4-4C34-B2DC-690DD716F59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87463"/>
                        <a:ext cx="8524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90" name="Object 38">
            <a:extLst>
              <a:ext uri="{FF2B5EF4-FFF2-40B4-BE49-F238E27FC236}">
                <a16:creationId xmlns:a16="http://schemas.microsoft.com/office/drawing/2014/main" id="{806DFEE3-4407-415D-A7B4-3E5D826B0E83}"/>
              </a:ext>
            </a:extLst>
          </p:cNvPr>
          <p:cNvGraphicFramePr>
            <a:graphicFrameLocks/>
          </p:cNvGraphicFramePr>
          <p:nvPr/>
        </p:nvGraphicFramePr>
        <p:xfrm>
          <a:off x="395288" y="1844675"/>
          <a:ext cx="8223250" cy="1911350"/>
        </p:xfrm>
        <a:graphic>
          <a:graphicData uri="http://schemas.openxmlformats.org/presentationml/2006/ole">
            <mc:AlternateContent xmlns:mc="http://schemas.openxmlformats.org/markup-compatibility/2006">
              <mc:Choice xmlns:v="urn:schemas-microsoft-com:vml" Requires="v">
                <p:oleObj name="Equation" r:id="rId4" imgW="3797280" imgH="939600" progId="Equation.DSMT4">
                  <p:embed/>
                </p:oleObj>
              </mc:Choice>
              <mc:Fallback>
                <p:oleObj name="Equation" r:id="rId4" imgW="3797280" imgH="939600" progId="Equation.DSMT4">
                  <p:embed/>
                  <p:pic>
                    <p:nvPicPr>
                      <p:cNvPr id="151590" name="Object 38">
                        <a:extLst>
                          <a:ext uri="{FF2B5EF4-FFF2-40B4-BE49-F238E27FC236}">
                            <a16:creationId xmlns:a16="http://schemas.microsoft.com/office/drawing/2014/main" id="{806DFEE3-4407-415D-A7B4-3E5D826B0E8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44675"/>
                        <a:ext cx="82232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592" name="Object 40">
            <a:extLst>
              <a:ext uri="{FF2B5EF4-FFF2-40B4-BE49-F238E27FC236}">
                <a16:creationId xmlns:a16="http://schemas.microsoft.com/office/drawing/2014/main" id="{66FB74CD-70B8-4AF8-883C-5A54E8FC2AE7}"/>
              </a:ext>
            </a:extLst>
          </p:cNvPr>
          <p:cNvGraphicFramePr>
            <a:graphicFrameLocks/>
          </p:cNvGraphicFramePr>
          <p:nvPr/>
        </p:nvGraphicFramePr>
        <p:xfrm>
          <a:off x="395288" y="5556250"/>
          <a:ext cx="7975600" cy="465138"/>
        </p:xfrm>
        <a:graphic>
          <a:graphicData uri="http://schemas.openxmlformats.org/presentationml/2006/ole">
            <mc:AlternateContent xmlns:mc="http://schemas.openxmlformats.org/markup-compatibility/2006">
              <mc:Choice xmlns:v="urn:schemas-microsoft-com:vml" Requires="v">
                <p:oleObj name="Equation" r:id="rId6" imgW="3682800" imgH="228600" progId="Equation.DSMT4">
                  <p:embed/>
                </p:oleObj>
              </mc:Choice>
              <mc:Fallback>
                <p:oleObj name="Equation" r:id="rId6" imgW="3682800" imgH="228600" progId="Equation.DSMT4">
                  <p:embed/>
                  <p:pic>
                    <p:nvPicPr>
                      <p:cNvPr id="151592" name="Object 40">
                        <a:extLst>
                          <a:ext uri="{FF2B5EF4-FFF2-40B4-BE49-F238E27FC236}">
                            <a16:creationId xmlns:a16="http://schemas.microsoft.com/office/drawing/2014/main" id="{66FB74CD-70B8-4AF8-883C-5A54E8FC2AE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5556250"/>
                        <a:ext cx="7975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1595" name="Group 43">
            <a:extLst>
              <a:ext uri="{FF2B5EF4-FFF2-40B4-BE49-F238E27FC236}">
                <a16:creationId xmlns:a16="http://schemas.microsoft.com/office/drawing/2014/main" id="{2ED643E9-579A-413B-817F-61436ED5D5A2}"/>
              </a:ext>
            </a:extLst>
          </p:cNvPr>
          <p:cNvGrpSpPr>
            <a:grpSpLocks/>
          </p:cNvGrpSpPr>
          <p:nvPr/>
        </p:nvGrpSpPr>
        <p:grpSpPr bwMode="auto">
          <a:xfrm>
            <a:off x="2987675" y="3789363"/>
            <a:ext cx="2016125" cy="1655762"/>
            <a:chOff x="1882" y="2387"/>
            <a:chExt cx="1270" cy="1043"/>
          </a:xfrm>
        </p:grpSpPr>
        <p:graphicFrame>
          <p:nvGraphicFramePr>
            <p:cNvPr id="151591" name="Object 39">
              <a:extLst>
                <a:ext uri="{FF2B5EF4-FFF2-40B4-BE49-F238E27FC236}">
                  <a16:creationId xmlns:a16="http://schemas.microsoft.com/office/drawing/2014/main" id="{862B1719-0A20-4004-BA28-1044F33887B9}"/>
                </a:ext>
              </a:extLst>
            </p:cNvPr>
            <p:cNvGraphicFramePr>
              <a:graphicFrameLocks/>
            </p:cNvGraphicFramePr>
            <p:nvPr/>
          </p:nvGraphicFramePr>
          <p:xfrm>
            <a:off x="1882" y="2387"/>
            <a:ext cx="1270" cy="1043"/>
          </p:xfrm>
          <a:graphic>
            <a:graphicData uri="http://schemas.openxmlformats.org/presentationml/2006/ole">
              <mc:AlternateContent xmlns:mc="http://schemas.openxmlformats.org/markup-compatibility/2006">
                <mc:Choice xmlns:v="urn:schemas-microsoft-com:vml" Requires="v">
                  <p:oleObj name="Equation" r:id="rId8" imgW="1015920" imgH="914400" progId="Equation.DSMT4">
                    <p:embed/>
                  </p:oleObj>
                </mc:Choice>
                <mc:Fallback>
                  <p:oleObj name="Equation" r:id="rId8" imgW="1015920" imgH="914400" progId="Equation.DSMT4">
                    <p:embed/>
                    <p:pic>
                      <p:nvPicPr>
                        <p:cNvPr id="151591" name="Object 39">
                          <a:extLst>
                            <a:ext uri="{FF2B5EF4-FFF2-40B4-BE49-F238E27FC236}">
                              <a16:creationId xmlns:a16="http://schemas.microsoft.com/office/drawing/2014/main" id="{862B1719-0A20-4004-BA28-1044F33887B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2387"/>
                          <a:ext cx="1270"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1593" name="Line 41">
              <a:extLst>
                <a:ext uri="{FF2B5EF4-FFF2-40B4-BE49-F238E27FC236}">
                  <a16:creationId xmlns:a16="http://schemas.microsoft.com/office/drawing/2014/main" id="{85D7F383-93A0-4052-9C6C-4297844FE767}"/>
                </a:ext>
              </a:extLst>
            </p:cNvPr>
            <p:cNvSpPr>
              <a:spLocks noChangeShapeType="1"/>
            </p:cNvSpPr>
            <p:nvPr/>
          </p:nvSpPr>
          <p:spPr bwMode="auto">
            <a:xfrm>
              <a:off x="1927" y="2659"/>
              <a:ext cx="12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94" name="Line 42">
              <a:extLst>
                <a:ext uri="{FF2B5EF4-FFF2-40B4-BE49-F238E27FC236}">
                  <a16:creationId xmlns:a16="http://schemas.microsoft.com/office/drawing/2014/main" id="{EAAC99B7-0E9B-4716-9950-9C30DB608D5B}"/>
                </a:ext>
              </a:extLst>
            </p:cNvPr>
            <p:cNvSpPr>
              <a:spLocks noChangeShapeType="1"/>
            </p:cNvSpPr>
            <p:nvPr/>
          </p:nvSpPr>
          <p:spPr bwMode="auto">
            <a:xfrm>
              <a:off x="2154" y="2478"/>
              <a:ext cx="0" cy="90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1589"/>
                                        </p:tgtEl>
                                        <p:attrNameLst>
                                          <p:attrName>style.visibility</p:attrName>
                                        </p:attrNameLst>
                                      </p:cBhvr>
                                      <p:to>
                                        <p:strVal val="visible"/>
                                      </p:to>
                                    </p:set>
                                    <p:animEffect transition="in" filter="wipe(left)">
                                      <p:cBhvr>
                                        <p:cTn id="7" dur="500"/>
                                        <p:tgtEl>
                                          <p:spTgt spid="151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1590"/>
                                        </p:tgtEl>
                                        <p:attrNameLst>
                                          <p:attrName>style.visibility</p:attrName>
                                        </p:attrNameLst>
                                      </p:cBhvr>
                                      <p:to>
                                        <p:strVal val="visible"/>
                                      </p:to>
                                    </p:set>
                                    <p:animEffect transition="in" filter="wipe(left)">
                                      <p:cBhvr>
                                        <p:cTn id="12" dur="500"/>
                                        <p:tgtEl>
                                          <p:spTgt spid="151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1595"/>
                                        </p:tgtEl>
                                        <p:attrNameLst>
                                          <p:attrName>style.visibility</p:attrName>
                                        </p:attrNameLst>
                                      </p:cBhvr>
                                      <p:to>
                                        <p:strVal val="visible"/>
                                      </p:to>
                                    </p:set>
                                    <p:animEffect transition="in" filter="wipe(up)">
                                      <p:cBhvr>
                                        <p:cTn id="17" dur="500"/>
                                        <p:tgtEl>
                                          <p:spTgt spid="15159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51592"/>
                                        </p:tgtEl>
                                        <p:attrNameLst>
                                          <p:attrName>style.visibility</p:attrName>
                                        </p:attrNameLst>
                                      </p:cBhvr>
                                      <p:to>
                                        <p:strVal val="visible"/>
                                      </p:to>
                                    </p:set>
                                    <p:animEffect transition="in" filter="wipe(left)">
                                      <p:cBhvr>
                                        <p:cTn id="21" dur="500"/>
                                        <p:tgtEl>
                                          <p:spTgt spid="151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20" name="Rectangle 12">
            <a:extLst>
              <a:ext uri="{FF2B5EF4-FFF2-40B4-BE49-F238E27FC236}">
                <a16:creationId xmlns:a16="http://schemas.microsoft.com/office/drawing/2014/main" id="{A2A6F857-B207-417A-A71B-1626B5122160}"/>
              </a:ext>
            </a:extLst>
          </p:cNvPr>
          <p:cNvSpPr>
            <a:spLocks noChangeArrowheads="1"/>
          </p:cNvSpPr>
          <p:nvPr/>
        </p:nvSpPr>
        <p:spPr bwMode="auto">
          <a:xfrm>
            <a:off x="900113" y="188913"/>
            <a:ext cx="74168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sp>
        <p:nvSpPr>
          <p:cNvPr id="94221" name="Rectangle 13">
            <a:extLst>
              <a:ext uri="{FF2B5EF4-FFF2-40B4-BE49-F238E27FC236}">
                <a16:creationId xmlns:a16="http://schemas.microsoft.com/office/drawing/2014/main" id="{80D19122-7BC2-417C-B75D-11C4B6C6A2B1}"/>
              </a:ext>
            </a:extLst>
          </p:cNvPr>
          <p:cNvSpPr>
            <a:spLocks noChangeArrowheads="1"/>
          </p:cNvSpPr>
          <p:nvPr/>
        </p:nvSpPr>
        <p:spPr bwMode="auto">
          <a:xfrm>
            <a:off x="684213" y="119697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533400" algn="l"/>
              </a:tabLst>
              <a:defRPr kumimoji="1" sz="2400">
                <a:solidFill>
                  <a:schemeClr val="tx1"/>
                </a:solidFill>
                <a:latin typeface="Times New Roman" panose="02020603050405020304" pitchFamily="18" charset="0"/>
                <a:ea typeface="宋体" panose="02010600030101010101" pitchFamily="2" charset="-122"/>
              </a:defRPr>
            </a:lvl1pPr>
            <a:lvl2pPr>
              <a:tabLst>
                <a:tab pos="533400" algn="l"/>
              </a:tabLst>
              <a:defRPr kumimoji="1" sz="2400">
                <a:solidFill>
                  <a:schemeClr val="tx1"/>
                </a:solidFill>
                <a:latin typeface="Times New Roman" panose="02020603050405020304" pitchFamily="18" charset="0"/>
                <a:ea typeface="宋体" panose="02010600030101010101" pitchFamily="2" charset="-122"/>
              </a:defRPr>
            </a:lvl2pPr>
            <a:lvl3pPr>
              <a:tabLst>
                <a:tab pos="533400" algn="l"/>
              </a:tabLst>
              <a:defRPr kumimoji="1" sz="2400">
                <a:solidFill>
                  <a:schemeClr val="tx1"/>
                </a:solidFill>
                <a:latin typeface="Times New Roman" panose="02020603050405020304" pitchFamily="18" charset="0"/>
                <a:ea typeface="宋体" panose="02010600030101010101" pitchFamily="2" charset="-122"/>
              </a:defRPr>
            </a:lvl3pPr>
            <a:lvl4pPr>
              <a:tabLst>
                <a:tab pos="533400" algn="l"/>
              </a:tabLst>
              <a:defRPr kumimoji="1" sz="2400">
                <a:solidFill>
                  <a:schemeClr val="tx1"/>
                </a:solidFill>
                <a:latin typeface="Times New Roman" panose="02020603050405020304" pitchFamily="18" charset="0"/>
                <a:ea typeface="宋体" panose="02010600030101010101" pitchFamily="2" charset="-122"/>
              </a:defRPr>
            </a:lvl4pPr>
            <a:lvl5pPr>
              <a:tabLst>
                <a:tab pos="5334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533400" algn="l"/>
              </a:tabLst>
              <a:defRPr kumimoji="1" sz="24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
            </a:pPr>
            <a:r>
              <a:rPr kumimoji="0" lang="zh-CN" altLang="en-US" sz="2800" b="1">
                <a:solidFill>
                  <a:schemeClr val="hlink"/>
                </a:solidFill>
                <a:effectLst>
                  <a:outerShdw blurRad="38100" dist="38100" dir="2700000" algn="tl">
                    <a:srgbClr val="C0C0C0"/>
                  </a:outerShdw>
                </a:effectLst>
                <a:latin typeface="Arial" panose="020B0604020202020204" pitchFamily="34" charset="0"/>
              </a:rPr>
              <a:t>小结</a:t>
            </a:r>
          </a:p>
        </p:txBody>
      </p:sp>
      <p:grpSp>
        <p:nvGrpSpPr>
          <p:cNvPr id="94241" name="Group 33">
            <a:extLst>
              <a:ext uri="{FF2B5EF4-FFF2-40B4-BE49-F238E27FC236}">
                <a16:creationId xmlns:a16="http://schemas.microsoft.com/office/drawing/2014/main" id="{A4130087-74B1-4DB4-A596-AF7B511436AF}"/>
              </a:ext>
            </a:extLst>
          </p:cNvPr>
          <p:cNvGrpSpPr>
            <a:grpSpLocks/>
          </p:cNvGrpSpPr>
          <p:nvPr/>
        </p:nvGrpSpPr>
        <p:grpSpPr bwMode="auto">
          <a:xfrm>
            <a:off x="611188" y="1773238"/>
            <a:ext cx="8064500" cy="1006475"/>
            <a:chOff x="385" y="890"/>
            <a:chExt cx="5080" cy="634"/>
          </a:xfrm>
        </p:grpSpPr>
        <p:sp>
          <p:nvSpPr>
            <p:cNvPr id="94223" name="Text Box 15">
              <a:extLst>
                <a:ext uri="{FF2B5EF4-FFF2-40B4-BE49-F238E27FC236}">
                  <a16:creationId xmlns:a16="http://schemas.microsoft.com/office/drawing/2014/main" id="{E9709E44-6F1E-4D1A-BB4D-7064BD602EAE}"/>
                </a:ext>
              </a:extLst>
            </p:cNvPr>
            <p:cNvSpPr txBox="1">
              <a:spLocks noChangeArrowheads="1"/>
            </p:cNvSpPr>
            <p:nvPr/>
          </p:nvSpPr>
          <p:spPr bwMode="auto">
            <a:xfrm>
              <a:off x="385" y="890"/>
              <a:ext cx="508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a:t>
              </a:r>
              <a:r>
                <a:rPr kumimoji="0" lang="zh-CN" altLang="en-US"/>
                <a:t>现在看两个任意的，对于代数运算  和  来说是同构的集</a:t>
              </a:r>
            </a:p>
            <a:p>
              <a:pPr>
                <a:lnSpc>
                  <a:spcPct val="125000"/>
                </a:lnSpc>
              </a:pPr>
              <a:r>
                <a:rPr kumimoji="0" lang="zh-CN" altLang="en-US"/>
                <a:t>合    和    ．我们可以假定，</a:t>
              </a:r>
            </a:p>
          </p:txBody>
        </p:sp>
        <p:graphicFrame>
          <p:nvGraphicFramePr>
            <p:cNvPr id="94224" name="Object 16">
              <a:extLst>
                <a:ext uri="{FF2B5EF4-FFF2-40B4-BE49-F238E27FC236}">
                  <a16:creationId xmlns:a16="http://schemas.microsoft.com/office/drawing/2014/main" id="{4FB07390-3338-4052-9BB6-91FCD1593F71}"/>
                </a:ext>
              </a:extLst>
            </p:cNvPr>
            <p:cNvGraphicFramePr>
              <a:graphicFrameLocks noChangeAspect="1"/>
            </p:cNvGraphicFramePr>
            <p:nvPr/>
          </p:nvGraphicFramePr>
          <p:xfrm>
            <a:off x="3598" y="1026"/>
            <a:ext cx="125" cy="136"/>
          </p:xfrm>
          <a:graphic>
            <a:graphicData uri="http://schemas.openxmlformats.org/presentationml/2006/ole">
              <mc:AlternateContent xmlns:mc="http://schemas.openxmlformats.org/markup-compatibility/2006">
                <mc:Choice xmlns:v="urn:schemas-microsoft-com:vml" Requires="v">
                  <p:oleObj r:id="rId2" imgW="105054" imgH="118146" progId="Equation.DSMT4">
                    <p:embed/>
                  </p:oleObj>
                </mc:Choice>
                <mc:Fallback>
                  <p:oleObj r:id="rId2" imgW="105054" imgH="118146" progId="Equation.DSMT4">
                    <p:embed/>
                    <p:pic>
                      <p:nvPicPr>
                        <p:cNvPr id="94224" name="Object 16">
                          <a:extLst>
                            <a:ext uri="{FF2B5EF4-FFF2-40B4-BE49-F238E27FC236}">
                              <a16:creationId xmlns:a16="http://schemas.microsoft.com/office/drawing/2014/main" id="{4FB07390-3338-4052-9BB6-91FCD1593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 y="1026"/>
                          <a:ext cx="1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5" name="Object 17">
              <a:extLst>
                <a:ext uri="{FF2B5EF4-FFF2-40B4-BE49-F238E27FC236}">
                  <a16:creationId xmlns:a16="http://schemas.microsoft.com/office/drawing/2014/main" id="{02EFA347-93DB-4601-86F8-EA518A510B6D}"/>
                </a:ext>
              </a:extLst>
            </p:cNvPr>
            <p:cNvGraphicFramePr>
              <a:graphicFrameLocks noChangeAspect="1"/>
            </p:cNvGraphicFramePr>
            <p:nvPr/>
          </p:nvGraphicFramePr>
          <p:xfrm>
            <a:off x="3912" y="944"/>
            <a:ext cx="119" cy="227"/>
          </p:xfrm>
          <a:graphic>
            <a:graphicData uri="http://schemas.openxmlformats.org/presentationml/2006/ole">
              <mc:AlternateContent xmlns:mc="http://schemas.openxmlformats.org/markup-compatibility/2006">
                <mc:Choice xmlns:v="urn:schemas-microsoft-com:vml" Requires="v">
                  <p:oleObj r:id="rId4" imgW="103803" imgH="207290" progId="Equation.DSMT4">
                    <p:embed/>
                  </p:oleObj>
                </mc:Choice>
                <mc:Fallback>
                  <p:oleObj r:id="rId4" imgW="103803" imgH="207290" progId="Equation.DSMT4">
                    <p:embed/>
                    <p:pic>
                      <p:nvPicPr>
                        <p:cNvPr id="94225" name="Object 17">
                          <a:extLst>
                            <a:ext uri="{FF2B5EF4-FFF2-40B4-BE49-F238E27FC236}">
                              <a16:creationId xmlns:a16="http://schemas.microsoft.com/office/drawing/2014/main" id="{02EFA347-93DB-4601-86F8-EA518A510B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 y="944"/>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6" name="Object 18">
              <a:extLst>
                <a:ext uri="{FF2B5EF4-FFF2-40B4-BE49-F238E27FC236}">
                  <a16:creationId xmlns:a16="http://schemas.microsoft.com/office/drawing/2014/main" id="{670745E9-5863-4DB8-A400-71B13965F9E1}"/>
                </a:ext>
              </a:extLst>
            </p:cNvPr>
            <p:cNvGraphicFramePr>
              <a:graphicFrameLocks noChangeAspect="1"/>
            </p:cNvGraphicFramePr>
            <p:nvPr/>
          </p:nvGraphicFramePr>
          <p:xfrm>
            <a:off x="628" y="1248"/>
            <a:ext cx="213" cy="227"/>
          </p:xfrm>
          <a:graphic>
            <a:graphicData uri="http://schemas.openxmlformats.org/presentationml/2006/ole">
              <mc:AlternateContent xmlns:mc="http://schemas.openxmlformats.org/markup-compatibility/2006">
                <mc:Choice xmlns:v="urn:schemas-microsoft-com:vml" Requires="v">
                  <p:oleObj r:id="rId6" imgW="155822" imgH="168780" progId="Equation.DSMT4">
                    <p:embed/>
                  </p:oleObj>
                </mc:Choice>
                <mc:Fallback>
                  <p:oleObj r:id="rId6" imgW="155822" imgH="168780" progId="Equation.DSMT4">
                    <p:embed/>
                    <p:pic>
                      <p:nvPicPr>
                        <p:cNvPr id="94226" name="Object 18">
                          <a:extLst>
                            <a:ext uri="{FF2B5EF4-FFF2-40B4-BE49-F238E27FC236}">
                              <a16:creationId xmlns:a16="http://schemas.microsoft.com/office/drawing/2014/main" id="{670745E9-5863-4DB8-A400-71B13965F9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 y="1248"/>
                          <a:ext cx="21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7" name="Object 19">
              <a:extLst>
                <a:ext uri="{FF2B5EF4-FFF2-40B4-BE49-F238E27FC236}">
                  <a16:creationId xmlns:a16="http://schemas.microsoft.com/office/drawing/2014/main" id="{F3B9DDEE-81EB-4C4B-9DFB-4FD6FA727EF0}"/>
                </a:ext>
              </a:extLst>
            </p:cNvPr>
            <p:cNvGraphicFramePr>
              <a:graphicFrameLocks noChangeAspect="1"/>
            </p:cNvGraphicFramePr>
            <p:nvPr/>
          </p:nvGraphicFramePr>
          <p:xfrm>
            <a:off x="1020" y="1200"/>
            <a:ext cx="207" cy="272"/>
          </p:xfrm>
          <a:graphic>
            <a:graphicData uri="http://schemas.openxmlformats.org/presentationml/2006/ole">
              <mc:AlternateContent xmlns:mc="http://schemas.openxmlformats.org/markup-compatibility/2006">
                <mc:Choice xmlns:v="urn:schemas-microsoft-com:vml" Requires="v">
                  <p:oleObj r:id="rId8" imgW="155547" imgH="207290" progId="Equation.DSMT4">
                    <p:embed/>
                  </p:oleObj>
                </mc:Choice>
                <mc:Fallback>
                  <p:oleObj r:id="rId8" imgW="155547" imgH="207290" progId="Equation.DSMT4">
                    <p:embed/>
                    <p:pic>
                      <p:nvPicPr>
                        <p:cNvPr id="94227" name="Object 19">
                          <a:extLst>
                            <a:ext uri="{FF2B5EF4-FFF2-40B4-BE49-F238E27FC236}">
                              <a16:creationId xmlns:a16="http://schemas.microsoft.com/office/drawing/2014/main" id="{F3B9DDEE-81EB-4C4B-9DFB-4FD6FA727E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 y="1200"/>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4228" name="Object 20">
            <a:extLst>
              <a:ext uri="{FF2B5EF4-FFF2-40B4-BE49-F238E27FC236}">
                <a16:creationId xmlns:a16="http://schemas.microsoft.com/office/drawing/2014/main" id="{9EB674F4-CBCB-4A93-BFB5-FDF2B2B8EDAE}"/>
              </a:ext>
            </a:extLst>
          </p:cNvPr>
          <p:cNvGraphicFramePr>
            <a:graphicFrameLocks noGrp="1" noChangeAspect="1"/>
          </p:cNvGraphicFramePr>
          <p:nvPr>
            <p:ph sz="half" idx="1"/>
            <p:extLst>
              <p:ext uri="{D42A27DB-BD31-4B8C-83A1-F6EECF244321}">
                <p14:modId xmlns:p14="http://schemas.microsoft.com/office/powerpoint/2010/main" val="2776636001"/>
              </p:ext>
            </p:extLst>
          </p:nvPr>
        </p:nvGraphicFramePr>
        <p:xfrm>
          <a:off x="1979613" y="2817813"/>
          <a:ext cx="2376487" cy="442912"/>
        </p:xfrm>
        <a:graphic>
          <a:graphicData uri="http://schemas.openxmlformats.org/presentationml/2006/ole">
            <mc:AlternateContent xmlns:mc="http://schemas.openxmlformats.org/markup-compatibility/2006">
              <mc:Choice xmlns:v="urn:schemas-microsoft-com:vml" Requires="v">
                <p:oleObj name="公式" r:id="rId10" imgW="1097278" imgH="204403" progId="Equation.3">
                  <p:embed/>
                </p:oleObj>
              </mc:Choice>
              <mc:Fallback>
                <p:oleObj name="公式" r:id="rId10" imgW="1097278" imgH="204403" progId="Equation.3">
                  <p:embed/>
                  <p:pic>
                    <p:nvPicPr>
                      <p:cNvPr id="94228" name="Object 20">
                        <a:extLst>
                          <a:ext uri="{FF2B5EF4-FFF2-40B4-BE49-F238E27FC236}">
                            <a16:creationId xmlns:a16="http://schemas.microsoft.com/office/drawing/2014/main" id="{9EB674F4-CBCB-4A93-BFB5-FDF2B2B8ED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817813"/>
                        <a:ext cx="237648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9" name="Object 21">
            <a:extLst>
              <a:ext uri="{FF2B5EF4-FFF2-40B4-BE49-F238E27FC236}">
                <a16:creationId xmlns:a16="http://schemas.microsoft.com/office/drawing/2014/main" id="{0F463EE1-C624-4628-B395-DB809F7ED08A}"/>
              </a:ext>
            </a:extLst>
          </p:cNvPr>
          <p:cNvGraphicFramePr>
            <a:graphicFrameLocks noGrp="1" noChangeAspect="1"/>
          </p:cNvGraphicFramePr>
          <p:nvPr>
            <p:ph sz="half" idx="2"/>
            <p:extLst>
              <p:ext uri="{D42A27DB-BD31-4B8C-83A1-F6EECF244321}">
                <p14:modId xmlns:p14="http://schemas.microsoft.com/office/powerpoint/2010/main" val="3611406339"/>
              </p:ext>
            </p:extLst>
          </p:nvPr>
        </p:nvGraphicFramePr>
        <p:xfrm>
          <a:off x="4859338" y="2746375"/>
          <a:ext cx="2376487" cy="525463"/>
        </p:xfrm>
        <a:graphic>
          <a:graphicData uri="http://schemas.openxmlformats.org/presentationml/2006/ole">
            <mc:AlternateContent xmlns:mc="http://schemas.openxmlformats.org/markup-compatibility/2006">
              <mc:Choice xmlns:v="urn:schemas-microsoft-com:vml" Requires="v">
                <p:oleObj r:id="rId12" imgW="1097757" imgH="242775" progId="Equation.3">
                  <p:embed/>
                </p:oleObj>
              </mc:Choice>
              <mc:Fallback>
                <p:oleObj r:id="rId12" imgW="1097757" imgH="242775" progId="Equation.3">
                  <p:embed/>
                  <p:pic>
                    <p:nvPicPr>
                      <p:cNvPr id="94229" name="Object 21">
                        <a:extLst>
                          <a:ext uri="{FF2B5EF4-FFF2-40B4-BE49-F238E27FC236}">
                            <a16:creationId xmlns:a16="http://schemas.microsoft.com/office/drawing/2014/main" id="{0F463EE1-C624-4628-B395-DB809F7ED08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2746375"/>
                        <a:ext cx="237648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43" name="Group 35">
            <a:extLst>
              <a:ext uri="{FF2B5EF4-FFF2-40B4-BE49-F238E27FC236}">
                <a16:creationId xmlns:a16="http://schemas.microsoft.com/office/drawing/2014/main" id="{BDF49ED6-CBE9-4A8D-A91E-F603F76A5080}"/>
              </a:ext>
            </a:extLst>
          </p:cNvPr>
          <p:cNvGrpSpPr>
            <a:grpSpLocks/>
          </p:cNvGrpSpPr>
          <p:nvPr/>
        </p:nvGrpSpPr>
        <p:grpSpPr bwMode="auto">
          <a:xfrm>
            <a:off x="611188" y="3182938"/>
            <a:ext cx="8064500" cy="1006475"/>
            <a:chOff x="385" y="1753"/>
            <a:chExt cx="5080" cy="634"/>
          </a:xfrm>
        </p:grpSpPr>
        <p:graphicFrame>
          <p:nvGraphicFramePr>
            <p:cNvPr id="94230" name="Object 22">
              <a:extLst>
                <a:ext uri="{FF2B5EF4-FFF2-40B4-BE49-F238E27FC236}">
                  <a16:creationId xmlns:a16="http://schemas.microsoft.com/office/drawing/2014/main" id="{5CE917D3-FA2D-44BF-AD7D-AAA57D69AA6C}"/>
                </a:ext>
              </a:extLst>
            </p:cNvPr>
            <p:cNvGraphicFramePr>
              <a:graphicFrameLocks noChangeAspect="1"/>
            </p:cNvGraphicFramePr>
            <p:nvPr/>
          </p:nvGraphicFramePr>
          <p:xfrm>
            <a:off x="994" y="1813"/>
            <a:ext cx="214" cy="227"/>
          </p:xfrm>
          <a:graphic>
            <a:graphicData uri="http://schemas.openxmlformats.org/presentationml/2006/ole">
              <mc:AlternateContent xmlns:mc="http://schemas.openxmlformats.org/markup-compatibility/2006">
                <mc:Choice xmlns:v="urn:schemas-microsoft-com:vml" Requires="v">
                  <p:oleObj r:id="rId14" imgW="155822" imgH="168780" progId="Equation.DSMT4">
                    <p:embed/>
                  </p:oleObj>
                </mc:Choice>
                <mc:Fallback>
                  <p:oleObj r:id="rId14" imgW="155822" imgH="168780" progId="Equation.DSMT4">
                    <p:embed/>
                    <p:pic>
                      <p:nvPicPr>
                        <p:cNvPr id="94230" name="Object 22">
                          <a:extLst>
                            <a:ext uri="{FF2B5EF4-FFF2-40B4-BE49-F238E27FC236}">
                              <a16:creationId xmlns:a16="http://schemas.microsoft.com/office/drawing/2014/main" id="{5CE917D3-FA2D-44BF-AD7D-AAA57D69AA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 y="1813"/>
                          <a:ext cx="2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31" name="Object 23">
              <a:extLst>
                <a:ext uri="{FF2B5EF4-FFF2-40B4-BE49-F238E27FC236}">
                  <a16:creationId xmlns:a16="http://schemas.microsoft.com/office/drawing/2014/main" id="{4DB3A300-FB94-44A4-9F4B-1CDF95BCD1F7}"/>
                </a:ext>
              </a:extLst>
            </p:cNvPr>
            <p:cNvGraphicFramePr>
              <a:graphicFrameLocks noChangeAspect="1"/>
            </p:cNvGraphicFramePr>
            <p:nvPr/>
          </p:nvGraphicFramePr>
          <p:xfrm>
            <a:off x="1351" y="1776"/>
            <a:ext cx="207" cy="272"/>
          </p:xfrm>
          <a:graphic>
            <a:graphicData uri="http://schemas.openxmlformats.org/presentationml/2006/ole">
              <mc:AlternateContent xmlns:mc="http://schemas.openxmlformats.org/markup-compatibility/2006">
                <mc:Choice xmlns:v="urn:schemas-microsoft-com:vml" Requires="v">
                  <p:oleObj r:id="rId15" imgW="155547" imgH="207290" progId="Equation.DSMT4">
                    <p:embed/>
                  </p:oleObj>
                </mc:Choice>
                <mc:Fallback>
                  <p:oleObj r:id="rId15" imgW="155547" imgH="207290" progId="Equation.DSMT4">
                    <p:embed/>
                    <p:pic>
                      <p:nvPicPr>
                        <p:cNvPr id="94231" name="Object 23">
                          <a:extLst>
                            <a:ext uri="{FF2B5EF4-FFF2-40B4-BE49-F238E27FC236}">
                              <a16:creationId xmlns:a16="http://schemas.microsoft.com/office/drawing/2014/main" id="{4DB3A300-FB94-44A4-9F4B-1CDF95BCD1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1" y="1776"/>
                          <a:ext cx="20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32" name="Object 24">
              <a:extLst>
                <a:ext uri="{FF2B5EF4-FFF2-40B4-BE49-F238E27FC236}">
                  <a16:creationId xmlns:a16="http://schemas.microsoft.com/office/drawing/2014/main" id="{B07DFED6-D83C-46B0-9D3C-5E316AC009EE}"/>
                </a:ext>
              </a:extLst>
            </p:cNvPr>
            <p:cNvGraphicFramePr>
              <a:graphicFrameLocks noChangeAspect="1"/>
            </p:cNvGraphicFramePr>
            <p:nvPr/>
          </p:nvGraphicFramePr>
          <p:xfrm>
            <a:off x="2704" y="1818"/>
            <a:ext cx="169" cy="272"/>
          </p:xfrm>
          <a:graphic>
            <a:graphicData uri="http://schemas.openxmlformats.org/presentationml/2006/ole">
              <mc:AlternateContent xmlns:mc="http://schemas.openxmlformats.org/markup-compatibility/2006">
                <mc:Choice xmlns:v="urn:schemas-microsoft-com:vml" Requires="v">
                  <p:oleObj r:id="rId16" imgW="129618" imgH="207198" progId="Equation.DSMT4">
                    <p:embed/>
                  </p:oleObj>
                </mc:Choice>
                <mc:Fallback>
                  <p:oleObj r:id="rId16" imgW="129618" imgH="207198" progId="Equation.DSMT4">
                    <p:embed/>
                    <p:pic>
                      <p:nvPicPr>
                        <p:cNvPr id="94232" name="Object 24">
                          <a:extLst>
                            <a:ext uri="{FF2B5EF4-FFF2-40B4-BE49-F238E27FC236}">
                              <a16:creationId xmlns:a16="http://schemas.microsoft.com/office/drawing/2014/main" id="{B07DFED6-D83C-46B0-9D3C-5E316AC009E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4" y="1818"/>
                          <a:ext cx="16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33" name="Object 25">
              <a:extLst>
                <a:ext uri="{FF2B5EF4-FFF2-40B4-BE49-F238E27FC236}">
                  <a16:creationId xmlns:a16="http://schemas.microsoft.com/office/drawing/2014/main" id="{A8D81594-C475-49CE-8CFE-BB3E3873A738}"/>
                </a:ext>
              </a:extLst>
            </p:cNvPr>
            <p:cNvGraphicFramePr>
              <a:graphicFrameLocks noChangeAspect="1"/>
            </p:cNvGraphicFramePr>
            <p:nvPr/>
          </p:nvGraphicFramePr>
          <p:xfrm>
            <a:off x="1300" y="2069"/>
            <a:ext cx="590" cy="302"/>
          </p:xfrm>
          <a:graphic>
            <a:graphicData uri="http://schemas.openxmlformats.org/presentationml/2006/ole">
              <mc:AlternateContent xmlns:mc="http://schemas.openxmlformats.org/markup-compatibility/2006">
                <mc:Choice xmlns:v="urn:schemas-microsoft-com:vml" Requires="v">
                  <p:oleObj r:id="rId18" imgW="436471" imgH="218394" progId="Equation.DSMT4">
                    <p:embed/>
                  </p:oleObj>
                </mc:Choice>
                <mc:Fallback>
                  <p:oleObj r:id="rId18" imgW="436471" imgH="218394" progId="Equation.DSMT4">
                    <p:embed/>
                    <p:pic>
                      <p:nvPicPr>
                        <p:cNvPr id="94233" name="Object 25">
                          <a:extLst>
                            <a:ext uri="{FF2B5EF4-FFF2-40B4-BE49-F238E27FC236}">
                              <a16:creationId xmlns:a16="http://schemas.microsoft.com/office/drawing/2014/main" id="{A8D81594-C475-49CE-8CFE-BB3E3873A73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00" y="2069"/>
                          <a:ext cx="59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34" name="Object 26">
              <a:extLst>
                <a:ext uri="{FF2B5EF4-FFF2-40B4-BE49-F238E27FC236}">
                  <a16:creationId xmlns:a16="http://schemas.microsoft.com/office/drawing/2014/main" id="{D5F5FDA9-04CD-48C8-96A1-BA46834D2DEA}"/>
                </a:ext>
              </a:extLst>
            </p:cNvPr>
            <p:cNvGraphicFramePr>
              <a:graphicFrameLocks noChangeAspect="1"/>
            </p:cNvGraphicFramePr>
            <p:nvPr/>
          </p:nvGraphicFramePr>
          <p:xfrm>
            <a:off x="2109" y="2115"/>
            <a:ext cx="499" cy="261"/>
          </p:xfrm>
          <a:graphic>
            <a:graphicData uri="http://schemas.openxmlformats.org/presentationml/2006/ole">
              <mc:AlternateContent xmlns:mc="http://schemas.openxmlformats.org/markup-compatibility/2006">
                <mc:Choice xmlns:v="urn:schemas-microsoft-com:vml" Requires="v">
                  <p:oleObj r:id="rId20" imgW="423643" imgH="218394" progId="Equation.DSMT4">
                    <p:embed/>
                  </p:oleObj>
                </mc:Choice>
                <mc:Fallback>
                  <p:oleObj r:id="rId20" imgW="423643" imgH="218394" progId="Equation.DSMT4">
                    <p:embed/>
                    <p:pic>
                      <p:nvPicPr>
                        <p:cNvPr id="94234" name="Object 26">
                          <a:extLst>
                            <a:ext uri="{FF2B5EF4-FFF2-40B4-BE49-F238E27FC236}">
                              <a16:creationId xmlns:a16="http://schemas.microsoft.com/office/drawing/2014/main" id="{D5F5FDA9-04CD-48C8-96A1-BA46834D2DE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09" y="2115"/>
                          <a:ext cx="49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35" name="Object 27">
              <a:extLst>
                <a:ext uri="{FF2B5EF4-FFF2-40B4-BE49-F238E27FC236}">
                  <a16:creationId xmlns:a16="http://schemas.microsoft.com/office/drawing/2014/main" id="{A22DD0B8-EBF2-455E-89D0-D0629EE12968}"/>
                </a:ext>
              </a:extLst>
            </p:cNvPr>
            <p:cNvGraphicFramePr>
              <a:graphicFrameLocks noChangeAspect="1"/>
            </p:cNvGraphicFramePr>
            <p:nvPr/>
          </p:nvGraphicFramePr>
          <p:xfrm>
            <a:off x="2805" y="2099"/>
            <a:ext cx="499" cy="261"/>
          </p:xfrm>
          <a:graphic>
            <a:graphicData uri="http://schemas.openxmlformats.org/presentationml/2006/ole">
              <mc:AlternateContent xmlns:mc="http://schemas.openxmlformats.org/markup-compatibility/2006">
                <mc:Choice xmlns:v="urn:schemas-microsoft-com:vml" Requires="v">
                  <p:oleObj r:id="rId22" imgW="423643" imgH="218394" progId="Equation.DSMT4">
                    <p:embed/>
                  </p:oleObj>
                </mc:Choice>
                <mc:Fallback>
                  <p:oleObj r:id="rId22" imgW="423643" imgH="218394" progId="Equation.DSMT4">
                    <p:embed/>
                    <p:pic>
                      <p:nvPicPr>
                        <p:cNvPr id="94235" name="Object 27">
                          <a:extLst>
                            <a:ext uri="{FF2B5EF4-FFF2-40B4-BE49-F238E27FC236}">
                              <a16:creationId xmlns:a16="http://schemas.microsoft.com/office/drawing/2014/main" id="{A22DD0B8-EBF2-455E-89D0-D0629EE1296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05" y="2099"/>
                          <a:ext cx="49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42" name="Text Box 34">
              <a:extLst>
                <a:ext uri="{FF2B5EF4-FFF2-40B4-BE49-F238E27FC236}">
                  <a16:creationId xmlns:a16="http://schemas.microsoft.com/office/drawing/2014/main" id="{96474858-9371-4127-9182-E9DA7286AB49}"/>
                </a:ext>
              </a:extLst>
            </p:cNvPr>
            <p:cNvSpPr txBox="1">
              <a:spLocks noChangeArrowheads="1"/>
            </p:cNvSpPr>
            <p:nvPr/>
          </p:nvSpPr>
          <p:spPr bwMode="auto">
            <a:xfrm>
              <a:off x="385" y="1753"/>
              <a:ext cx="508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zh-CN" altLang="en-US"/>
                <a:t>并且在   与    间的同构映射   之下，</a:t>
              </a:r>
            </a:p>
            <a:p>
              <a:pPr>
                <a:lnSpc>
                  <a:spcPct val="125000"/>
                </a:lnSpc>
              </a:pPr>
              <a:r>
                <a:rPr kumimoji="0" lang="zh-CN" altLang="en-US"/>
                <a:t>                              ，           ，          ，</a:t>
              </a:r>
              <a:r>
                <a:rPr kumimoji="0" lang="en-US" altLang="zh-CN"/>
                <a:t>…</a:t>
              </a:r>
              <a:r>
                <a:rPr kumimoji="0" lang="zh-CN" altLang="en-US"/>
                <a:t>　　　　</a:t>
              </a:r>
            </a:p>
          </p:txBody>
        </p:sp>
      </p:grpSp>
      <p:grpSp>
        <p:nvGrpSpPr>
          <p:cNvPr id="94246" name="Group 38">
            <a:extLst>
              <a:ext uri="{FF2B5EF4-FFF2-40B4-BE49-F238E27FC236}">
                <a16:creationId xmlns:a16="http://schemas.microsoft.com/office/drawing/2014/main" id="{412391C4-AD2B-4B8B-AD5F-A1D349A9BCCF}"/>
              </a:ext>
            </a:extLst>
          </p:cNvPr>
          <p:cNvGrpSpPr>
            <a:grpSpLocks/>
          </p:cNvGrpSpPr>
          <p:nvPr/>
        </p:nvGrpSpPr>
        <p:grpSpPr bwMode="auto">
          <a:xfrm>
            <a:off x="611188" y="4117978"/>
            <a:ext cx="8137525" cy="538163"/>
            <a:chOff x="385" y="2341"/>
            <a:chExt cx="5126" cy="339"/>
          </a:xfrm>
        </p:grpSpPr>
        <p:graphicFrame>
          <p:nvGraphicFramePr>
            <p:cNvPr id="94236" name="Object 28">
              <a:extLst>
                <a:ext uri="{FF2B5EF4-FFF2-40B4-BE49-F238E27FC236}">
                  <a16:creationId xmlns:a16="http://schemas.microsoft.com/office/drawing/2014/main" id="{983C4102-044A-4DEE-A6B8-12DF5568E015}"/>
                </a:ext>
              </a:extLst>
            </p:cNvPr>
            <p:cNvGraphicFramePr>
              <a:graphicFrameLocks noChangeAspect="1"/>
            </p:cNvGraphicFramePr>
            <p:nvPr/>
          </p:nvGraphicFramePr>
          <p:xfrm>
            <a:off x="2917" y="2424"/>
            <a:ext cx="771" cy="256"/>
          </p:xfrm>
          <a:graphic>
            <a:graphicData uri="http://schemas.openxmlformats.org/presentationml/2006/ole">
              <mc:AlternateContent xmlns:mc="http://schemas.openxmlformats.org/markup-compatibility/2006">
                <mc:Choice xmlns:v="urn:schemas-microsoft-com:vml" Requires="v">
                  <p:oleObj name="Equation" r:id="rId24" imgW="571320" imgH="164880" progId="Equation.DSMT4">
                    <p:embed/>
                  </p:oleObj>
                </mc:Choice>
                <mc:Fallback>
                  <p:oleObj name="Equation" r:id="rId24" imgW="571320" imgH="164880" progId="Equation.DSMT4">
                    <p:embed/>
                    <p:pic>
                      <p:nvPicPr>
                        <p:cNvPr id="94236" name="Object 28">
                          <a:extLst>
                            <a:ext uri="{FF2B5EF4-FFF2-40B4-BE49-F238E27FC236}">
                              <a16:creationId xmlns:a16="http://schemas.microsoft.com/office/drawing/2014/main" id="{983C4102-044A-4DEE-A6B8-12DF5568E0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7" y="2424"/>
                          <a:ext cx="77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44" name="Text Box 36">
              <a:extLst>
                <a:ext uri="{FF2B5EF4-FFF2-40B4-BE49-F238E27FC236}">
                  <a16:creationId xmlns:a16="http://schemas.microsoft.com/office/drawing/2014/main" id="{63C0EF85-1497-4626-BF89-20F78941689E}"/>
                </a:ext>
              </a:extLst>
            </p:cNvPr>
            <p:cNvSpPr txBox="1">
              <a:spLocks noChangeArrowheads="1"/>
            </p:cNvSpPr>
            <p:nvPr/>
          </p:nvSpPr>
          <p:spPr bwMode="auto">
            <a:xfrm>
              <a:off x="385" y="2341"/>
              <a:ext cx="512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pPr>
              <a:r>
                <a:rPr kumimoji="0" lang="en-US" altLang="zh-CN"/>
                <a:t>      </a:t>
              </a:r>
              <a:r>
                <a:rPr kumimoji="0" lang="zh-CN" altLang="en-US"/>
                <a:t>对</a:t>
              </a:r>
              <a:r>
                <a:rPr kumimoji="0" lang="en-US" altLang="zh-CN" i="1"/>
                <a:t>A</a:t>
              </a:r>
              <a:r>
                <a:rPr kumimoji="0" lang="zh-CN" altLang="en-US"/>
                <a:t>的任意元 </a:t>
              </a:r>
              <a:r>
                <a:rPr kumimoji="0" lang="en-US" altLang="zh-CN" i="1"/>
                <a:t>x</a:t>
              </a:r>
              <a:r>
                <a:rPr kumimoji="0" lang="en-US" altLang="zh-CN"/>
                <a:t>, </a:t>
              </a:r>
              <a:r>
                <a:rPr kumimoji="0" lang="en-US" altLang="zh-CN" i="1"/>
                <a:t>y</a:t>
              </a:r>
              <a:r>
                <a:rPr kumimoji="0" lang="en-US" altLang="zh-CN"/>
                <a:t>, </a:t>
              </a:r>
              <a:r>
                <a:rPr kumimoji="0" lang="en-US" altLang="zh-CN" i="1"/>
                <a:t>z</a:t>
              </a:r>
              <a:r>
                <a:rPr kumimoji="0" lang="zh-CN" altLang="en-US"/>
                <a:t>，如果                 则由同构知，　　　　　</a:t>
              </a:r>
            </a:p>
          </p:txBody>
        </p:sp>
      </p:grpSp>
      <p:graphicFrame>
        <p:nvGraphicFramePr>
          <p:cNvPr id="94245" name="Object 37">
            <a:extLst>
              <a:ext uri="{FF2B5EF4-FFF2-40B4-BE49-F238E27FC236}">
                <a16:creationId xmlns:a16="http://schemas.microsoft.com/office/drawing/2014/main" id="{627C6F1C-A06D-48CD-8225-DEA08563A13F}"/>
              </a:ext>
            </a:extLst>
          </p:cNvPr>
          <p:cNvGraphicFramePr>
            <a:graphicFrameLocks noChangeAspect="1"/>
          </p:cNvGraphicFramePr>
          <p:nvPr>
            <p:extLst>
              <p:ext uri="{D42A27DB-BD31-4B8C-83A1-F6EECF244321}">
                <p14:modId xmlns:p14="http://schemas.microsoft.com/office/powerpoint/2010/main" val="1958282311"/>
              </p:ext>
            </p:extLst>
          </p:nvPr>
        </p:nvGraphicFramePr>
        <p:xfrm>
          <a:off x="1619250" y="4781550"/>
          <a:ext cx="5327650" cy="447675"/>
        </p:xfrm>
        <a:graphic>
          <a:graphicData uri="http://schemas.openxmlformats.org/presentationml/2006/ole">
            <mc:AlternateContent xmlns:mc="http://schemas.openxmlformats.org/markup-compatibility/2006">
              <mc:Choice xmlns:v="urn:schemas-microsoft-com:vml" Requires="v">
                <p:oleObj name="Equation" r:id="rId26" imgW="2463480" imgH="203040" progId="Equation.DSMT4">
                  <p:embed/>
                </p:oleObj>
              </mc:Choice>
              <mc:Fallback>
                <p:oleObj name="Equation" r:id="rId26" imgW="2463480" imgH="203040" progId="Equation.DSMT4">
                  <p:embed/>
                  <p:pic>
                    <p:nvPicPr>
                      <p:cNvPr id="94245" name="Object 37">
                        <a:extLst>
                          <a:ext uri="{FF2B5EF4-FFF2-40B4-BE49-F238E27FC236}">
                            <a16:creationId xmlns:a16="http://schemas.microsoft.com/office/drawing/2014/main" id="{627C6F1C-A06D-48CD-8225-DEA08563A13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19250" y="4781550"/>
                        <a:ext cx="53276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48" name="Rectangle 40">
            <a:extLst>
              <a:ext uri="{FF2B5EF4-FFF2-40B4-BE49-F238E27FC236}">
                <a16:creationId xmlns:a16="http://schemas.microsoft.com/office/drawing/2014/main" id="{1096F529-4241-42F6-B3F9-B6B9E4CE867F}"/>
              </a:ext>
            </a:extLst>
          </p:cNvPr>
          <p:cNvSpPr>
            <a:spLocks noChangeArrowheads="1"/>
          </p:cNvSpPr>
          <p:nvPr/>
        </p:nvSpPr>
        <p:spPr bwMode="auto">
          <a:xfrm>
            <a:off x="250825" y="5227638"/>
            <a:ext cx="8496300" cy="10096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t>       </a:t>
            </a:r>
            <a:r>
              <a:rPr kumimoji="0" lang="zh-CN" altLang="en-US" sz="2400"/>
              <a:t>这表明：两个同构的代数系统在同构映射之下，对应元作</a:t>
            </a:r>
          </a:p>
          <a:p>
            <a:pPr>
              <a:lnSpc>
                <a:spcPct val="125000"/>
              </a:lnSpc>
              <a:spcBef>
                <a:spcPct val="0"/>
              </a:spcBef>
              <a:buClrTx/>
              <a:buSzTx/>
              <a:buFontTx/>
              <a:buNone/>
            </a:pPr>
            <a:r>
              <a:rPr kumimoji="0" lang="zh-CN" altLang="en-US" sz="2400"/>
              <a:t>代数运算后的结果仍然对应。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4241"/>
                                        </p:tgtEl>
                                        <p:attrNameLst>
                                          <p:attrName>style.visibility</p:attrName>
                                        </p:attrNameLst>
                                      </p:cBhvr>
                                      <p:to>
                                        <p:strVal val="visible"/>
                                      </p:to>
                                    </p:set>
                                    <p:animEffect transition="in" filter="wipe(up)">
                                      <p:cBhvr>
                                        <p:cTn id="7" dur="500"/>
                                        <p:tgtEl>
                                          <p:spTgt spid="94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4228"/>
                                        </p:tgtEl>
                                        <p:attrNameLst>
                                          <p:attrName>style.visibility</p:attrName>
                                        </p:attrNameLst>
                                      </p:cBhvr>
                                      <p:to>
                                        <p:strVal val="visible"/>
                                      </p:to>
                                    </p:set>
                                    <p:animEffect transition="in" filter="wipe(left)">
                                      <p:cBhvr>
                                        <p:cTn id="12" dur="500"/>
                                        <p:tgtEl>
                                          <p:spTgt spid="94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4229"/>
                                        </p:tgtEl>
                                        <p:attrNameLst>
                                          <p:attrName>style.visibility</p:attrName>
                                        </p:attrNameLst>
                                      </p:cBhvr>
                                      <p:to>
                                        <p:strVal val="visible"/>
                                      </p:to>
                                    </p:set>
                                    <p:animEffect transition="in" filter="wipe(left)">
                                      <p:cBhvr>
                                        <p:cTn id="17" dur="500"/>
                                        <p:tgtEl>
                                          <p:spTgt spid="94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4243"/>
                                        </p:tgtEl>
                                        <p:attrNameLst>
                                          <p:attrName>style.visibility</p:attrName>
                                        </p:attrNameLst>
                                      </p:cBhvr>
                                      <p:to>
                                        <p:strVal val="visible"/>
                                      </p:to>
                                    </p:set>
                                    <p:animEffect transition="in" filter="wipe(up)">
                                      <p:cBhvr>
                                        <p:cTn id="22" dur="500"/>
                                        <p:tgtEl>
                                          <p:spTgt spid="942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4246"/>
                                        </p:tgtEl>
                                        <p:attrNameLst>
                                          <p:attrName>style.visibility</p:attrName>
                                        </p:attrNameLst>
                                      </p:cBhvr>
                                      <p:to>
                                        <p:strVal val="visible"/>
                                      </p:to>
                                    </p:set>
                                    <p:animEffect transition="in" filter="wipe(left)">
                                      <p:cBhvr>
                                        <p:cTn id="27" dur="500"/>
                                        <p:tgtEl>
                                          <p:spTgt spid="94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4245"/>
                                        </p:tgtEl>
                                        <p:attrNameLst>
                                          <p:attrName>style.visibility</p:attrName>
                                        </p:attrNameLst>
                                      </p:cBhvr>
                                      <p:to>
                                        <p:strVal val="visible"/>
                                      </p:to>
                                    </p:set>
                                    <p:animEffect transition="in" filter="wipe(left)">
                                      <p:cBhvr>
                                        <p:cTn id="32" dur="500"/>
                                        <p:tgtEl>
                                          <p:spTgt spid="942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248">
                                            <p:txEl>
                                              <p:pRg st="0" end="0"/>
                                            </p:txEl>
                                          </p:spTgt>
                                        </p:tgtEl>
                                        <p:attrNameLst>
                                          <p:attrName>style.visibility</p:attrName>
                                        </p:attrNameLst>
                                      </p:cBhvr>
                                      <p:to>
                                        <p:strVal val="visible"/>
                                      </p:to>
                                    </p:set>
                                    <p:animEffect transition="in" filter="wipe(left)">
                                      <p:cBhvr>
                                        <p:cTn id="37" dur="500"/>
                                        <p:tgtEl>
                                          <p:spTgt spid="94248">
                                            <p:txEl>
                                              <p:pRg st="0" end="0"/>
                                            </p:txEl>
                                          </p:spTgt>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94248">
                                            <p:txEl>
                                              <p:pRg st="1" end="1"/>
                                            </p:txEl>
                                          </p:spTgt>
                                        </p:tgtEl>
                                        <p:attrNameLst>
                                          <p:attrName>style.visibility</p:attrName>
                                        </p:attrNameLst>
                                      </p:cBhvr>
                                      <p:to>
                                        <p:strVal val="visible"/>
                                      </p:to>
                                    </p:set>
                                    <p:animEffect transition="in" filter="wipe(left)">
                                      <p:cBhvr>
                                        <p:cTn id="41" dur="500"/>
                                        <p:tgtEl>
                                          <p:spTgt spid="942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48" grpId="0" uiExpand="1"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6" name="Rectangle 10">
            <a:extLst>
              <a:ext uri="{FF2B5EF4-FFF2-40B4-BE49-F238E27FC236}">
                <a16:creationId xmlns:a16="http://schemas.microsoft.com/office/drawing/2014/main" id="{A31F08CC-643C-4F89-89D0-2A733E2F5B9A}"/>
              </a:ext>
            </a:extLst>
          </p:cNvPr>
          <p:cNvSpPr>
            <a:spLocks noGrp="1" noChangeArrowheads="1"/>
          </p:cNvSpPr>
          <p:nvPr>
            <p:ph type="title"/>
          </p:nvPr>
        </p:nvSpPr>
        <p:spPr>
          <a:xfrm>
            <a:off x="900113" y="188913"/>
            <a:ext cx="7416800" cy="719137"/>
          </a:xfrm>
          <a:noFill/>
          <a:ln/>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graphicFrame>
        <p:nvGraphicFramePr>
          <p:cNvPr id="152588" name="Object 12">
            <a:extLst>
              <a:ext uri="{FF2B5EF4-FFF2-40B4-BE49-F238E27FC236}">
                <a16:creationId xmlns:a16="http://schemas.microsoft.com/office/drawing/2014/main" id="{92FCAE1A-F0B2-4D8F-A328-AAA1B11365BA}"/>
              </a:ext>
            </a:extLst>
          </p:cNvPr>
          <p:cNvGraphicFramePr>
            <a:graphicFrameLocks/>
          </p:cNvGraphicFramePr>
          <p:nvPr/>
        </p:nvGraphicFramePr>
        <p:xfrm>
          <a:off x="323850" y="1196975"/>
          <a:ext cx="8424863" cy="1800225"/>
        </p:xfrm>
        <a:graphic>
          <a:graphicData uri="http://schemas.openxmlformats.org/presentationml/2006/ole">
            <mc:AlternateContent xmlns:mc="http://schemas.openxmlformats.org/markup-compatibility/2006">
              <mc:Choice xmlns:v="urn:schemas-microsoft-com:vml" Requires="v">
                <p:oleObj name="Equation" r:id="rId2" imgW="4063680" imgH="939600" progId="Equation.DSMT4">
                  <p:embed/>
                </p:oleObj>
              </mc:Choice>
              <mc:Fallback>
                <p:oleObj name="Equation" r:id="rId2" imgW="4063680" imgH="939600" progId="Equation.DSMT4">
                  <p:embed/>
                  <p:pic>
                    <p:nvPicPr>
                      <p:cNvPr id="152588" name="Object 12">
                        <a:extLst>
                          <a:ext uri="{FF2B5EF4-FFF2-40B4-BE49-F238E27FC236}">
                            <a16:creationId xmlns:a16="http://schemas.microsoft.com/office/drawing/2014/main" id="{92FCAE1A-F0B2-4D8F-A328-AAA1B11365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8424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89" name="Object 13">
            <a:extLst>
              <a:ext uri="{FF2B5EF4-FFF2-40B4-BE49-F238E27FC236}">
                <a16:creationId xmlns:a16="http://schemas.microsoft.com/office/drawing/2014/main" id="{3E820E27-6D95-4834-B363-87CBDC51F4A4}"/>
              </a:ext>
            </a:extLst>
          </p:cNvPr>
          <p:cNvGraphicFramePr>
            <a:graphicFrameLocks/>
          </p:cNvGraphicFramePr>
          <p:nvPr/>
        </p:nvGraphicFramePr>
        <p:xfrm>
          <a:off x="828675" y="3197225"/>
          <a:ext cx="6048375" cy="431800"/>
        </p:xfrm>
        <a:graphic>
          <a:graphicData uri="http://schemas.openxmlformats.org/presentationml/2006/ole">
            <mc:AlternateContent xmlns:mc="http://schemas.openxmlformats.org/markup-compatibility/2006">
              <mc:Choice xmlns:v="urn:schemas-microsoft-com:vml" Requires="v">
                <p:oleObj name="Equation" r:id="rId4" imgW="2831760" imgH="215640" progId="Equation.DSMT4">
                  <p:embed/>
                </p:oleObj>
              </mc:Choice>
              <mc:Fallback>
                <p:oleObj name="Equation" r:id="rId4" imgW="2831760" imgH="215640" progId="Equation.DSMT4">
                  <p:embed/>
                  <p:pic>
                    <p:nvPicPr>
                      <p:cNvPr id="152589" name="Object 13">
                        <a:extLst>
                          <a:ext uri="{FF2B5EF4-FFF2-40B4-BE49-F238E27FC236}">
                            <a16:creationId xmlns:a16="http://schemas.microsoft.com/office/drawing/2014/main" id="{3E820E27-6D95-4834-B363-87CBDC51F4A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3197225"/>
                        <a:ext cx="6048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0" name="Object 14">
            <a:extLst>
              <a:ext uri="{FF2B5EF4-FFF2-40B4-BE49-F238E27FC236}">
                <a16:creationId xmlns:a16="http://schemas.microsoft.com/office/drawing/2014/main" id="{1F82C9B6-6F5A-4BAA-9F54-DA1F046501DB}"/>
              </a:ext>
            </a:extLst>
          </p:cNvPr>
          <p:cNvGraphicFramePr>
            <a:graphicFrameLocks/>
          </p:cNvGraphicFramePr>
          <p:nvPr/>
        </p:nvGraphicFramePr>
        <p:xfrm>
          <a:off x="804863" y="3629025"/>
          <a:ext cx="7367587" cy="433388"/>
        </p:xfrm>
        <a:graphic>
          <a:graphicData uri="http://schemas.openxmlformats.org/presentationml/2006/ole">
            <mc:AlternateContent xmlns:mc="http://schemas.openxmlformats.org/markup-compatibility/2006">
              <mc:Choice xmlns:v="urn:schemas-microsoft-com:vml" Requires="v">
                <p:oleObj name="Equation" r:id="rId6" imgW="3759120" imgH="215640" progId="Equation.DSMT4">
                  <p:embed/>
                </p:oleObj>
              </mc:Choice>
              <mc:Fallback>
                <p:oleObj name="Equation" r:id="rId6" imgW="3759120" imgH="215640" progId="Equation.DSMT4">
                  <p:embed/>
                  <p:pic>
                    <p:nvPicPr>
                      <p:cNvPr id="152590" name="Object 14">
                        <a:extLst>
                          <a:ext uri="{FF2B5EF4-FFF2-40B4-BE49-F238E27FC236}">
                            <a16:creationId xmlns:a16="http://schemas.microsoft.com/office/drawing/2014/main" id="{1F82C9B6-6F5A-4BAA-9F54-DA1F046501D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863" y="3629025"/>
                        <a:ext cx="73675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1" name="Object 15">
            <a:extLst>
              <a:ext uri="{FF2B5EF4-FFF2-40B4-BE49-F238E27FC236}">
                <a16:creationId xmlns:a16="http://schemas.microsoft.com/office/drawing/2014/main" id="{B1B9F68D-104C-4EE9-9F26-2999487A9466}"/>
              </a:ext>
            </a:extLst>
          </p:cNvPr>
          <p:cNvGraphicFramePr>
            <a:graphicFrameLocks/>
          </p:cNvGraphicFramePr>
          <p:nvPr/>
        </p:nvGraphicFramePr>
        <p:xfrm>
          <a:off x="2051050" y="4076700"/>
          <a:ext cx="3903663" cy="477838"/>
        </p:xfrm>
        <a:graphic>
          <a:graphicData uri="http://schemas.openxmlformats.org/presentationml/2006/ole">
            <mc:AlternateContent xmlns:mc="http://schemas.openxmlformats.org/markup-compatibility/2006">
              <mc:Choice xmlns:v="urn:schemas-microsoft-com:vml" Requires="v">
                <p:oleObj name="Equation" r:id="rId8" imgW="1854000" imgH="215640" progId="Equation.DSMT4">
                  <p:embed/>
                </p:oleObj>
              </mc:Choice>
              <mc:Fallback>
                <p:oleObj name="Equation" r:id="rId8" imgW="1854000" imgH="215640" progId="Equation.DSMT4">
                  <p:embed/>
                  <p:pic>
                    <p:nvPicPr>
                      <p:cNvPr id="152591" name="Object 15">
                        <a:extLst>
                          <a:ext uri="{FF2B5EF4-FFF2-40B4-BE49-F238E27FC236}">
                            <a16:creationId xmlns:a16="http://schemas.microsoft.com/office/drawing/2014/main" id="{B1B9F68D-104C-4EE9-9F26-2999487A9466}"/>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4076700"/>
                        <a:ext cx="39036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2" name="Object 16">
            <a:extLst>
              <a:ext uri="{FF2B5EF4-FFF2-40B4-BE49-F238E27FC236}">
                <a16:creationId xmlns:a16="http://schemas.microsoft.com/office/drawing/2014/main" id="{C498885C-B39F-4CA5-B28A-DA5895B2F1F8}"/>
              </a:ext>
            </a:extLst>
          </p:cNvPr>
          <p:cNvGraphicFramePr>
            <a:graphicFrameLocks/>
          </p:cNvGraphicFramePr>
          <p:nvPr/>
        </p:nvGraphicFramePr>
        <p:xfrm>
          <a:off x="1322388" y="4494213"/>
          <a:ext cx="5314950" cy="771525"/>
        </p:xfrm>
        <a:graphic>
          <a:graphicData uri="http://schemas.openxmlformats.org/presentationml/2006/ole">
            <mc:AlternateContent xmlns:mc="http://schemas.openxmlformats.org/markup-compatibility/2006">
              <mc:Choice xmlns:v="urn:schemas-microsoft-com:vml" Requires="v">
                <p:oleObj name="Equation" r:id="rId10" imgW="2476440" imgH="393480" progId="Equation.DSMT4">
                  <p:embed/>
                </p:oleObj>
              </mc:Choice>
              <mc:Fallback>
                <p:oleObj name="Equation" r:id="rId10" imgW="2476440" imgH="393480" progId="Equation.DSMT4">
                  <p:embed/>
                  <p:pic>
                    <p:nvPicPr>
                      <p:cNvPr id="152592" name="Object 16">
                        <a:extLst>
                          <a:ext uri="{FF2B5EF4-FFF2-40B4-BE49-F238E27FC236}">
                            <a16:creationId xmlns:a16="http://schemas.microsoft.com/office/drawing/2014/main" id="{C498885C-B39F-4CA5-B28A-DA5895B2F1F8}"/>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2388" y="4494213"/>
                        <a:ext cx="5314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3" name="Object 17">
            <a:extLst>
              <a:ext uri="{FF2B5EF4-FFF2-40B4-BE49-F238E27FC236}">
                <a16:creationId xmlns:a16="http://schemas.microsoft.com/office/drawing/2014/main" id="{0BB90991-927E-48B2-BBD1-BA3B42E5BCB4}"/>
              </a:ext>
            </a:extLst>
          </p:cNvPr>
          <p:cNvGraphicFramePr>
            <a:graphicFrameLocks/>
          </p:cNvGraphicFramePr>
          <p:nvPr/>
        </p:nvGraphicFramePr>
        <p:xfrm>
          <a:off x="755650" y="5213350"/>
          <a:ext cx="4598988" cy="774700"/>
        </p:xfrm>
        <a:graphic>
          <a:graphicData uri="http://schemas.openxmlformats.org/presentationml/2006/ole">
            <mc:AlternateContent xmlns:mc="http://schemas.openxmlformats.org/markup-compatibility/2006">
              <mc:Choice xmlns:v="urn:schemas-microsoft-com:vml" Requires="v">
                <p:oleObj name="Equation" r:id="rId12" imgW="2387520" imgH="393480" progId="Equation.DSMT4">
                  <p:embed/>
                </p:oleObj>
              </mc:Choice>
              <mc:Fallback>
                <p:oleObj name="Equation" r:id="rId12" imgW="2387520" imgH="393480" progId="Equation.DSMT4">
                  <p:embed/>
                  <p:pic>
                    <p:nvPicPr>
                      <p:cNvPr id="152593" name="Object 17">
                        <a:extLst>
                          <a:ext uri="{FF2B5EF4-FFF2-40B4-BE49-F238E27FC236}">
                            <a16:creationId xmlns:a16="http://schemas.microsoft.com/office/drawing/2014/main" id="{0BB90991-927E-48B2-BBD1-BA3B42E5BCB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5213350"/>
                        <a:ext cx="45989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94" name="Object 18">
            <a:extLst>
              <a:ext uri="{FF2B5EF4-FFF2-40B4-BE49-F238E27FC236}">
                <a16:creationId xmlns:a16="http://schemas.microsoft.com/office/drawing/2014/main" id="{15106197-CD90-416D-91EB-1479AE603110}"/>
              </a:ext>
            </a:extLst>
          </p:cNvPr>
          <p:cNvGraphicFramePr>
            <a:graphicFrameLocks/>
          </p:cNvGraphicFramePr>
          <p:nvPr/>
        </p:nvGraphicFramePr>
        <p:xfrm>
          <a:off x="5364163" y="5248275"/>
          <a:ext cx="1408112" cy="773113"/>
        </p:xfrm>
        <a:graphic>
          <a:graphicData uri="http://schemas.openxmlformats.org/presentationml/2006/ole">
            <mc:AlternateContent xmlns:mc="http://schemas.openxmlformats.org/markup-compatibility/2006">
              <mc:Choice xmlns:v="urn:schemas-microsoft-com:vml" Requires="v">
                <p:oleObj name="Equation" r:id="rId14" imgW="812520" imgH="393480" progId="Equation.DSMT4">
                  <p:embed/>
                </p:oleObj>
              </mc:Choice>
              <mc:Fallback>
                <p:oleObj name="Equation" r:id="rId14" imgW="812520" imgH="393480" progId="Equation.DSMT4">
                  <p:embed/>
                  <p:pic>
                    <p:nvPicPr>
                      <p:cNvPr id="152594" name="Object 18">
                        <a:extLst>
                          <a:ext uri="{FF2B5EF4-FFF2-40B4-BE49-F238E27FC236}">
                            <a16:creationId xmlns:a16="http://schemas.microsoft.com/office/drawing/2014/main" id="{15106197-CD90-416D-91EB-1479AE603110}"/>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4163" y="5248275"/>
                        <a:ext cx="1408112"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95" name="Text Box 19">
            <a:extLst>
              <a:ext uri="{FF2B5EF4-FFF2-40B4-BE49-F238E27FC236}">
                <a16:creationId xmlns:a16="http://schemas.microsoft.com/office/drawing/2014/main" id="{DC106460-77B1-45FA-8603-80C509DE7A4D}"/>
              </a:ext>
            </a:extLst>
          </p:cNvPr>
          <p:cNvSpPr txBox="1">
            <a:spLocks noChangeArrowheads="1"/>
          </p:cNvSpPr>
          <p:nvPr/>
        </p:nvSpPr>
        <p:spPr bwMode="auto">
          <a:xfrm>
            <a:off x="6648450" y="5319713"/>
            <a:ext cx="20288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1">
                <a:solidFill>
                  <a:schemeClr val="hlink"/>
                </a:solidFill>
                <a:latin typeface="Arial" panose="020B0604020202020204" pitchFamily="34" charset="0"/>
              </a:rPr>
              <a:t>（矛盾</a:t>
            </a:r>
            <a:r>
              <a:rPr kumimoji="0" lang="zh-CN" altLang="en-US" sz="2800" b="1">
                <a:solidFill>
                  <a:schemeClr val="hlink"/>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52588"/>
                                        </p:tgtEl>
                                        <p:attrNameLst>
                                          <p:attrName>style.visibility</p:attrName>
                                        </p:attrNameLst>
                                      </p:cBhvr>
                                      <p:to>
                                        <p:strVal val="visible"/>
                                      </p:to>
                                    </p:set>
                                    <p:animEffect transition="in" filter="wipe(left)">
                                      <p:cBhvr>
                                        <p:cTn id="7" dur="500"/>
                                        <p:tgtEl>
                                          <p:spTgt spid="152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89"/>
                                        </p:tgtEl>
                                        <p:attrNameLst>
                                          <p:attrName>style.visibility</p:attrName>
                                        </p:attrNameLst>
                                      </p:cBhvr>
                                      <p:to>
                                        <p:strVal val="visible"/>
                                      </p:to>
                                    </p:set>
                                    <p:animEffect transition="in" filter="wipe(left)">
                                      <p:cBhvr>
                                        <p:cTn id="12" dur="500"/>
                                        <p:tgtEl>
                                          <p:spTgt spid="152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25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25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259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25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25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2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5"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a:extLst>
              <a:ext uri="{FF2B5EF4-FFF2-40B4-BE49-F238E27FC236}">
                <a16:creationId xmlns:a16="http://schemas.microsoft.com/office/drawing/2014/main" id="{90FFE022-5F8F-476F-B2CF-0EE7E85FA322}"/>
              </a:ext>
            </a:extLst>
          </p:cNvPr>
          <p:cNvGrpSpPr>
            <a:grpSpLocks/>
          </p:cNvGrpSpPr>
          <p:nvPr/>
        </p:nvGrpSpPr>
        <p:grpSpPr bwMode="auto">
          <a:xfrm>
            <a:off x="1300163" y="4597995"/>
            <a:ext cx="4495800" cy="482600"/>
            <a:chOff x="773" y="2718"/>
            <a:chExt cx="2832" cy="304"/>
          </a:xfrm>
        </p:grpSpPr>
        <p:sp>
          <p:nvSpPr>
            <p:cNvPr id="96266" name="Text Box 10">
              <a:extLst>
                <a:ext uri="{FF2B5EF4-FFF2-40B4-BE49-F238E27FC236}">
                  <a16:creationId xmlns:a16="http://schemas.microsoft.com/office/drawing/2014/main" id="{3E36BFA1-052C-4556-A391-2E34B2E0F9E4}"/>
                </a:ext>
              </a:extLst>
            </p:cNvPr>
            <p:cNvSpPr txBox="1">
              <a:spLocks noChangeArrowheads="1"/>
            </p:cNvSpPr>
            <p:nvPr/>
          </p:nvSpPr>
          <p:spPr bwMode="auto">
            <a:xfrm>
              <a:off x="773" y="2718"/>
              <a:ext cx="6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dirty="0">
                  <a:latin typeface="Arial" panose="020B0604020202020204" pitchFamily="34" charset="0"/>
                </a:rPr>
                <a:t>定义</a:t>
              </a:r>
            </a:p>
          </p:txBody>
        </p:sp>
        <p:graphicFrame>
          <p:nvGraphicFramePr>
            <p:cNvPr id="96267" name="Object 11">
              <a:extLst>
                <a:ext uri="{FF2B5EF4-FFF2-40B4-BE49-F238E27FC236}">
                  <a16:creationId xmlns:a16="http://schemas.microsoft.com/office/drawing/2014/main" id="{A95CEF19-DD83-4739-BBFA-F1EC062D6B41}"/>
                </a:ext>
              </a:extLst>
            </p:cNvPr>
            <p:cNvGraphicFramePr>
              <a:graphicFrameLocks noChangeAspect="1"/>
            </p:cNvGraphicFramePr>
            <p:nvPr/>
          </p:nvGraphicFramePr>
          <p:xfrm>
            <a:off x="1292" y="2750"/>
            <a:ext cx="2313" cy="272"/>
          </p:xfrm>
          <a:graphic>
            <a:graphicData uri="http://schemas.openxmlformats.org/presentationml/2006/ole">
              <mc:AlternateContent xmlns:mc="http://schemas.openxmlformats.org/markup-compatibility/2006">
                <mc:Choice xmlns:v="urn:schemas-microsoft-com:vml" Requires="v">
                  <p:oleObj name="Equation" r:id="rId2" imgW="1485720" imgH="203040" progId="Equation.DSMT4">
                    <p:embed/>
                  </p:oleObj>
                </mc:Choice>
                <mc:Fallback>
                  <p:oleObj name="Equation" r:id="rId2" imgW="1485720" imgH="203040" progId="Equation.DSMT4">
                    <p:embed/>
                    <p:pic>
                      <p:nvPicPr>
                        <p:cNvPr id="96267" name="Object 11">
                          <a:extLst>
                            <a:ext uri="{FF2B5EF4-FFF2-40B4-BE49-F238E27FC236}">
                              <a16:creationId xmlns:a16="http://schemas.microsoft.com/office/drawing/2014/main" id="{A95CEF19-DD83-4739-BBFA-F1EC062D6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2750"/>
                          <a:ext cx="231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270" name="Rectangle 14">
            <a:extLst>
              <a:ext uri="{FF2B5EF4-FFF2-40B4-BE49-F238E27FC236}">
                <a16:creationId xmlns:a16="http://schemas.microsoft.com/office/drawing/2014/main" id="{96533C48-EB15-4B33-B42A-F10BC33BC1AB}"/>
              </a:ext>
            </a:extLst>
          </p:cNvPr>
          <p:cNvSpPr>
            <a:spLocks noChangeArrowheads="1"/>
          </p:cNvSpPr>
          <p:nvPr/>
        </p:nvSpPr>
        <p:spPr bwMode="auto">
          <a:xfrm>
            <a:off x="900113" y="188913"/>
            <a:ext cx="74168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§9  </a:t>
            </a:r>
            <a:r>
              <a:rPr lang="zh-CN" altLang="en-US" sz="4000" b="1">
                <a:effectLst>
                  <a:outerShdw blurRad="38100" dist="38100" dir="2700000" algn="tl">
                    <a:srgbClr val="C0C0C0"/>
                  </a:outerShdw>
                </a:effectLst>
                <a:latin typeface="Times New Roman" panose="02020603050405020304" pitchFamily="18" charset="0"/>
              </a:rPr>
              <a:t>同构、自同构</a:t>
            </a:r>
          </a:p>
        </p:txBody>
      </p:sp>
      <p:grpSp>
        <p:nvGrpSpPr>
          <p:cNvPr id="96274" name="Group 18">
            <a:extLst>
              <a:ext uri="{FF2B5EF4-FFF2-40B4-BE49-F238E27FC236}">
                <a16:creationId xmlns:a16="http://schemas.microsoft.com/office/drawing/2014/main" id="{E533BA0B-9E5E-4EFA-B0A5-938E52874677}"/>
              </a:ext>
            </a:extLst>
          </p:cNvPr>
          <p:cNvGrpSpPr>
            <a:grpSpLocks/>
          </p:cNvGrpSpPr>
          <p:nvPr/>
        </p:nvGrpSpPr>
        <p:grpSpPr bwMode="auto">
          <a:xfrm>
            <a:off x="611188" y="1198563"/>
            <a:ext cx="8208962" cy="1006475"/>
            <a:chOff x="385" y="755"/>
            <a:chExt cx="5171" cy="634"/>
          </a:xfrm>
        </p:grpSpPr>
        <p:sp>
          <p:nvSpPr>
            <p:cNvPr id="96258" name="Text Box 2">
              <a:extLst>
                <a:ext uri="{FF2B5EF4-FFF2-40B4-BE49-F238E27FC236}">
                  <a16:creationId xmlns:a16="http://schemas.microsoft.com/office/drawing/2014/main" id="{90D20564-B881-439B-818F-D6B16E1F36B5}"/>
                </a:ext>
              </a:extLst>
            </p:cNvPr>
            <p:cNvSpPr txBox="1">
              <a:spLocks noChangeArrowheads="1"/>
            </p:cNvSpPr>
            <p:nvPr/>
          </p:nvSpPr>
          <p:spPr bwMode="auto">
            <a:xfrm>
              <a:off x="385" y="755"/>
              <a:ext cx="517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Times New Roman" panose="02020603050405020304" pitchFamily="18" charset="0"/>
                </a:rPr>
                <a:t>       </a:t>
              </a:r>
              <a:r>
                <a:rPr kumimoji="0" lang="zh-CN" altLang="en-US" sz="2400" dirty="0">
                  <a:solidFill>
                    <a:schemeClr val="hlink"/>
                  </a:solidFill>
                  <a:latin typeface="Times New Roman" panose="02020603050405020304" pitchFamily="18" charset="0"/>
                </a:rPr>
                <a:t>定义</a:t>
              </a:r>
              <a:r>
                <a:rPr kumimoji="0" lang="zh-CN" altLang="en-US" sz="2400" dirty="0">
                  <a:latin typeface="Times New Roman" panose="02020603050405020304" pitchFamily="18" charset="0"/>
                </a:rPr>
                <a:t>   对于代数运算   与   来说的一个</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间的同构映</a:t>
              </a:r>
            </a:p>
            <a:p>
              <a:pPr>
                <a:lnSpc>
                  <a:spcPct val="125000"/>
                </a:lnSpc>
              </a:pPr>
              <a:r>
                <a:rPr kumimoji="0" lang="zh-CN" altLang="en-US" sz="2400" dirty="0">
                  <a:latin typeface="Times New Roman" panose="02020603050405020304" pitchFamily="18" charset="0"/>
                </a:rPr>
                <a:t>射叫做一个对于   的</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a:t>
              </a:r>
              <a:r>
                <a:rPr kumimoji="0" lang="zh-CN" altLang="en-US" sz="2400" dirty="0">
                  <a:solidFill>
                    <a:schemeClr val="hlink"/>
                  </a:solidFill>
                  <a:latin typeface="Times New Roman" panose="02020603050405020304" pitchFamily="18" charset="0"/>
                </a:rPr>
                <a:t>自同构</a:t>
              </a:r>
              <a:r>
                <a:rPr kumimoji="0" lang="zh-CN" altLang="en-US" sz="2400" dirty="0">
                  <a:latin typeface="Times New Roman" panose="02020603050405020304" pitchFamily="18" charset="0"/>
                </a:rPr>
                <a:t>。</a:t>
              </a:r>
            </a:p>
          </p:txBody>
        </p:sp>
        <p:graphicFrame>
          <p:nvGraphicFramePr>
            <p:cNvPr id="96271" name="Object 15">
              <a:extLst>
                <a:ext uri="{FF2B5EF4-FFF2-40B4-BE49-F238E27FC236}">
                  <a16:creationId xmlns:a16="http://schemas.microsoft.com/office/drawing/2014/main" id="{9C471881-25B4-4B71-A485-074ACAB4EA37}"/>
                </a:ext>
              </a:extLst>
            </p:cNvPr>
            <p:cNvGraphicFramePr>
              <a:graphicFrameLocks/>
            </p:cNvGraphicFramePr>
            <p:nvPr/>
          </p:nvGraphicFramePr>
          <p:xfrm>
            <a:off x="2472" y="861"/>
            <a:ext cx="135" cy="159"/>
          </p:xfrm>
          <a:graphic>
            <a:graphicData uri="http://schemas.openxmlformats.org/presentationml/2006/ole">
              <mc:AlternateContent xmlns:mc="http://schemas.openxmlformats.org/markup-compatibility/2006">
                <mc:Choice xmlns:v="urn:schemas-microsoft-com:vml" Requires="v">
                  <p:oleObj name="Equation" r:id="rId4" imgW="101520" imgH="114120" progId="Equation.DSMT4">
                    <p:embed/>
                  </p:oleObj>
                </mc:Choice>
                <mc:Fallback>
                  <p:oleObj name="Equation" r:id="rId4" imgW="101520" imgH="114120" progId="Equation.DSMT4">
                    <p:embed/>
                    <p:pic>
                      <p:nvPicPr>
                        <p:cNvPr id="96271" name="Object 15">
                          <a:extLst>
                            <a:ext uri="{FF2B5EF4-FFF2-40B4-BE49-F238E27FC236}">
                              <a16:creationId xmlns:a16="http://schemas.microsoft.com/office/drawing/2014/main" id="{9C471881-25B4-4B71-A485-074ACAB4EA3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861"/>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72" name="Object 16">
              <a:extLst>
                <a:ext uri="{FF2B5EF4-FFF2-40B4-BE49-F238E27FC236}">
                  <a16:creationId xmlns:a16="http://schemas.microsoft.com/office/drawing/2014/main" id="{526D9835-8AD1-470C-A23A-613604A904A7}"/>
                </a:ext>
              </a:extLst>
            </p:cNvPr>
            <p:cNvGraphicFramePr>
              <a:graphicFrameLocks/>
            </p:cNvGraphicFramePr>
            <p:nvPr/>
          </p:nvGraphicFramePr>
          <p:xfrm>
            <a:off x="2820" y="874"/>
            <a:ext cx="135" cy="159"/>
          </p:xfrm>
          <a:graphic>
            <a:graphicData uri="http://schemas.openxmlformats.org/presentationml/2006/ole">
              <mc:AlternateContent xmlns:mc="http://schemas.openxmlformats.org/markup-compatibility/2006">
                <mc:Choice xmlns:v="urn:schemas-microsoft-com:vml" Requires="v">
                  <p:oleObj name="Equation" r:id="rId6" imgW="101520" imgH="114120" progId="Equation.DSMT4">
                    <p:embed/>
                  </p:oleObj>
                </mc:Choice>
                <mc:Fallback>
                  <p:oleObj name="Equation" r:id="rId6" imgW="101520" imgH="114120" progId="Equation.DSMT4">
                    <p:embed/>
                    <p:pic>
                      <p:nvPicPr>
                        <p:cNvPr id="96272" name="Object 16">
                          <a:extLst>
                            <a:ext uri="{FF2B5EF4-FFF2-40B4-BE49-F238E27FC236}">
                              <a16:creationId xmlns:a16="http://schemas.microsoft.com/office/drawing/2014/main" id="{526D9835-8AD1-470C-A23A-613604A904A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 y="874"/>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73" name="Object 17">
              <a:extLst>
                <a:ext uri="{FF2B5EF4-FFF2-40B4-BE49-F238E27FC236}">
                  <a16:creationId xmlns:a16="http://schemas.microsoft.com/office/drawing/2014/main" id="{2363B5CC-9AA2-4CBA-A271-4B5EFFCB4A48}"/>
                </a:ext>
              </a:extLst>
            </p:cNvPr>
            <p:cNvGraphicFramePr>
              <a:graphicFrameLocks/>
            </p:cNvGraphicFramePr>
            <p:nvPr/>
          </p:nvGraphicFramePr>
          <p:xfrm>
            <a:off x="1807" y="1162"/>
            <a:ext cx="135" cy="159"/>
          </p:xfrm>
          <a:graphic>
            <a:graphicData uri="http://schemas.openxmlformats.org/presentationml/2006/ole">
              <mc:AlternateContent xmlns:mc="http://schemas.openxmlformats.org/markup-compatibility/2006">
                <mc:Choice xmlns:v="urn:schemas-microsoft-com:vml" Requires="v">
                  <p:oleObj name="Equation" r:id="rId8" imgW="101520" imgH="114120" progId="Equation.DSMT4">
                    <p:embed/>
                  </p:oleObj>
                </mc:Choice>
                <mc:Fallback>
                  <p:oleObj name="Equation" r:id="rId8" imgW="101520" imgH="114120" progId="Equation.DSMT4">
                    <p:embed/>
                    <p:pic>
                      <p:nvPicPr>
                        <p:cNvPr id="96273" name="Object 17">
                          <a:extLst>
                            <a:ext uri="{FF2B5EF4-FFF2-40B4-BE49-F238E27FC236}">
                              <a16:creationId xmlns:a16="http://schemas.microsoft.com/office/drawing/2014/main" id="{2363B5CC-9AA2-4CBA-A271-4B5EFFCB4A4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 y="1162"/>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6276" name="Group 20">
            <a:extLst>
              <a:ext uri="{FF2B5EF4-FFF2-40B4-BE49-F238E27FC236}">
                <a16:creationId xmlns:a16="http://schemas.microsoft.com/office/drawing/2014/main" id="{19BEE781-A12D-4E7A-B095-23A1953741EC}"/>
              </a:ext>
            </a:extLst>
          </p:cNvPr>
          <p:cNvGrpSpPr>
            <a:grpSpLocks/>
          </p:cNvGrpSpPr>
          <p:nvPr/>
        </p:nvGrpSpPr>
        <p:grpSpPr bwMode="auto">
          <a:xfrm>
            <a:off x="1042988" y="2205038"/>
            <a:ext cx="7681912" cy="457200"/>
            <a:chOff x="672" y="1392"/>
            <a:chExt cx="4839" cy="288"/>
          </a:xfrm>
        </p:grpSpPr>
        <p:sp>
          <p:nvSpPr>
            <p:cNvPr id="96259" name="Text Box 3">
              <a:extLst>
                <a:ext uri="{FF2B5EF4-FFF2-40B4-BE49-F238E27FC236}">
                  <a16:creationId xmlns:a16="http://schemas.microsoft.com/office/drawing/2014/main" id="{D1F316BF-6BFE-4179-B108-C48C86C0C4BF}"/>
                </a:ext>
              </a:extLst>
            </p:cNvPr>
            <p:cNvSpPr txBox="1">
              <a:spLocks noChangeArrowheads="1"/>
            </p:cNvSpPr>
            <p:nvPr/>
          </p:nvSpPr>
          <p:spPr bwMode="auto">
            <a:xfrm>
              <a:off x="672" y="1392"/>
              <a:ext cx="48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a:solidFill>
                    <a:schemeClr val="hlink"/>
                  </a:solidFill>
                  <a:latin typeface="Times New Roman" panose="02020603050405020304" pitchFamily="18" charset="0"/>
                </a:rPr>
                <a:t>例</a:t>
              </a:r>
              <a:r>
                <a:rPr kumimoji="0" lang="en-US" altLang="zh-CN" sz="2400">
                  <a:solidFill>
                    <a:schemeClr val="hlink"/>
                  </a:solidFill>
                  <a:latin typeface="Times New Roman" panose="02020603050405020304" pitchFamily="18" charset="0"/>
                </a:rPr>
                <a:t>3</a:t>
              </a:r>
              <a:r>
                <a:rPr kumimoji="0" lang="en-US" altLang="zh-CN" sz="2400">
                  <a:latin typeface="Times New Roman" panose="02020603050405020304" pitchFamily="18" charset="0"/>
                </a:rPr>
                <a:t>    </a:t>
              </a:r>
              <a:r>
                <a:rPr kumimoji="0" lang="zh-CN" altLang="en-US" sz="2400">
                  <a:latin typeface="Times New Roman" panose="02020603050405020304" pitchFamily="18" charset="0"/>
                </a:rPr>
                <a:t>设</a:t>
              </a:r>
              <a:r>
                <a:rPr kumimoji="0" lang="en-US" altLang="zh-CN" sz="2400" i="1">
                  <a:latin typeface="Times New Roman" panose="02020603050405020304" pitchFamily="18" charset="0"/>
                </a:rPr>
                <a:t>A</a:t>
              </a:r>
              <a:r>
                <a:rPr kumimoji="0" lang="en-US" altLang="zh-CN" sz="2400">
                  <a:latin typeface="Times New Roman" panose="02020603050405020304" pitchFamily="18" charset="0"/>
                </a:rPr>
                <a:t>={1</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2</a:t>
              </a:r>
              <a:r>
                <a:rPr kumimoji="0" lang="zh-CN" altLang="en-US" sz="2400">
                  <a:latin typeface="Times New Roman" panose="02020603050405020304" pitchFamily="18" charset="0"/>
                </a:rPr>
                <a:t>，</a:t>
              </a:r>
              <a:r>
                <a:rPr kumimoji="0" lang="en-US" altLang="zh-CN" sz="2400">
                  <a:latin typeface="Times New Roman" panose="02020603050405020304" pitchFamily="18" charset="0"/>
                </a:rPr>
                <a:t>3}.  </a:t>
              </a:r>
              <a:r>
                <a:rPr kumimoji="0" lang="zh-CN" altLang="en-US" sz="2400">
                  <a:latin typeface="Times New Roman" panose="02020603050405020304" pitchFamily="18" charset="0"/>
                </a:rPr>
                <a:t>代数运算   由下表给定</a:t>
              </a:r>
              <a:r>
                <a:rPr kumimoji="0" lang="en-US" altLang="zh-CN" sz="2400">
                  <a:latin typeface="Times New Roman" panose="02020603050405020304" pitchFamily="18" charset="0"/>
                </a:rPr>
                <a:t>:</a:t>
              </a:r>
            </a:p>
          </p:txBody>
        </p:sp>
        <p:graphicFrame>
          <p:nvGraphicFramePr>
            <p:cNvPr id="96275" name="Object 19">
              <a:extLst>
                <a:ext uri="{FF2B5EF4-FFF2-40B4-BE49-F238E27FC236}">
                  <a16:creationId xmlns:a16="http://schemas.microsoft.com/office/drawing/2014/main" id="{B8C12995-CD7B-458C-BA2F-56D71FCD877B}"/>
                </a:ext>
              </a:extLst>
            </p:cNvPr>
            <p:cNvGraphicFramePr>
              <a:graphicFrameLocks/>
            </p:cNvGraphicFramePr>
            <p:nvPr/>
          </p:nvGraphicFramePr>
          <p:xfrm>
            <a:off x="3395" y="1466"/>
            <a:ext cx="135" cy="159"/>
          </p:xfrm>
          <a:graphic>
            <a:graphicData uri="http://schemas.openxmlformats.org/presentationml/2006/ole">
              <mc:AlternateContent xmlns:mc="http://schemas.openxmlformats.org/markup-compatibility/2006">
                <mc:Choice xmlns:v="urn:schemas-microsoft-com:vml" Requires="v">
                  <p:oleObj name="Equation" r:id="rId9" imgW="101520" imgH="114120" progId="Equation.DSMT4">
                    <p:embed/>
                  </p:oleObj>
                </mc:Choice>
                <mc:Fallback>
                  <p:oleObj name="Equation" r:id="rId9" imgW="101520" imgH="114120" progId="Equation.DSMT4">
                    <p:embed/>
                    <p:pic>
                      <p:nvPicPr>
                        <p:cNvPr id="96275" name="Object 19">
                          <a:extLst>
                            <a:ext uri="{FF2B5EF4-FFF2-40B4-BE49-F238E27FC236}">
                              <a16:creationId xmlns:a16="http://schemas.microsoft.com/office/drawing/2014/main" id="{B8C12995-CD7B-458C-BA2F-56D71FCD877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 y="1466"/>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6278" name="Group 22">
            <a:extLst>
              <a:ext uri="{FF2B5EF4-FFF2-40B4-BE49-F238E27FC236}">
                <a16:creationId xmlns:a16="http://schemas.microsoft.com/office/drawing/2014/main" id="{336E2F8E-A448-4C89-99D2-231EAC2EDE3E}"/>
              </a:ext>
            </a:extLst>
          </p:cNvPr>
          <p:cNvGrpSpPr>
            <a:grpSpLocks/>
          </p:cNvGrpSpPr>
          <p:nvPr/>
        </p:nvGrpSpPr>
        <p:grpSpPr bwMode="auto">
          <a:xfrm>
            <a:off x="2843213" y="2668588"/>
            <a:ext cx="3060700" cy="2001837"/>
            <a:chOff x="1791" y="1752"/>
            <a:chExt cx="1543" cy="1261"/>
          </a:xfrm>
        </p:grpSpPr>
        <p:sp>
          <p:nvSpPr>
            <p:cNvPr id="96260" name="Line 4">
              <a:extLst>
                <a:ext uri="{FF2B5EF4-FFF2-40B4-BE49-F238E27FC236}">
                  <a16:creationId xmlns:a16="http://schemas.microsoft.com/office/drawing/2014/main" id="{E774E92E-3AEC-4B3A-A217-DCB72D981DC8}"/>
                </a:ext>
              </a:extLst>
            </p:cNvPr>
            <p:cNvSpPr>
              <a:spLocks noChangeShapeType="1"/>
            </p:cNvSpPr>
            <p:nvPr/>
          </p:nvSpPr>
          <p:spPr bwMode="auto">
            <a:xfrm>
              <a:off x="2018" y="1843"/>
              <a:ext cx="0" cy="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6261" name="Line 5">
              <a:extLst>
                <a:ext uri="{FF2B5EF4-FFF2-40B4-BE49-F238E27FC236}">
                  <a16:creationId xmlns:a16="http://schemas.microsoft.com/office/drawing/2014/main" id="{E1A89202-F6E0-463B-BC83-F9A784ACF0B4}"/>
                </a:ext>
              </a:extLst>
            </p:cNvPr>
            <p:cNvSpPr>
              <a:spLocks noChangeShapeType="1"/>
            </p:cNvSpPr>
            <p:nvPr/>
          </p:nvSpPr>
          <p:spPr bwMode="auto">
            <a:xfrm>
              <a:off x="1791" y="1979"/>
              <a:ext cx="11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96263" name="Text Box 7">
              <a:extLst>
                <a:ext uri="{FF2B5EF4-FFF2-40B4-BE49-F238E27FC236}">
                  <a16:creationId xmlns:a16="http://schemas.microsoft.com/office/drawing/2014/main" id="{6A0B1DE4-CB74-4A7D-9542-012D144FC043}"/>
                </a:ext>
              </a:extLst>
            </p:cNvPr>
            <p:cNvSpPr txBox="1">
              <a:spLocks noChangeArrowheads="1"/>
            </p:cNvSpPr>
            <p:nvPr/>
          </p:nvSpPr>
          <p:spPr bwMode="auto">
            <a:xfrm>
              <a:off x="2064" y="1752"/>
              <a:ext cx="12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Arial" panose="020B0604020202020204" pitchFamily="34" charset="0"/>
                </a:rPr>
                <a:t>1       2       3</a:t>
              </a:r>
            </a:p>
          </p:txBody>
        </p:sp>
        <p:sp>
          <p:nvSpPr>
            <p:cNvPr id="96264" name="Text Box 8">
              <a:extLst>
                <a:ext uri="{FF2B5EF4-FFF2-40B4-BE49-F238E27FC236}">
                  <a16:creationId xmlns:a16="http://schemas.microsoft.com/office/drawing/2014/main" id="{7148580B-3685-43A8-AA26-CB682ED95022}"/>
                </a:ext>
              </a:extLst>
            </p:cNvPr>
            <p:cNvSpPr txBox="1">
              <a:spLocks noChangeArrowheads="1"/>
            </p:cNvSpPr>
            <p:nvPr/>
          </p:nvSpPr>
          <p:spPr bwMode="auto">
            <a:xfrm>
              <a:off x="1791" y="2024"/>
              <a:ext cx="18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Arial" panose="020B0604020202020204" pitchFamily="34" charset="0"/>
                </a:rPr>
                <a:t>1</a:t>
              </a:r>
            </a:p>
            <a:p>
              <a:pPr>
                <a:spcBef>
                  <a:spcPct val="50000"/>
                </a:spcBef>
              </a:pPr>
              <a:r>
                <a:rPr kumimoji="0" lang="en-US" altLang="zh-CN" sz="2400">
                  <a:latin typeface="Arial" panose="020B0604020202020204" pitchFamily="34" charset="0"/>
                </a:rPr>
                <a:t>2</a:t>
              </a:r>
            </a:p>
            <a:p>
              <a:pPr>
                <a:spcBef>
                  <a:spcPct val="50000"/>
                </a:spcBef>
              </a:pPr>
              <a:r>
                <a:rPr kumimoji="0" lang="en-US" altLang="zh-CN" sz="2400">
                  <a:latin typeface="Arial" panose="020B0604020202020204" pitchFamily="34" charset="0"/>
                </a:rPr>
                <a:t>3</a:t>
              </a:r>
            </a:p>
          </p:txBody>
        </p:sp>
        <p:sp>
          <p:nvSpPr>
            <p:cNvPr id="96265" name="Text Box 9">
              <a:extLst>
                <a:ext uri="{FF2B5EF4-FFF2-40B4-BE49-F238E27FC236}">
                  <a16:creationId xmlns:a16="http://schemas.microsoft.com/office/drawing/2014/main" id="{010847B1-9AE5-40AF-BEE2-634A486052AC}"/>
                </a:ext>
              </a:extLst>
            </p:cNvPr>
            <p:cNvSpPr txBox="1">
              <a:spLocks noChangeArrowheads="1"/>
            </p:cNvSpPr>
            <p:nvPr/>
          </p:nvSpPr>
          <p:spPr bwMode="auto">
            <a:xfrm>
              <a:off x="2064" y="1994"/>
              <a:ext cx="108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800100" indent="-342900">
                <a:defRPr kumimoji="1" sz="2400">
                  <a:solidFill>
                    <a:schemeClr val="tx1"/>
                  </a:solidFill>
                  <a:latin typeface="Times New Roman" panose="02020603050405020304" pitchFamily="18" charset="0"/>
                  <a:ea typeface="宋体" panose="02010600030101010101" pitchFamily="2" charset="-122"/>
                </a:defRPr>
              </a:lvl2pPr>
              <a:lvl3pPr marL="1257300" indent="-342900">
                <a:defRPr kumimoji="1" sz="2400">
                  <a:solidFill>
                    <a:schemeClr val="tx1"/>
                  </a:solidFill>
                  <a:latin typeface="Times New Roman" panose="02020603050405020304" pitchFamily="18" charset="0"/>
                  <a:ea typeface="宋体" panose="02010600030101010101" pitchFamily="2" charset="-122"/>
                </a:defRPr>
              </a:lvl3pPr>
              <a:lvl4pPr marL="1714500" indent="-342900">
                <a:defRPr kumimoji="1" sz="2400">
                  <a:solidFill>
                    <a:schemeClr val="tx1"/>
                  </a:solidFill>
                  <a:latin typeface="Times New Roman" panose="02020603050405020304" pitchFamily="18" charset="0"/>
                  <a:ea typeface="宋体" panose="02010600030101010101" pitchFamily="2" charset="-122"/>
                </a:defRPr>
              </a:lvl4pPr>
              <a:lvl5pPr marL="2171700" indent="-342900">
                <a:defRPr kumimoji="1" sz="2400">
                  <a:solidFill>
                    <a:schemeClr val="tx1"/>
                  </a:solidFill>
                  <a:latin typeface="Times New Roman" panose="02020603050405020304" pitchFamily="18" charset="0"/>
                  <a:ea typeface="宋体" panose="02010600030101010101" pitchFamily="2" charset="-122"/>
                </a:defRPr>
              </a:lvl5pPr>
              <a:lvl6pPr marL="26289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lain" startAt="3"/>
              </a:pPr>
              <a:r>
                <a:rPr kumimoji="0" lang="en-US" altLang="zh-CN" dirty="0">
                  <a:latin typeface="Arial" panose="020B0604020202020204" pitchFamily="34" charset="0"/>
                </a:rPr>
                <a:t>     3       3</a:t>
              </a:r>
            </a:p>
            <a:p>
              <a:pPr>
                <a:spcBef>
                  <a:spcPct val="50000"/>
                </a:spcBef>
              </a:pPr>
              <a:r>
                <a:rPr kumimoji="0" lang="en-US" altLang="zh-CN" dirty="0">
                  <a:latin typeface="Arial" panose="020B0604020202020204" pitchFamily="34" charset="0"/>
                </a:rPr>
                <a:t>3       3       3</a:t>
              </a:r>
            </a:p>
            <a:p>
              <a:pPr>
                <a:spcBef>
                  <a:spcPct val="50000"/>
                </a:spcBef>
              </a:pPr>
              <a:r>
                <a:rPr kumimoji="0" lang="en-US" altLang="zh-CN" dirty="0">
                  <a:latin typeface="Arial" panose="020B0604020202020204" pitchFamily="34" charset="0"/>
                </a:rPr>
                <a:t>3       3       3</a:t>
              </a:r>
            </a:p>
          </p:txBody>
        </p:sp>
        <p:graphicFrame>
          <p:nvGraphicFramePr>
            <p:cNvPr id="96277" name="Object 21">
              <a:extLst>
                <a:ext uri="{FF2B5EF4-FFF2-40B4-BE49-F238E27FC236}">
                  <a16:creationId xmlns:a16="http://schemas.microsoft.com/office/drawing/2014/main" id="{910F6F61-FA28-4D13-842C-83931879AB8B}"/>
                </a:ext>
              </a:extLst>
            </p:cNvPr>
            <p:cNvGraphicFramePr>
              <a:graphicFrameLocks/>
            </p:cNvGraphicFramePr>
            <p:nvPr/>
          </p:nvGraphicFramePr>
          <p:xfrm>
            <a:off x="1853" y="1842"/>
            <a:ext cx="135" cy="159"/>
          </p:xfrm>
          <a:graphic>
            <a:graphicData uri="http://schemas.openxmlformats.org/presentationml/2006/ole">
              <mc:AlternateContent xmlns:mc="http://schemas.openxmlformats.org/markup-compatibility/2006">
                <mc:Choice xmlns:v="urn:schemas-microsoft-com:vml" Requires="v">
                  <p:oleObj name="Equation" r:id="rId10" imgW="101520" imgH="114120" progId="Equation.DSMT4">
                    <p:embed/>
                  </p:oleObj>
                </mc:Choice>
                <mc:Fallback>
                  <p:oleObj name="Equation" r:id="rId10" imgW="101520" imgH="114120" progId="Equation.DSMT4">
                    <p:embed/>
                    <p:pic>
                      <p:nvPicPr>
                        <p:cNvPr id="96277" name="Object 21">
                          <a:extLst>
                            <a:ext uri="{FF2B5EF4-FFF2-40B4-BE49-F238E27FC236}">
                              <a16:creationId xmlns:a16="http://schemas.microsoft.com/office/drawing/2014/main" id="{910F6F61-FA28-4D13-842C-83931879AB8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 y="1842"/>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6282" name="Group 26">
            <a:extLst>
              <a:ext uri="{FF2B5EF4-FFF2-40B4-BE49-F238E27FC236}">
                <a16:creationId xmlns:a16="http://schemas.microsoft.com/office/drawing/2014/main" id="{C1533AFA-F431-4A3A-B272-A3EC160BEDEF}"/>
              </a:ext>
            </a:extLst>
          </p:cNvPr>
          <p:cNvGrpSpPr>
            <a:grpSpLocks/>
          </p:cNvGrpSpPr>
          <p:nvPr/>
        </p:nvGrpSpPr>
        <p:grpSpPr bwMode="auto">
          <a:xfrm>
            <a:off x="1042988" y="5821958"/>
            <a:ext cx="4860925" cy="487362"/>
            <a:chOff x="816" y="3360"/>
            <a:chExt cx="3062" cy="307"/>
          </a:xfrm>
        </p:grpSpPr>
        <p:sp>
          <p:nvSpPr>
            <p:cNvPr id="96268" name="Text Box 12">
              <a:extLst>
                <a:ext uri="{FF2B5EF4-FFF2-40B4-BE49-F238E27FC236}">
                  <a16:creationId xmlns:a16="http://schemas.microsoft.com/office/drawing/2014/main" id="{4DF115F1-3C7A-439B-8F34-51C01346C61A}"/>
                </a:ext>
              </a:extLst>
            </p:cNvPr>
            <p:cNvSpPr txBox="1">
              <a:spLocks noChangeArrowheads="1"/>
            </p:cNvSpPr>
            <p:nvPr/>
          </p:nvSpPr>
          <p:spPr bwMode="auto">
            <a:xfrm>
              <a:off x="816" y="3360"/>
              <a:ext cx="30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a:latin typeface="Times New Roman" panose="02020603050405020304" pitchFamily="18" charset="0"/>
                </a:rPr>
                <a:t>  </a:t>
              </a:r>
              <a:r>
                <a:rPr kumimoji="0" lang="zh-CN" altLang="en-US" sz="2400">
                  <a:latin typeface="Times New Roman" panose="02020603050405020304" pitchFamily="18" charset="0"/>
                </a:rPr>
                <a:t>故   是一个对于   的 </a:t>
              </a:r>
              <a:r>
                <a:rPr kumimoji="0" lang="en-US" altLang="zh-CN" sz="2400" i="1">
                  <a:latin typeface="Times New Roman" panose="02020603050405020304" pitchFamily="18" charset="0"/>
                </a:rPr>
                <a:t>A </a:t>
              </a:r>
              <a:r>
                <a:rPr kumimoji="0" lang="zh-CN" altLang="en-US" sz="2400">
                  <a:latin typeface="Times New Roman" panose="02020603050405020304" pitchFamily="18" charset="0"/>
                </a:rPr>
                <a:t>的自同构</a:t>
              </a:r>
              <a:r>
                <a:rPr kumimoji="0" lang="en-US" altLang="zh-CN" sz="2400">
                  <a:latin typeface="Times New Roman" panose="02020603050405020304" pitchFamily="18" charset="0"/>
                </a:rPr>
                <a:t>.</a:t>
              </a:r>
            </a:p>
          </p:txBody>
        </p:sp>
        <p:graphicFrame>
          <p:nvGraphicFramePr>
            <p:cNvPr id="96280" name="Object 24">
              <a:extLst>
                <a:ext uri="{FF2B5EF4-FFF2-40B4-BE49-F238E27FC236}">
                  <a16:creationId xmlns:a16="http://schemas.microsoft.com/office/drawing/2014/main" id="{AD3734EC-948F-4E13-989D-9A1252896C95}"/>
                </a:ext>
              </a:extLst>
            </p:cNvPr>
            <p:cNvGraphicFramePr>
              <a:graphicFrameLocks/>
            </p:cNvGraphicFramePr>
            <p:nvPr/>
          </p:nvGraphicFramePr>
          <p:xfrm>
            <a:off x="2274" y="3430"/>
            <a:ext cx="135" cy="159"/>
          </p:xfrm>
          <a:graphic>
            <a:graphicData uri="http://schemas.openxmlformats.org/presentationml/2006/ole">
              <mc:AlternateContent xmlns:mc="http://schemas.openxmlformats.org/markup-compatibility/2006">
                <mc:Choice xmlns:v="urn:schemas-microsoft-com:vml" Requires="v">
                  <p:oleObj name="Equation" r:id="rId11" imgW="101520" imgH="114120" progId="Equation.DSMT4">
                    <p:embed/>
                  </p:oleObj>
                </mc:Choice>
                <mc:Fallback>
                  <p:oleObj name="Equation" r:id="rId11" imgW="101520" imgH="114120" progId="Equation.DSMT4">
                    <p:embed/>
                    <p:pic>
                      <p:nvPicPr>
                        <p:cNvPr id="96280" name="Object 24">
                          <a:extLst>
                            <a:ext uri="{FF2B5EF4-FFF2-40B4-BE49-F238E27FC236}">
                              <a16:creationId xmlns:a16="http://schemas.microsoft.com/office/drawing/2014/main" id="{AD3734EC-948F-4E13-989D-9A1252896C9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4" y="3430"/>
                          <a:ext cx="13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81" name="Object 25">
              <a:extLst>
                <a:ext uri="{FF2B5EF4-FFF2-40B4-BE49-F238E27FC236}">
                  <a16:creationId xmlns:a16="http://schemas.microsoft.com/office/drawing/2014/main" id="{94CA9E9D-56D2-4BF7-9D38-13C5DB81CFED}"/>
                </a:ext>
              </a:extLst>
            </p:cNvPr>
            <p:cNvGraphicFramePr>
              <a:graphicFrameLocks/>
            </p:cNvGraphicFramePr>
            <p:nvPr/>
          </p:nvGraphicFramePr>
          <p:xfrm>
            <a:off x="1156" y="3385"/>
            <a:ext cx="168" cy="282"/>
          </p:xfrm>
          <a:graphic>
            <a:graphicData uri="http://schemas.openxmlformats.org/presentationml/2006/ole">
              <mc:AlternateContent xmlns:mc="http://schemas.openxmlformats.org/markup-compatibility/2006">
                <mc:Choice xmlns:v="urn:schemas-microsoft-com:vml" Requires="v">
                  <p:oleObj name="Equation" r:id="rId12" imgW="126720" imgH="203040" progId="Equation.DSMT4">
                    <p:embed/>
                  </p:oleObj>
                </mc:Choice>
                <mc:Fallback>
                  <p:oleObj name="Equation" r:id="rId12" imgW="126720" imgH="203040" progId="Equation.DSMT4">
                    <p:embed/>
                    <p:pic>
                      <p:nvPicPr>
                        <p:cNvPr id="96281" name="Object 25">
                          <a:extLst>
                            <a:ext uri="{FF2B5EF4-FFF2-40B4-BE49-F238E27FC236}">
                              <a16:creationId xmlns:a16="http://schemas.microsoft.com/office/drawing/2014/main" id="{94CA9E9D-56D2-4BF7-9D38-13C5DB81CFED}"/>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6" y="3385"/>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6283" name="Object 27">
            <a:extLst>
              <a:ext uri="{FF2B5EF4-FFF2-40B4-BE49-F238E27FC236}">
                <a16:creationId xmlns:a16="http://schemas.microsoft.com/office/drawing/2014/main" id="{442C28F6-82C0-4FFA-B93D-7EC32556CF3E}"/>
              </a:ext>
            </a:extLst>
          </p:cNvPr>
          <p:cNvGraphicFramePr>
            <a:graphicFrameLocks/>
          </p:cNvGraphicFramePr>
          <p:nvPr>
            <p:extLst>
              <p:ext uri="{D42A27DB-BD31-4B8C-83A1-F6EECF244321}">
                <p14:modId xmlns:p14="http://schemas.microsoft.com/office/powerpoint/2010/main" val="549594509"/>
              </p:ext>
            </p:extLst>
          </p:nvPr>
        </p:nvGraphicFramePr>
        <p:xfrm>
          <a:off x="1186953" y="5245546"/>
          <a:ext cx="7129463" cy="476250"/>
        </p:xfrm>
        <a:graphic>
          <a:graphicData uri="http://schemas.openxmlformats.org/presentationml/2006/ole">
            <mc:AlternateContent xmlns:mc="http://schemas.openxmlformats.org/markup-compatibility/2006">
              <mc:Choice xmlns:v="urn:schemas-microsoft-com:vml" Requires="v">
                <p:oleObj name="Equation" r:id="rId14" imgW="3619440" imgH="215640" progId="Equation.DSMT4">
                  <p:embed/>
                </p:oleObj>
              </mc:Choice>
              <mc:Fallback>
                <p:oleObj name="Equation" r:id="rId14" imgW="3619440" imgH="215640" progId="Equation.DSMT4">
                  <p:embed/>
                  <p:pic>
                    <p:nvPicPr>
                      <p:cNvPr id="96283" name="Object 27">
                        <a:extLst>
                          <a:ext uri="{FF2B5EF4-FFF2-40B4-BE49-F238E27FC236}">
                            <a16:creationId xmlns:a16="http://schemas.microsoft.com/office/drawing/2014/main" id="{442C28F6-82C0-4FFA-B93D-7EC32556CF3E}"/>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6953" y="5245546"/>
                        <a:ext cx="7129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96274"/>
                                        </p:tgtEl>
                                        <p:attrNameLst>
                                          <p:attrName>style.visibility</p:attrName>
                                        </p:attrNameLst>
                                      </p:cBhvr>
                                      <p:to>
                                        <p:strVal val="visible"/>
                                      </p:to>
                                    </p:set>
                                    <p:animEffect transition="in" filter="wipe(up)">
                                      <p:cBhvr>
                                        <p:cTn id="7" dur="500"/>
                                        <p:tgtEl>
                                          <p:spTgt spid="96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276"/>
                                        </p:tgtEl>
                                        <p:attrNameLst>
                                          <p:attrName>style.visibility</p:attrName>
                                        </p:attrNameLst>
                                      </p:cBhvr>
                                      <p:to>
                                        <p:strVal val="visible"/>
                                      </p:to>
                                    </p:set>
                                    <p:animEffect transition="in" filter="wipe(left)">
                                      <p:cBhvr>
                                        <p:cTn id="12" dur="500"/>
                                        <p:tgtEl>
                                          <p:spTgt spid="96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6278"/>
                                        </p:tgtEl>
                                        <p:attrNameLst>
                                          <p:attrName>style.visibility</p:attrName>
                                        </p:attrNameLst>
                                      </p:cBhvr>
                                      <p:to>
                                        <p:strVal val="visible"/>
                                      </p:to>
                                    </p:set>
                                    <p:animEffect transition="in" filter="wipe(up)">
                                      <p:cBhvr>
                                        <p:cTn id="17" dur="500"/>
                                        <p:tgtEl>
                                          <p:spTgt spid="96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6279"/>
                                        </p:tgtEl>
                                        <p:attrNameLst>
                                          <p:attrName>style.visibility</p:attrName>
                                        </p:attrNameLst>
                                      </p:cBhvr>
                                      <p:to>
                                        <p:strVal val="visible"/>
                                      </p:to>
                                    </p:set>
                                    <p:animEffect transition="in" filter="wipe(left)">
                                      <p:cBhvr>
                                        <p:cTn id="22" dur="500"/>
                                        <p:tgtEl>
                                          <p:spTgt spid="96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6283"/>
                                        </p:tgtEl>
                                        <p:attrNameLst>
                                          <p:attrName>style.visibility</p:attrName>
                                        </p:attrNameLst>
                                      </p:cBhvr>
                                      <p:to>
                                        <p:strVal val="visible"/>
                                      </p:to>
                                    </p:set>
                                    <p:animEffect transition="in" filter="wipe(left)">
                                      <p:cBhvr>
                                        <p:cTn id="27" dur="500"/>
                                        <p:tgtEl>
                                          <p:spTgt spid="962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6282"/>
                                        </p:tgtEl>
                                        <p:attrNameLst>
                                          <p:attrName>style.visibility</p:attrName>
                                        </p:attrNameLst>
                                      </p:cBhvr>
                                      <p:to>
                                        <p:strVal val="visible"/>
                                      </p:to>
                                    </p:set>
                                    <p:animEffect transition="in" filter="wipe(left)">
                                      <p:cBhvr>
                                        <p:cTn id="32" dur="500"/>
                                        <p:tgtEl>
                                          <p:spTgt spid="96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7AB886A-C663-4194-9949-589F77CCAE1D}"/>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sp>
        <p:nvSpPr>
          <p:cNvPr id="97289" name="Rectangle 9">
            <a:extLst>
              <a:ext uri="{FF2B5EF4-FFF2-40B4-BE49-F238E27FC236}">
                <a16:creationId xmlns:a16="http://schemas.microsoft.com/office/drawing/2014/main" id="{EC9967C8-C6B5-4D96-B2E7-1BA83837C8F5}"/>
              </a:ext>
            </a:extLst>
          </p:cNvPr>
          <p:cNvSpPr>
            <a:spLocks noChangeArrowheads="1"/>
          </p:cNvSpPr>
          <p:nvPr/>
        </p:nvSpPr>
        <p:spPr bwMode="auto">
          <a:xfrm>
            <a:off x="288925" y="1150938"/>
            <a:ext cx="8459788" cy="28543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dirty="0"/>
              <a:t>      </a:t>
            </a:r>
            <a:r>
              <a:rPr kumimoji="0" lang="zh-CN" altLang="en-US" sz="2400" dirty="0"/>
              <a:t>在实际问题中</a:t>
            </a:r>
            <a:r>
              <a:rPr kumimoji="0" lang="zh-CN" altLang="en-US" sz="2400" dirty="0">
                <a:latin typeface="Times New Roman" panose="02020603050405020304" pitchFamily="18" charset="0"/>
              </a:rPr>
              <a:t>，</a:t>
            </a:r>
            <a:r>
              <a:rPr kumimoji="0" lang="zh-CN" altLang="en-US" sz="2400" dirty="0"/>
              <a:t>我们经常要研究两个集合元素之间的关系</a:t>
            </a:r>
          </a:p>
          <a:p>
            <a:pPr>
              <a:lnSpc>
                <a:spcPct val="125000"/>
              </a:lnSpc>
              <a:spcBef>
                <a:spcPct val="0"/>
              </a:spcBef>
              <a:buClrTx/>
              <a:buSzTx/>
              <a:buFontTx/>
              <a:buNone/>
            </a:pPr>
            <a:r>
              <a:rPr kumimoji="0" lang="zh-CN" altLang="en-US" sz="2400" dirty="0"/>
              <a:t>或者一个集合内元素间的关系。例如在矩阵集合中两个矩阵的</a:t>
            </a:r>
          </a:p>
          <a:p>
            <a:pPr>
              <a:lnSpc>
                <a:spcPct val="125000"/>
              </a:lnSpc>
              <a:spcBef>
                <a:spcPct val="0"/>
              </a:spcBef>
              <a:buClrTx/>
              <a:buSzTx/>
              <a:buFontTx/>
              <a:buNone/>
            </a:pPr>
            <a:r>
              <a:rPr kumimoji="0" lang="zh-CN" altLang="en-US" sz="2400" dirty="0"/>
              <a:t>相似关系，在向量空间中两个向量的线性相关关系等。</a:t>
            </a:r>
          </a:p>
          <a:p>
            <a:pPr>
              <a:lnSpc>
                <a:spcPct val="125000"/>
              </a:lnSpc>
              <a:spcBef>
                <a:spcPct val="0"/>
              </a:spcBef>
              <a:buClrTx/>
              <a:buSzTx/>
              <a:buFontTx/>
              <a:buNone/>
            </a:pPr>
            <a:r>
              <a:rPr kumimoji="0" lang="zh-CN" altLang="en-US" sz="2400" b="1" dirty="0"/>
              <a:t>      </a:t>
            </a:r>
            <a:r>
              <a:rPr kumimoji="0" lang="zh-CN" altLang="en-US" sz="2400" b="1" dirty="0">
                <a:solidFill>
                  <a:schemeClr val="hlink"/>
                </a:solidFill>
                <a:latin typeface="Times New Roman" panose="02020603050405020304" pitchFamily="18" charset="0"/>
              </a:rPr>
              <a:t>定义</a:t>
            </a:r>
            <a:r>
              <a:rPr kumimoji="0" lang="en-US" altLang="zh-CN" sz="2400" b="1" dirty="0">
                <a:solidFill>
                  <a:schemeClr val="hlink"/>
                </a:solidFill>
                <a:latin typeface="Times New Roman" panose="02020603050405020304" pitchFamily="18" charset="0"/>
              </a:rPr>
              <a:t>1</a:t>
            </a:r>
            <a:r>
              <a:rPr kumimoji="0" lang="en-US" altLang="zh-CN" sz="2400" b="1" dirty="0">
                <a:latin typeface="Times New Roman" panose="02020603050405020304" pitchFamily="18" charset="0"/>
              </a:rPr>
              <a:t>    </a:t>
            </a:r>
            <a:r>
              <a:rPr kumimoji="0" lang="zh-CN" altLang="en-US" sz="2400" dirty="0">
                <a:latin typeface="Times New Roman" panose="02020603050405020304" pitchFamily="18" charset="0"/>
              </a:rPr>
              <a:t>设</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是一个非空集合，</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到</a:t>
            </a:r>
            <a:r>
              <a:rPr kumimoji="0" lang="en-US" altLang="zh-CN" sz="2400" i="1" dirty="0">
                <a:latin typeface="Times New Roman" panose="02020603050405020304" pitchFamily="18" charset="0"/>
              </a:rPr>
              <a:t>D</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对</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错</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的一个映</a:t>
            </a:r>
          </a:p>
          <a:p>
            <a:pPr>
              <a:lnSpc>
                <a:spcPct val="125000"/>
              </a:lnSpc>
              <a:spcBef>
                <a:spcPct val="0"/>
              </a:spcBef>
              <a:buClrTx/>
              <a:buSzTx/>
              <a:buFontTx/>
              <a:buNone/>
            </a:pPr>
            <a:r>
              <a:rPr kumimoji="0" lang="zh-CN" altLang="en-US" sz="2400" dirty="0">
                <a:latin typeface="Times New Roman" panose="02020603050405020304" pitchFamily="18" charset="0"/>
              </a:rPr>
              <a:t>射</a:t>
            </a:r>
            <a:r>
              <a:rPr kumimoji="0" lang="en-US" altLang="zh-CN" sz="2400" i="1" dirty="0">
                <a:latin typeface="Times New Roman" panose="02020603050405020304" pitchFamily="18" charset="0"/>
              </a:rPr>
              <a:t>R</a:t>
            </a:r>
            <a:r>
              <a:rPr kumimoji="0" lang="zh-CN" altLang="en-US" sz="2400" dirty="0">
                <a:latin typeface="Times New Roman" panose="02020603050405020304" pitchFamily="18" charset="0"/>
              </a:rPr>
              <a:t>称为</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的一个</a:t>
            </a:r>
            <a:r>
              <a:rPr kumimoji="0" lang="zh-CN" altLang="en-US" sz="2400" dirty="0">
                <a:solidFill>
                  <a:schemeClr val="hlink"/>
                </a:solidFill>
                <a:latin typeface="Times New Roman" panose="02020603050405020304" pitchFamily="18" charset="0"/>
              </a:rPr>
              <a:t>二元关系</a:t>
            </a:r>
            <a:r>
              <a:rPr kumimoji="0" lang="zh-CN" altLang="en-US" sz="2400" dirty="0">
                <a:latin typeface="Times New Roman" panose="02020603050405020304" pitchFamily="18" charset="0"/>
              </a:rPr>
              <a:t>。对</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的任意元</a:t>
            </a:r>
            <a:r>
              <a:rPr kumimoji="0" lang="en-US" altLang="zh-CN" sz="2400" i="1" dirty="0">
                <a:latin typeface="Times New Roman" panose="02020603050405020304" pitchFamily="18" charset="0"/>
              </a:rPr>
              <a:t>a, b</a:t>
            </a:r>
            <a:r>
              <a:rPr kumimoji="0" lang="zh-CN" altLang="en-US" sz="2400" dirty="0">
                <a:latin typeface="Times New Roman" panose="02020603050405020304" pitchFamily="18" charset="0"/>
              </a:rPr>
              <a:t>，</a:t>
            </a:r>
          </a:p>
          <a:p>
            <a:pPr>
              <a:lnSpc>
                <a:spcPct val="125000"/>
              </a:lnSpc>
              <a:spcBef>
                <a:spcPct val="0"/>
              </a:spcBef>
              <a:buClrTx/>
              <a:buSzTx/>
              <a:buFontTx/>
              <a:buNone/>
            </a:pPr>
            <a:r>
              <a:rPr kumimoji="0" lang="zh-CN" altLang="en-US" sz="2400" dirty="0">
                <a:latin typeface="Times New Roman" panose="02020603050405020304" pitchFamily="18" charset="0"/>
              </a:rPr>
              <a:t>      若</a:t>
            </a:r>
            <a:r>
              <a:rPr kumimoji="0" lang="en-US" altLang="zh-CN" sz="2400" i="1" dirty="0">
                <a:latin typeface="Times New Roman" panose="02020603050405020304" pitchFamily="18" charset="0"/>
              </a:rPr>
              <a:t>R </a:t>
            </a:r>
            <a:r>
              <a:rPr kumimoji="0" lang="en-US" altLang="zh-CN" sz="2400" dirty="0">
                <a:latin typeface="Times New Roman" panose="02020603050405020304" pitchFamily="18" charset="0"/>
              </a:rPr>
              <a:t>(</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对，则</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符合关系</a:t>
            </a:r>
            <a:r>
              <a:rPr kumimoji="0" lang="en-US" altLang="zh-CN" sz="2400" i="1" dirty="0">
                <a:latin typeface="Times New Roman" panose="02020603050405020304" pitchFamily="18" charset="0"/>
              </a:rPr>
              <a:t>R</a:t>
            </a:r>
            <a:r>
              <a:rPr kumimoji="0" lang="zh-CN" altLang="en-US" sz="2400" dirty="0">
                <a:latin typeface="Times New Roman" panose="02020603050405020304" pitchFamily="18" charset="0"/>
              </a:rPr>
              <a:t>，记为 </a:t>
            </a:r>
            <a:r>
              <a:rPr kumimoji="0" lang="en-US" altLang="zh-CN" sz="2400" i="1" dirty="0" err="1">
                <a:latin typeface="Times New Roman" panose="02020603050405020304" pitchFamily="18" charset="0"/>
              </a:rPr>
              <a:t>aRb</a:t>
            </a:r>
            <a:r>
              <a:rPr kumimoji="0" lang="en-US" altLang="zh-CN" sz="2400" dirty="0">
                <a:latin typeface="Times New Roman" panose="02020603050405020304" pitchFamily="18" charset="0"/>
              </a:rPr>
              <a:t>.</a:t>
            </a:r>
          </a:p>
        </p:txBody>
      </p:sp>
      <p:grpSp>
        <p:nvGrpSpPr>
          <p:cNvPr id="97293" name="Group 13">
            <a:extLst>
              <a:ext uri="{FF2B5EF4-FFF2-40B4-BE49-F238E27FC236}">
                <a16:creationId xmlns:a16="http://schemas.microsoft.com/office/drawing/2014/main" id="{026AC428-7C07-43E1-BBB2-3F08C495BFAD}"/>
              </a:ext>
            </a:extLst>
          </p:cNvPr>
          <p:cNvGrpSpPr>
            <a:grpSpLocks/>
          </p:cNvGrpSpPr>
          <p:nvPr/>
        </p:nvGrpSpPr>
        <p:grpSpPr bwMode="auto">
          <a:xfrm>
            <a:off x="684213" y="3933825"/>
            <a:ext cx="7991475" cy="504825"/>
            <a:chOff x="431" y="2478"/>
            <a:chExt cx="5034" cy="318"/>
          </a:xfrm>
        </p:grpSpPr>
        <p:sp>
          <p:nvSpPr>
            <p:cNvPr id="97291" name="Rectangle 11">
              <a:extLst>
                <a:ext uri="{FF2B5EF4-FFF2-40B4-BE49-F238E27FC236}">
                  <a16:creationId xmlns:a16="http://schemas.microsoft.com/office/drawing/2014/main" id="{608C1412-0A7C-4365-B234-710BE5C2850B}"/>
                </a:ext>
              </a:extLst>
            </p:cNvPr>
            <p:cNvSpPr>
              <a:spLocks noChangeArrowheads="1"/>
            </p:cNvSpPr>
            <p:nvPr/>
          </p:nvSpPr>
          <p:spPr bwMode="auto">
            <a:xfrm>
              <a:off x="431" y="2478"/>
              <a:ext cx="5034" cy="31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zh-CN" altLang="en-US" sz="2400">
                  <a:latin typeface="Times New Roman" panose="02020603050405020304" pitchFamily="18" charset="0"/>
                </a:rPr>
                <a:t>若</a:t>
              </a:r>
              <a:r>
                <a:rPr kumimoji="0" lang="en-US" altLang="zh-CN" sz="2400" i="1">
                  <a:latin typeface="Times New Roman" panose="02020603050405020304" pitchFamily="18" charset="0"/>
                </a:rPr>
                <a:t>R</a:t>
              </a:r>
              <a:r>
                <a:rPr kumimoji="0" lang="en-US" altLang="zh-CN" sz="2400">
                  <a:latin typeface="Times New Roman" panose="02020603050405020304" pitchFamily="18" charset="0"/>
                </a:rPr>
                <a:t> (</a:t>
              </a:r>
              <a:r>
                <a:rPr kumimoji="0" lang="en-US" altLang="zh-CN" sz="2400" i="1">
                  <a:latin typeface="Times New Roman" panose="02020603050405020304" pitchFamily="18" charset="0"/>
                </a:rPr>
                <a:t>a</a:t>
              </a:r>
              <a:r>
                <a:rPr kumimoji="0" lang="en-US" altLang="zh-CN" sz="2400">
                  <a:latin typeface="Times New Roman" panose="02020603050405020304" pitchFamily="18" charset="0"/>
                </a:rPr>
                <a:t>, </a:t>
              </a:r>
              <a:r>
                <a:rPr kumimoji="0" lang="en-US" altLang="zh-CN" sz="2400" i="1">
                  <a:latin typeface="Times New Roman" panose="02020603050405020304" pitchFamily="18" charset="0"/>
                </a:rPr>
                <a:t>b</a:t>
              </a:r>
              <a:r>
                <a:rPr kumimoji="0" lang="en-US" altLang="zh-CN" sz="2400">
                  <a:latin typeface="Times New Roman" panose="02020603050405020304" pitchFamily="18" charset="0"/>
                </a:rPr>
                <a:t>)=</a:t>
              </a:r>
              <a:r>
                <a:rPr kumimoji="0" lang="zh-CN" altLang="en-US" sz="2400">
                  <a:latin typeface="Times New Roman" panose="02020603050405020304" pitchFamily="18" charset="0"/>
                </a:rPr>
                <a:t>错，则</a:t>
              </a:r>
              <a:r>
                <a:rPr kumimoji="0" lang="en-US" altLang="zh-CN" sz="2400" i="1">
                  <a:latin typeface="Times New Roman" panose="02020603050405020304" pitchFamily="18" charset="0"/>
                </a:rPr>
                <a:t>a</a:t>
              </a:r>
              <a:r>
                <a:rPr kumimoji="0" lang="zh-CN" altLang="en-US" sz="2400">
                  <a:latin typeface="Times New Roman" panose="02020603050405020304" pitchFamily="18" charset="0"/>
                </a:rPr>
                <a:t>与</a:t>
              </a:r>
              <a:r>
                <a:rPr kumimoji="0" lang="en-US" altLang="zh-CN" sz="2400" i="1">
                  <a:latin typeface="Times New Roman" panose="02020603050405020304" pitchFamily="18" charset="0"/>
                </a:rPr>
                <a:t>b</a:t>
              </a:r>
              <a:r>
                <a:rPr kumimoji="0" lang="zh-CN" altLang="en-US" sz="2400">
                  <a:latin typeface="Times New Roman" panose="02020603050405020304" pitchFamily="18" charset="0"/>
                </a:rPr>
                <a:t>不符合关系</a:t>
              </a:r>
              <a:r>
                <a:rPr kumimoji="0" lang="en-US" altLang="zh-CN" sz="2400" i="1">
                  <a:latin typeface="Times New Roman" panose="02020603050405020304" pitchFamily="18" charset="0"/>
                </a:rPr>
                <a:t>R</a:t>
              </a:r>
              <a:r>
                <a:rPr kumimoji="0" lang="en-US" altLang="zh-CN" sz="2400">
                  <a:latin typeface="Times New Roman" panose="02020603050405020304" pitchFamily="18" charset="0"/>
                </a:rPr>
                <a:t>.  </a:t>
              </a:r>
              <a:r>
                <a:rPr kumimoji="0" lang="zh-CN" altLang="en-US" sz="2400">
                  <a:latin typeface="Times New Roman" panose="02020603050405020304" pitchFamily="18" charset="0"/>
                </a:rPr>
                <a:t>记为</a:t>
              </a:r>
            </a:p>
          </p:txBody>
        </p:sp>
        <p:graphicFrame>
          <p:nvGraphicFramePr>
            <p:cNvPr id="97292" name="Object 12">
              <a:extLst>
                <a:ext uri="{FF2B5EF4-FFF2-40B4-BE49-F238E27FC236}">
                  <a16:creationId xmlns:a16="http://schemas.microsoft.com/office/drawing/2014/main" id="{C6D88B1F-FCED-4C03-B2B3-45D4AF9ED3F1}"/>
                </a:ext>
              </a:extLst>
            </p:cNvPr>
            <p:cNvGraphicFramePr>
              <a:graphicFrameLocks/>
            </p:cNvGraphicFramePr>
            <p:nvPr/>
          </p:nvGraphicFramePr>
          <p:xfrm>
            <a:off x="4011" y="2523"/>
            <a:ext cx="953" cy="272"/>
          </p:xfrm>
          <a:graphic>
            <a:graphicData uri="http://schemas.openxmlformats.org/presentationml/2006/ole">
              <mc:AlternateContent xmlns:mc="http://schemas.openxmlformats.org/markup-compatibility/2006">
                <mc:Choice xmlns:v="urn:schemas-microsoft-com:vml" Requires="v">
                  <p:oleObj name="Equation" r:id="rId2" imgW="812520" imgH="228600" progId="Equation.DSMT4">
                    <p:embed/>
                  </p:oleObj>
                </mc:Choice>
                <mc:Fallback>
                  <p:oleObj name="Equation" r:id="rId2" imgW="812520" imgH="228600" progId="Equation.DSMT4">
                    <p:embed/>
                    <p:pic>
                      <p:nvPicPr>
                        <p:cNvPr id="97292" name="Object 12">
                          <a:extLst>
                            <a:ext uri="{FF2B5EF4-FFF2-40B4-BE49-F238E27FC236}">
                              <a16:creationId xmlns:a16="http://schemas.microsoft.com/office/drawing/2014/main" id="{C6D88B1F-FCED-4C03-B2B3-45D4AF9ED3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 y="2523"/>
                          <a:ext cx="95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7294" name="Object 14">
            <a:extLst>
              <a:ext uri="{FF2B5EF4-FFF2-40B4-BE49-F238E27FC236}">
                <a16:creationId xmlns:a16="http://schemas.microsoft.com/office/drawing/2014/main" id="{E0824CB3-08E3-4489-BE3E-8F94FF1CDA17}"/>
              </a:ext>
            </a:extLst>
          </p:cNvPr>
          <p:cNvGraphicFramePr>
            <a:graphicFrameLocks/>
          </p:cNvGraphicFramePr>
          <p:nvPr>
            <p:extLst>
              <p:ext uri="{D42A27DB-BD31-4B8C-83A1-F6EECF244321}">
                <p14:modId xmlns:p14="http://schemas.microsoft.com/office/powerpoint/2010/main" val="1744143599"/>
              </p:ext>
            </p:extLst>
          </p:nvPr>
        </p:nvGraphicFramePr>
        <p:xfrm>
          <a:off x="755650" y="4508500"/>
          <a:ext cx="7548563" cy="900113"/>
        </p:xfrm>
        <a:graphic>
          <a:graphicData uri="http://schemas.openxmlformats.org/presentationml/2006/ole">
            <mc:AlternateContent xmlns:mc="http://schemas.openxmlformats.org/markup-compatibility/2006">
              <mc:Choice xmlns:v="urn:schemas-microsoft-com:vml" Requires="v">
                <p:oleObj name="Equation" r:id="rId4" imgW="3911400" imgH="482400" progId="Equation.DSMT4">
                  <p:embed/>
                </p:oleObj>
              </mc:Choice>
              <mc:Fallback>
                <p:oleObj name="Equation" r:id="rId4" imgW="3911400" imgH="482400" progId="Equation.DSMT4">
                  <p:embed/>
                  <p:pic>
                    <p:nvPicPr>
                      <p:cNvPr id="97294" name="Object 14">
                        <a:extLst>
                          <a:ext uri="{FF2B5EF4-FFF2-40B4-BE49-F238E27FC236}">
                            <a16:creationId xmlns:a16="http://schemas.microsoft.com/office/drawing/2014/main" id="{E0824CB3-08E3-4489-BE3E-8F94FF1CDA1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508500"/>
                        <a:ext cx="754856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15">
            <a:extLst>
              <a:ext uri="{FF2B5EF4-FFF2-40B4-BE49-F238E27FC236}">
                <a16:creationId xmlns:a16="http://schemas.microsoft.com/office/drawing/2014/main" id="{3F1165C8-6F41-4F9D-A4DF-709A41061355}"/>
              </a:ext>
            </a:extLst>
          </p:cNvPr>
          <p:cNvGraphicFramePr>
            <a:graphicFrameLocks/>
          </p:cNvGraphicFramePr>
          <p:nvPr>
            <p:extLst>
              <p:ext uri="{D42A27DB-BD31-4B8C-83A1-F6EECF244321}">
                <p14:modId xmlns:p14="http://schemas.microsoft.com/office/powerpoint/2010/main" val="915666249"/>
              </p:ext>
            </p:extLst>
          </p:nvPr>
        </p:nvGraphicFramePr>
        <p:xfrm>
          <a:off x="323850" y="5432425"/>
          <a:ext cx="7377113" cy="852488"/>
        </p:xfrm>
        <a:graphic>
          <a:graphicData uri="http://schemas.openxmlformats.org/presentationml/2006/ole">
            <mc:AlternateContent xmlns:mc="http://schemas.openxmlformats.org/markup-compatibility/2006">
              <mc:Choice xmlns:v="urn:schemas-microsoft-com:vml" Requires="v">
                <p:oleObj name="Equation" r:id="rId6" imgW="3822480" imgH="457200" progId="Equation.DSMT4">
                  <p:embed/>
                </p:oleObj>
              </mc:Choice>
              <mc:Fallback>
                <p:oleObj name="Equation" r:id="rId6" imgW="3822480" imgH="457200" progId="Equation.DSMT4">
                  <p:embed/>
                  <p:pic>
                    <p:nvPicPr>
                      <p:cNvPr id="97295" name="Object 15">
                        <a:extLst>
                          <a:ext uri="{FF2B5EF4-FFF2-40B4-BE49-F238E27FC236}">
                            <a16:creationId xmlns:a16="http://schemas.microsoft.com/office/drawing/2014/main" id="{3F1165C8-6F41-4F9D-A4DF-709A4106135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5432425"/>
                        <a:ext cx="7377113"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289">
                                            <p:txEl>
                                              <p:pRg st="0" end="0"/>
                                            </p:txEl>
                                          </p:spTgt>
                                        </p:tgtEl>
                                        <p:attrNameLst>
                                          <p:attrName>style.visibility</p:attrName>
                                        </p:attrNameLst>
                                      </p:cBhvr>
                                      <p:to>
                                        <p:strVal val="visible"/>
                                      </p:to>
                                    </p:set>
                                    <p:animEffect transition="in" filter="wipe(left)">
                                      <p:cBhvr>
                                        <p:cTn id="7" dur="500"/>
                                        <p:tgtEl>
                                          <p:spTgt spid="9728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7289">
                                            <p:txEl>
                                              <p:pRg st="1" end="1"/>
                                            </p:txEl>
                                          </p:spTgt>
                                        </p:tgtEl>
                                        <p:attrNameLst>
                                          <p:attrName>style.visibility</p:attrName>
                                        </p:attrNameLst>
                                      </p:cBhvr>
                                      <p:to>
                                        <p:strVal val="visible"/>
                                      </p:to>
                                    </p:set>
                                    <p:animEffect transition="in" filter="wipe(left)">
                                      <p:cBhvr>
                                        <p:cTn id="11" dur="500"/>
                                        <p:tgtEl>
                                          <p:spTgt spid="97289">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7289">
                                            <p:txEl>
                                              <p:pRg st="2" end="2"/>
                                            </p:txEl>
                                          </p:spTgt>
                                        </p:tgtEl>
                                        <p:attrNameLst>
                                          <p:attrName>style.visibility</p:attrName>
                                        </p:attrNameLst>
                                      </p:cBhvr>
                                      <p:to>
                                        <p:strVal val="visible"/>
                                      </p:to>
                                    </p:set>
                                    <p:animEffect transition="in" filter="wipe(left)">
                                      <p:cBhvr>
                                        <p:cTn id="15" dur="500"/>
                                        <p:tgtEl>
                                          <p:spTgt spid="9728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7289">
                                            <p:txEl>
                                              <p:pRg st="3" end="3"/>
                                            </p:txEl>
                                          </p:spTgt>
                                        </p:tgtEl>
                                        <p:attrNameLst>
                                          <p:attrName>style.visibility</p:attrName>
                                        </p:attrNameLst>
                                      </p:cBhvr>
                                      <p:to>
                                        <p:strVal val="visible"/>
                                      </p:to>
                                    </p:set>
                                    <p:animEffect transition="in" filter="wipe(left)">
                                      <p:cBhvr>
                                        <p:cTn id="20" dur="500"/>
                                        <p:tgtEl>
                                          <p:spTgt spid="97289">
                                            <p:txEl>
                                              <p:pRg st="3" end="3"/>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7289">
                                            <p:txEl>
                                              <p:pRg st="4" end="4"/>
                                            </p:txEl>
                                          </p:spTgt>
                                        </p:tgtEl>
                                        <p:attrNameLst>
                                          <p:attrName>style.visibility</p:attrName>
                                        </p:attrNameLst>
                                      </p:cBhvr>
                                      <p:to>
                                        <p:strVal val="visible"/>
                                      </p:to>
                                    </p:set>
                                    <p:animEffect transition="in" filter="wipe(left)">
                                      <p:cBhvr>
                                        <p:cTn id="24" dur="500"/>
                                        <p:tgtEl>
                                          <p:spTgt spid="9728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7289">
                                            <p:txEl>
                                              <p:pRg st="5" end="5"/>
                                            </p:txEl>
                                          </p:spTgt>
                                        </p:tgtEl>
                                        <p:attrNameLst>
                                          <p:attrName>style.visibility</p:attrName>
                                        </p:attrNameLst>
                                      </p:cBhvr>
                                      <p:to>
                                        <p:strVal val="visible"/>
                                      </p:to>
                                    </p:set>
                                    <p:animEffect transition="in" filter="wipe(left)">
                                      <p:cBhvr>
                                        <p:cTn id="29" dur="500"/>
                                        <p:tgtEl>
                                          <p:spTgt spid="9728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7293"/>
                                        </p:tgtEl>
                                        <p:attrNameLst>
                                          <p:attrName>style.visibility</p:attrName>
                                        </p:attrNameLst>
                                      </p:cBhvr>
                                      <p:to>
                                        <p:strVal val="visible"/>
                                      </p:to>
                                    </p:set>
                                    <p:animEffect transition="in" filter="wipe(left)">
                                      <p:cBhvr>
                                        <p:cTn id="34" dur="500"/>
                                        <p:tgtEl>
                                          <p:spTgt spid="972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97294"/>
                                        </p:tgtEl>
                                        <p:attrNameLst>
                                          <p:attrName>style.visibility</p:attrName>
                                        </p:attrNameLst>
                                      </p:cBhvr>
                                      <p:to>
                                        <p:strVal val="visible"/>
                                      </p:to>
                                    </p:set>
                                    <p:animEffect transition="in" filter="wipe(up)">
                                      <p:cBhvr>
                                        <p:cTn id="39" dur="500"/>
                                        <p:tgtEl>
                                          <p:spTgt spid="9729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97295"/>
                                        </p:tgtEl>
                                        <p:attrNameLst>
                                          <p:attrName>style.visibility</p:attrName>
                                        </p:attrNameLst>
                                      </p:cBhvr>
                                      <p:to>
                                        <p:strVal val="visible"/>
                                      </p:to>
                                    </p:set>
                                    <p:animEffect transition="in" filter="wipe(up)">
                                      <p:cBhvr>
                                        <p:cTn id="44" dur="500"/>
                                        <p:tgtEl>
                                          <p:spTgt spid="9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uiExpand="1"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C22462B4-F6AA-4D82-B87E-694E2B21D1E6}"/>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graphicFrame>
        <p:nvGraphicFramePr>
          <p:cNvPr id="183305" name="Object 9">
            <a:extLst>
              <a:ext uri="{FF2B5EF4-FFF2-40B4-BE49-F238E27FC236}">
                <a16:creationId xmlns:a16="http://schemas.microsoft.com/office/drawing/2014/main" id="{578C6197-6137-43B1-B2CD-0472AB1F73E9}"/>
              </a:ext>
            </a:extLst>
          </p:cNvPr>
          <p:cNvGraphicFramePr>
            <a:graphicFrameLocks/>
          </p:cNvGraphicFramePr>
          <p:nvPr>
            <p:extLst>
              <p:ext uri="{D42A27DB-BD31-4B8C-83A1-F6EECF244321}">
                <p14:modId xmlns:p14="http://schemas.microsoft.com/office/powerpoint/2010/main" val="2798953642"/>
              </p:ext>
            </p:extLst>
          </p:nvPr>
        </p:nvGraphicFramePr>
        <p:xfrm>
          <a:off x="395536" y="1196975"/>
          <a:ext cx="6542087" cy="434975"/>
        </p:xfrm>
        <a:graphic>
          <a:graphicData uri="http://schemas.openxmlformats.org/presentationml/2006/ole">
            <mc:AlternateContent xmlns:mc="http://schemas.openxmlformats.org/markup-compatibility/2006">
              <mc:Choice xmlns:v="urn:schemas-microsoft-com:vml" Requires="v">
                <p:oleObj name="Equation" r:id="rId2" imgW="2997000" imgH="215640" progId="Equation.DSMT4">
                  <p:embed/>
                </p:oleObj>
              </mc:Choice>
              <mc:Fallback>
                <p:oleObj name="Equation" r:id="rId2" imgW="2997000" imgH="215640" progId="Equation.DSMT4">
                  <p:embed/>
                  <p:pic>
                    <p:nvPicPr>
                      <p:cNvPr id="183305" name="Object 9">
                        <a:extLst>
                          <a:ext uri="{FF2B5EF4-FFF2-40B4-BE49-F238E27FC236}">
                            <a16:creationId xmlns:a16="http://schemas.microsoft.com/office/drawing/2014/main" id="{578C6197-6137-43B1-B2CD-0472AB1F73E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96975"/>
                        <a:ext cx="65420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6" name="Object 10">
            <a:extLst>
              <a:ext uri="{FF2B5EF4-FFF2-40B4-BE49-F238E27FC236}">
                <a16:creationId xmlns:a16="http://schemas.microsoft.com/office/drawing/2014/main" id="{964A76BF-15AF-4B39-9065-BD367DC9820C}"/>
              </a:ext>
            </a:extLst>
          </p:cNvPr>
          <p:cNvGraphicFramePr>
            <a:graphicFrameLocks/>
          </p:cNvGraphicFramePr>
          <p:nvPr>
            <p:extLst>
              <p:ext uri="{D42A27DB-BD31-4B8C-83A1-F6EECF244321}">
                <p14:modId xmlns:p14="http://schemas.microsoft.com/office/powerpoint/2010/main" val="719995125"/>
              </p:ext>
            </p:extLst>
          </p:nvPr>
        </p:nvGraphicFramePr>
        <p:xfrm>
          <a:off x="323850" y="1628775"/>
          <a:ext cx="5018088" cy="461963"/>
        </p:xfrm>
        <a:graphic>
          <a:graphicData uri="http://schemas.openxmlformats.org/presentationml/2006/ole">
            <mc:AlternateContent xmlns:mc="http://schemas.openxmlformats.org/markup-compatibility/2006">
              <mc:Choice xmlns:v="urn:schemas-microsoft-com:vml" Requires="v">
                <p:oleObj name="Equation" r:id="rId4" imgW="2298600" imgH="228600" progId="Equation.DSMT4">
                  <p:embed/>
                </p:oleObj>
              </mc:Choice>
              <mc:Fallback>
                <p:oleObj name="Equation" r:id="rId4" imgW="2298600" imgH="228600" progId="Equation.DSMT4">
                  <p:embed/>
                  <p:pic>
                    <p:nvPicPr>
                      <p:cNvPr id="183306" name="Object 10">
                        <a:extLst>
                          <a:ext uri="{FF2B5EF4-FFF2-40B4-BE49-F238E27FC236}">
                            <a16:creationId xmlns:a16="http://schemas.microsoft.com/office/drawing/2014/main" id="{964A76BF-15AF-4B39-9065-BD367DC9820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628775"/>
                        <a:ext cx="5018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8" name="Object 12">
            <a:extLst>
              <a:ext uri="{FF2B5EF4-FFF2-40B4-BE49-F238E27FC236}">
                <a16:creationId xmlns:a16="http://schemas.microsoft.com/office/drawing/2014/main" id="{7DE0F1B9-8879-42EE-B004-5EC5E2A7085F}"/>
              </a:ext>
            </a:extLst>
          </p:cNvPr>
          <p:cNvGraphicFramePr>
            <a:graphicFrameLocks/>
          </p:cNvGraphicFramePr>
          <p:nvPr>
            <p:extLst>
              <p:ext uri="{D42A27DB-BD31-4B8C-83A1-F6EECF244321}">
                <p14:modId xmlns:p14="http://schemas.microsoft.com/office/powerpoint/2010/main" val="2677743896"/>
              </p:ext>
            </p:extLst>
          </p:nvPr>
        </p:nvGraphicFramePr>
        <p:xfrm>
          <a:off x="405532" y="2133600"/>
          <a:ext cx="7262812" cy="434975"/>
        </p:xfrm>
        <a:graphic>
          <a:graphicData uri="http://schemas.openxmlformats.org/presentationml/2006/ole">
            <mc:AlternateContent xmlns:mc="http://schemas.openxmlformats.org/markup-compatibility/2006">
              <mc:Choice xmlns:v="urn:schemas-microsoft-com:vml" Requires="v">
                <p:oleObj name="Equation" r:id="rId6" imgW="3327120" imgH="215640" progId="Equation.DSMT4">
                  <p:embed/>
                </p:oleObj>
              </mc:Choice>
              <mc:Fallback>
                <p:oleObj name="Equation" r:id="rId6" imgW="3327120" imgH="215640" progId="Equation.DSMT4">
                  <p:embed/>
                  <p:pic>
                    <p:nvPicPr>
                      <p:cNvPr id="183308" name="Object 12">
                        <a:extLst>
                          <a:ext uri="{FF2B5EF4-FFF2-40B4-BE49-F238E27FC236}">
                            <a16:creationId xmlns:a16="http://schemas.microsoft.com/office/drawing/2014/main" id="{7DE0F1B9-8879-42EE-B004-5EC5E2A7085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532" y="2133600"/>
                        <a:ext cx="72628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9" name="Object 13">
            <a:extLst>
              <a:ext uri="{FF2B5EF4-FFF2-40B4-BE49-F238E27FC236}">
                <a16:creationId xmlns:a16="http://schemas.microsoft.com/office/drawing/2014/main" id="{63B2F910-45B1-465E-8AD1-CE477C6AD408}"/>
              </a:ext>
            </a:extLst>
          </p:cNvPr>
          <p:cNvGraphicFramePr>
            <a:graphicFrameLocks/>
          </p:cNvGraphicFramePr>
          <p:nvPr>
            <p:extLst>
              <p:ext uri="{D42A27DB-BD31-4B8C-83A1-F6EECF244321}">
                <p14:modId xmlns:p14="http://schemas.microsoft.com/office/powerpoint/2010/main" val="1724723700"/>
              </p:ext>
            </p:extLst>
          </p:nvPr>
        </p:nvGraphicFramePr>
        <p:xfrm>
          <a:off x="323850" y="2565400"/>
          <a:ext cx="7735888" cy="411163"/>
        </p:xfrm>
        <a:graphic>
          <a:graphicData uri="http://schemas.openxmlformats.org/presentationml/2006/ole">
            <mc:AlternateContent xmlns:mc="http://schemas.openxmlformats.org/markup-compatibility/2006">
              <mc:Choice xmlns:v="urn:schemas-microsoft-com:vml" Requires="v">
                <p:oleObj name="Equation" r:id="rId8" imgW="3543120" imgH="203040" progId="Equation.DSMT4">
                  <p:embed/>
                </p:oleObj>
              </mc:Choice>
              <mc:Fallback>
                <p:oleObj name="Equation" r:id="rId8" imgW="3543120" imgH="203040" progId="Equation.DSMT4">
                  <p:embed/>
                  <p:pic>
                    <p:nvPicPr>
                      <p:cNvPr id="183309" name="Object 13">
                        <a:extLst>
                          <a:ext uri="{FF2B5EF4-FFF2-40B4-BE49-F238E27FC236}">
                            <a16:creationId xmlns:a16="http://schemas.microsoft.com/office/drawing/2014/main" id="{63B2F910-45B1-465E-8AD1-CE477C6AD40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2565400"/>
                        <a:ext cx="77358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3323" name="Group 27">
            <a:extLst>
              <a:ext uri="{FF2B5EF4-FFF2-40B4-BE49-F238E27FC236}">
                <a16:creationId xmlns:a16="http://schemas.microsoft.com/office/drawing/2014/main" id="{E5974C82-58F6-4DFB-B73E-58659B1D55C1}"/>
              </a:ext>
            </a:extLst>
          </p:cNvPr>
          <p:cNvGrpSpPr>
            <a:grpSpLocks/>
          </p:cNvGrpSpPr>
          <p:nvPr/>
        </p:nvGrpSpPr>
        <p:grpSpPr bwMode="auto">
          <a:xfrm>
            <a:off x="899592" y="3357563"/>
            <a:ext cx="7129462" cy="1520825"/>
            <a:chOff x="793" y="2115"/>
            <a:chExt cx="4491" cy="958"/>
          </a:xfrm>
        </p:grpSpPr>
        <p:sp>
          <p:nvSpPr>
            <p:cNvPr id="183312" name="Text Box 16">
              <a:extLst>
                <a:ext uri="{FF2B5EF4-FFF2-40B4-BE49-F238E27FC236}">
                  <a16:creationId xmlns:a16="http://schemas.microsoft.com/office/drawing/2014/main" id="{534A5E98-AA22-44E7-AAFA-86D0D4696EE7}"/>
                </a:ext>
              </a:extLst>
            </p:cNvPr>
            <p:cNvSpPr txBox="1">
              <a:spLocks noChangeArrowheads="1"/>
            </p:cNvSpPr>
            <p:nvPr/>
          </p:nvSpPr>
          <p:spPr bwMode="auto">
            <a:xfrm>
              <a:off x="793" y="2115"/>
              <a:ext cx="4491" cy="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0" lang="en-US" altLang="zh-CN" sz="2400" dirty="0">
                  <a:latin typeface="Times New Roman" panose="02020603050405020304" pitchFamily="18" charset="0"/>
                </a:rPr>
                <a:t>Ⅰ. </a:t>
              </a:r>
              <a:r>
                <a:rPr kumimoji="0" lang="zh-CN" altLang="en-US" sz="2400" dirty="0">
                  <a:latin typeface="Times New Roman" panose="02020603050405020304" pitchFamily="18" charset="0"/>
                </a:rPr>
                <a:t>反射律</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反身性</a:t>
              </a:r>
              <a:r>
                <a:rPr kumimoji="0" lang="en-US" altLang="zh-CN" sz="2400" dirty="0">
                  <a:latin typeface="Times New Roman" panose="02020603050405020304" pitchFamily="18" charset="0"/>
                </a:rPr>
                <a:t>):</a:t>
              </a:r>
            </a:p>
            <a:p>
              <a:pPr>
                <a:lnSpc>
                  <a:spcPct val="130000"/>
                </a:lnSpc>
              </a:pPr>
              <a:r>
                <a:rPr kumimoji="0" lang="en-US" altLang="zh-CN" sz="2400" dirty="0">
                  <a:latin typeface="Times New Roman" panose="02020603050405020304" pitchFamily="18" charset="0"/>
                </a:rPr>
                <a:t>Ⅱ. </a:t>
              </a:r>
              <a:r>
                <a:rPr kumimoji="0" lang="zh-CN" altLang="en-US" sz="2400" dirty="0">
                  <a:latin typeface="Times New Roman" panose="02020603050405020304" pitchFamily="18" charset="0"/>
                </a:rPr>
                <a:t>对称律</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对称性</a:t>
              </a:r>
              <a:r>
                <a:rPr kumimoji="0" lang="en-US" altLang="zh-CN" sz="2400" dirty="0">
                  <a:latin typeface="Times New Roman" panose="02020603050405020304" pitchFamily="18" charset="0"/>
                </a:rPr>
                <a:t>):</a:t>
              </a:r>
            </a:p>
            <a:p>
              <a:pPr>
                <a:lnSpc>
                  <a:spcPct val="130000"/>
                </a:lnSpc>
              </a:pPr>
              <a:r>
                <a:rPr kumimoji="0" lang="en-US" altLang="zh-CN" sz="2400" dirty="0">
                  <a:latin typeface="Times New Roman" panose="02020603050405020304" pitchFamily="18" charset="0"/>
                </a:rPr>
                <a:t>Ⅲ. </a:t>
              </a:r>
              <a:r>
                <a:rPr kumimoji="0" lang="zh-CN" altLang="en-US" sz="2400" dirty="0">
                  <a:latin typeface="Times New Roman" panose="02020603050405020304" pitchFamily="18" charset="0"/>
                </a:rPr>
                <a:t>推移律</a:t>
              </a:r>
              <a:r>
                <a:rPr kumimoji="0" lang="en-US" altLang="zh-CN" sz="2400" dirty="0">
                  <a:latin typeface="Times New Roman" panose="02020603050405020304" pitchFamily="18" charset="0"/>
                </a:rPr>
                <a:t>(</a:t>
              </a:r>
              <a:r>
                <a:rPr kumimoji="0" lang="zh-CN" altLang="en-US" sz="2400" dirty="0">
                  <a:latin typeface="Times New Roman" panose="02020603050405020304" pitchFamily="18" charset="0"/>
                </a:rPr>
                <a:t>传递性</a:t>
              </a:r>
              <a:r>
                <a:rPr kumimoji="0" lang="en-US" altLang="zh-CN" sz="2400" dirty="0">
                  <a:latin typeface="Times New Roman" panose="02020603050405020304" pitchFamily="18" charset="0"/>
                </a:rPr>
                <a:t>):</a:t>
              </a:r>
            </a:p>
          </p:txBody>
        </p:sp>
        <p:graphicFrame>
          <p:nvGraphicFramePr>
            <p:cNvPr id="183313" name="Object 17">
              <a:extLst>
                <a:ext uri="{FF2B5EF4-FFF2-40B4-BE49-F238E27FC236}">
                  <a16:creationId xmlns:a16="http://schemas.microsoft.com/office/drawing/2014/main" id="{6C16E8BD-E569-4B2C-86D2-ED01FF22F78B}"/>
                </a:ext>
              </a:extLst>
            </p:cNvPr>
            <p:cNvGraphicFramePr>
              <a:graphicFrameLocks noChangeAspect="1"/>
            </p:cNvGraphicFramePr>
            <p:nvPr/>
          </p:nvGraphicFramePr>
          <p:xfrm>
            <a:off x="2551" y="2219"/>
            <a:ext cx="1134" cy="259"/>
          </p:xfrm>
          <a:graphic>
            <a:graphicData uri="http://schemas.openxmlformats.org/presentationml/2006/ole">
              <mc:AlternateContent xmlns:mc="http://schemas.openxmlformats.org/markup-compatibility/2006">
                <mc:Choice xmlns:v="urn:schemas-microsoft-com:vml" Requires="v">
                  <p:oleObj name="Equation" r:id="rId10" imgW="812520" imgH="203040" progId="Equation.DSMT4">
                    <p:embed/>
                  </p:oleObj>
                </mc:Choice>
                <mc:Fallback>
                  <p:oleObj name="Equation" r:id="rId10" imgW="812520" imgH="203040" progId="Equation.DSMT4">
                    <p:embed/>
                    <p:pic>
                      <p:nvPicPr>
                        <p:cNvPr id="183313" name="Object 17">
                          <a:extLst>
                            <a:ext uri="{FF2B5EF4-FFF2-40B4-BE49-F238E27FC236}">
                              <a16:creationId xmlns:a16="http://schemas.microsoft.com/office/drawing/2014/main" id="{6C16E8BD-E569-4B2C-86D2-ED01FF22F7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1" y="2219"/>
                          <a:ext cx="113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14" name="Object 18">
              <a:extLst>
                <a:ext uri="{FF2B5EF4-FFF2-40B4-BE49-F238E27FC236}">
                  <a16:creationId xmlns:a16="http://schemas.microsoft.com/office/drawing/2014/main" id="{D4F58094-7BE5-41B9-ADC2-01A24A446092}"/>
                </a:ext>
              </a:extLst>
            </p:cNvPr>
            <p:cNvGraphicFramePr>
              <a:graphicFrameLocks noChangeAspect="1"/>
            </p:cNvGraphicFramePr>
            <p:nvPr/>
          </p:nvGraphicFramePr>
          <p:xfrm>
            <a:off x="2551" y="2524"/>
            <a:ext cx="1225" cy="226"/>
          </p:xfrm>
          <a:graphic>
            <a:graphicData uri="http://schemas.openxmlformats.org/presentationml/2006/ole">
              <mc:AlternateContent xmlns:mc="http://schemas.openxmlformats.org/markup-compatibility/2006">
                <mc:Choice xmlns:v="urn:schemas-microsoft-com:vml" Requires="v">
                  <p:oleObj name="Equation" r:id="rId12" imgW="749160" imgH="177480" progId="Equation.DSMT4">
                    <p:embed/>
                  </p:oleObj>
                </mc:Choice>
                <mc:Fallback>
                  <p:oleObj name="Equation" r:id="rId12" imgW="749160" imgH="177480" progId="Equation.DSMT4">
                    <p:embed/>
                    <p:pic>
                      <p:nvPicPr>
                        <p:cNvPr id="183314" name="Object 18">
                          <a:extLst>
                            <a:ext uri="{FF2B5EF4-FFF2-40B4-BE49-F238E27FC236}">
                              <a16:creationId xmlns:a16="http://schemas.microsoft.com/office/drawing/2014/main" id="{D4F58094-7BE5-41B9-ADC2-01A24A4460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1" y="2524"/>
                          <a:ext cx="122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15" name="Object 19">
              <a:extLst>
                <a:ext uri="{FF2B5EF4-FFF2-40B4-BE49-F238E27FC236}">
                  <a16:creationId xmlns:a16="http://schemas.microsoft.com/office/drawing/2014/main" id="{A4827B60-B255-4E2E-AEDC-E545657B6443}"/>
                </a:ext>
              </a:extLst>
            </p:cNvPr>
            <p:cNvGraphicFramePr>
              <a:graphicFrameLocks noChangeAspect="1"/>
            </p:cNvGraphicFramePr>
            <p:nvPr/>
          </p:nvGraphicFramePr>
          <p:xfrm>
            <a:off x="2562" y="2796"/>
            <a:ext cx="1225" cy="277"/>
          </p:xfrm>
          <a:graphic>
            <a:graphicData uri="http://schemas.openxmlformats.org/presentationml/2006/ole">
              <mc:AlternateContent xmlns:mc="http://schemas.openxmlformats.org/markup-compatibility/2006">
                <mc:Choice xmlns:v="urn:schemas-microsoft-com:vml" Requires="v">
                  <p:oleObj name="Equation" r:id="rId14" imgW="1041120" imgH="203040" progId="Equation.DSMT4">
                    <p:embed/>
                  </p:oleObj>
                </mc:Choice>
                <mc:Fallback>
                  <p:oleObj name="Equation" r:id="rId14" imgW="1041120" imgH="203040" progId="Equation.DSMT4">
                    <p:embed/>
                    <p:pic>
                      <p:nvPicPr>
                        <p:cNvPr id="183315" name="Object 19">
                          <a:extLst>
                            <a:ext uri="{FF2B5EF4-FFF2-40B4-BE49-F238E27FC236}">
                              <a16:creationId xmlns:a16="http://schemas.microsoft.com/office/drawing/2014/main" id="{A4827B60-B255-4E2E-AEDC-E545657B644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2" y="2796"/>
                          <a:ext cx="122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3316" name="Object 20">
            <a:extLst>
              <a:ext uri="{FF2B5EF4-FFF2-40B4-BE49-F238E27FC236}">
                <a16:creationId xmlns:a16="http://schemas.microsoft.com/office/drawing/2014/main" id="{7B4AEA24-4943-4887-BD88-2537E2F0C058}"/>
              </a:ext>
            </a:extLst>
          </p:cNvPr>
          <p:cNvGraphicFramePr>
            <a:graphicFrameLocks/>
          </p:cNvGraphicFramePr>
          <p:nvPr>
            <p:extLst>
              <p:ext uri="{D42A27DB-BD31-4B8C-83A1-F6EECF244321}">
                <p14:modId xmlns:p14="http://schemas.microsoft.com/office/powerpoint/2010/main" val="620781049"/>
              </p:ext>
            </p:extLst>
          </p:nvPr>
        </p:nvGraphicFramePr>
        <p:xfrm>
          <a:off x="395536" y="3068638"/>
          <a:ext cx="8069262" cy="411162"/>
        </p:xfrm>
        <a:graphic>
          <a:graphicData uri="http://schemas.openxmlformats.org/presentationml/2006/ole">
            <mc:AlternateContent xmlns:mc="http://schemas.openxmlformats.org/markup-compatibility/2006">
              <mc:Choice xmlns:v="urn:schemas-microsoft-com:vml" Requires="v">
                <p:oleObj name="Equation" r:id="rId16" imgW="4025880" imgH="203040" progId="Equation.DSMT4">
                  <p:embed/>
                </p:oleObj>
              </mc:Choice>
              <mc:Fallback>
                <p:oleObj name="Equation" r:id="rId16" imgW="4025880" imgH="203040" progId="Equation.DSMT4">
                  <p:embed/>
                  <p:pic>
                    <p:nvPicPr>
                      <p:cNvPr id="183316" name="Object 20">
                        <a:extLst>
                          <a:ext uri="{FF2B5EF4-FFF2-40B4-BE49-F238E27FC236}">
                            <a16:creationId xmlns:a16="http://schemas.microsoft.com/office/drawing/2014/main" id="{7B4AEA24-4943-4887-BD88-2537E2F0C058}"/>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5536" y="3068638"/>
                        <a:ext cx="80692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17" name="Object 21">
            <a:extLst>
              <a:ext uri="{FF2B5EF4-FFF2-40B4-BE49-F238E27FC236}">
                <a16:creationId xmlns:a16="http://schemas.microsoft.com/office/drawing/2014/main" id="{E33E92EA-7452-4E2E-A092-8D5C2D38AF58}"/>
              </a:ext>
            </a:extLst>
          </p:cNvPr>
          <p:cNvGraphicFramePr>
            <a:graphicFrameLocks/>
          </p:cNvGraphicFramePr>
          <p:nvPr>
            <p:extLst>
              <p:ext uri="{D42A27DB-BD31-4B8C-83A1-F6EECF244321}">
                <p14:modId xmlns:p14="http://schemas.microsoft.com/office/powerpoint/2010/main" val="1825195436"/>
              </p:ext>
            </p:extLst>
          </p:nvPr>
        </p:nvGraphicFramePr>
        <p:xfrm>
          <a:off x="323850" y="4868863"/>
          <a:ext cx="7153275" cy="409575"/>
        </p:xfrm>
        <a:graphic>
          <a:graphicData uri="http://schemas.openxmlformats.org/presentationml/2006/ole">
            <mc:AlternateContent xmlns:mc="http://schemas.openxmlformats.org/markup-compatibility/2006">
              <mc:Choice xmlns:v="urn:schemas-microsoft-com:vml" Requires="v">
                <p:oleObj name="Equation" r:id="rId18" imgW="3568680" imgH="203040" progId="Equation.DSMT4">
                  <p:embed/>
                </p:oleObj>
              </mc:Choice>
              <mc:Fallback>
                <p:oleObj name="Equation" r:id="rId18" imgW="3568680" imgH="203040" progId="Equation.DSMT4">
                  <p:embed/>
                  <p:pic>
                    <p:nvPicPr>
                      <p:cNvPr id="183317" name="Object 21">
                        <a:extLst>
                          <a:ext uri="{FF2B5EF4-FFF2-40B4-BE49-F238E27FC236}">
                            <a16:creationId xmlns:a16="http://schemas.microsoft.com/office/drawing/2014/main" id="{E33E92EA-7452-4E2E-A092-8D5C2D38AF58}"/>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850" y="4868863"/>
                        <a:ext cx="71532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3322" name="Rectangle 26">
            <a:extLst>
              <a:ext uri="{FF2B5EF4-FFF2-40B4-BE49-F238E27FC236}">
                <a16:creationId xmlns:a16="http://schemas.microsoft.com/office/drawing/2014/main" id="{2126C776-43F3-42DB-9A6C-106BEEF011C2}"/>
              </a:ext>
            </a:extLst>
          </p:cNvPr>
          <p:cNvSpPr>
            <a:spLocks noChangeArrowheads="1"/>
          </p:cNvSpPr>
          <p:nvPr/>
        </p:nvSpPr>
        <p:spPr bwMode="auto">
          <a:xfrm>
            <a:off x="250824" y="5299075"/>
            <a:ext cx="8569647" cy="1009650"/>
          </a:xfrm>
          <a:prstGeom prst="rect">
            <a:avLst/>
          </a:prstGeom>
          <a:solidFill>
            <a:schemeClr val="bg1"/>
          </a:solidFill>
          <a:ln>
            <a:noFill/>
          </a:ln>
          <a:effec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marL="0" indent="0">
              <a:lnSpc>
                <a:spcPct val="125000"/>
              </a:lnSpc>
              <a:spcBef>
                <a:spcPct val="0"/>
              </a:spcBef>
              <a:buClrTx/>
              <a:buSzTx/>
              <a:buFontTx/>
              <a:buNone/>
            </a:pPr>
            <a:r>
              <a:rPr kumimoji="0" lang="en-US" altLang="zh-CN" sz="2400" dirty="0"/>
              <a:t>       </a:t>
            </a:r>
            <a:r>
              <a:rPr kumimoji="0" lang="zh-CN" altLang="en-US" sz="2400" dirty="0">
                <a:solidFill>
                  <a:srgbClr val="FF3300"/>
                </a:solidFill>
                <a:latin typeface="Times New Roman" panose="02020603050405020304" pitchFamily="18" charset="0"/>
              </a:rPr>
              <a:t>例</a:t>
            </a:r>
            <a:r>
              <a:rPr kumimoji="0" lang="en-US" altLang="zh-CN" sz="2400" dirty="0">
                <a:solidFill>
                  <a:srgbClr val="FF3300"/>
                </a:solidFill>
                <a:latin typeface="Times New Roman" panose="02020603050405020304" pitchFamily="18" charset="0"/>
              </a:rPr>
              <a:t>3   </a:t>
            </a:r>
            <a:r>
              <a:rPr kumimoji="0" lang="zh-CN" altLang="en-US" sz="2400" dirty="0">
                <a:latin typeface="Times New Roman" panose="02020603050405020304" pitchFamily="18" charset="0"/>
              </a:rPr>
              <a:t>实数集上的 “</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关系是一个等价关系，</a:t>
            </a:r>
            <a:r>
              <a:rPr kumimoji="0" lang="en-US" altLang="zh-CN" sz="2400" i="1" dirty="0">
                <a:latin typeface="Times New Roman" panose="02020603050405020304" pitchFamily="18" charset="0"/>
              </a:rPr>
              <a:t>n</a:t>
            </a:r>
            <a:r>
              <a:rPr kumimoji="0" lang="zh-CN" altLang="en-US" sz="2400" dirty="0">
                <a:latin typeface="Times New Roman" panose="02020603050405020304" pitchFamily="18" charset="0"/>
              </a:rPr>
              <a:t>阶矩阵上的相似关系是等价关系，而实数集上的 “</a:t>
            </a:r>
            <a:r>
              <a:rPr kumimoji="0" lang="en-US" altLang="zh-CN" sz="2400" dirty="0">
                <a:latin typeface="Times New Roman" panose="02020603050405020304" pitchFamily="18" charset="0"/>
              </a:rPr>
              <a:t>&lt;”</a:t>
            </a:r>
            <a:r>
              <a:rPr kumimoji="0" lang="zh-CN" altLang="en-US" sz="2400" dirty="0">
                <a:latin typeface="Times New Roman" panose="02020603050405020304" pitchFamily="18" charset="0"/>
              </a:rPr>
              <a:t>关系不是等价关系</a:t>
            </a:r>
            <a:r>
              <a:rPr kumimoji="0" lang="zh-CN"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83305"/>
                                        </p:tgtEl>
                                        <p:attrNameLst>
                                          <p:attrName>style.visibility</p:attrName>
                                        </p:attrNameLst>
                                      </p:cBhvr>
                                      <p:to>
                                        <p:strVal val="visible"/>
                                      </p:to>
                                    </p:set>
                                    <p:animEffect transition="in" filter="wipe(up)">
                                      <p:cBhvr>
                                        <p:cTn id="7" dur="500"/>
                                        <p:tgtEl>
                                          <p:spTgt spid="183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3306"/>
                                        </p:tgtEl>
                                        <p:attrNameLst>
                                          <p:attrName>style.visibility</p:attrName>
                                        </p:attrNameLst>
                                      </p:cBhvr>
                                      <p:to>
                                        <p:strVal val="visible"/>
                                      </p:to>
                                    </p:set>
                                    <p:animEffect transition="in" filter="wipe(up)">
                                      <p:cBhvr>
                                        <p:cTn id="12" dur="500"/>
                                        <p:tgtEl>
                                          <p:spTgt spid="183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83308"/>
                                        </p:tgtEl>
                                        <p:attrNameLst>
                                          <p:attrName>style.visibility</p:attrName>
                                        </p:attrNameLst>
                                      </p:cBhvr>
                                      <p:to>
                                        <p:strVal val="visible"/>
                                      </p:to>
                                    </p:set>
                                    <p:animEffect transition="in" filter="wipe(up)">
                                      <p:cBhvr>
                                        <p:cTn id="17" dur="500"/>
                                        <p:tgtEl>
                                          <p:spTgt spid="183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3309"/>
                                        </p:tgtEl>
                                        <p:attrNameLst>
                                          <p:attrName>style.visibility</p:attrName>
                                        </p:attrNameLst>
                                      </p:cBhvr>
                                      <p:to>
                                        <p:strVal val="visible"/>
                                      </p:to>
                                    </p:set>
                                    <p:animEffect transition="in" filter="wipe(up)">
                                      <p:cBhvr>
                                        <p:cTn id="22" dur="500"/>
                                        <p:tgtEl>
                                          <p:spTgt spid="183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3316"/>
                                        </p:tgtEl>
                                        <p:attrNameLst>
                                          <p:attrName>style.visibility</p:attrName>
                                        </p:attrNameLst>
                                      </p:cBhvr>
                                      <p:to>
                                        <p:strVal val="visible"/>
                                      </p:to>
                                    </p:set>
                                    <p:animEffect transition="in" filter="wipe(up)">
                                      <p:cBhvr>
                                        <p:cTn id="27" dur="500"/>
                                        <p:tgtEl>
                                          <p:spTgt spid="1833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3323"/>
                                        </p:tgtEl>
                                        <p:attrNameLst>
                                          <p:attrName>style.visibility</p:attrName>
                                        </p:attrNameLst>
                                      </p:cBhvr>
                                      <p:to>
                                        <p:strVal val="visible"/>
                                      </p:to>
                                    </p:set>
                                    <p:animEffect transition="in" filter="wipe(up)">
                                      <p:cBhvr>
                                        <p:cTn id="32" dur="500"/>
                                        <p:tgtEl>
                                          <p:spTgt spid="183323"/>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83317"/>
                                        </p:tgtEl>
                                        <p:attrNameLst>
                                          <p:attrName>style.visibility</p:attrName>
                                        </p:attrNameLst>
                                      </p:cBhvr>
                                      <p:to>
                                        <p:strVal val="visible"/>
                                      </p:to>
                                    </p:set>
                                    <p:animEffect transition="in" filter="wipe(up)">
                                      <p:cBhvr>
                                        <p:cTn id="36" dur="500"/>
                                        <p:tgtEl>
                                          <p:spTgt spid="1833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3322">
                                            <p:txEl>
                                              <p:pRg st="0" end="0"/>
                                            </p:txEl>
                                          </p:spTgt>
                                        </p:tgtEl>
                                        <p:attrNameLst>
                                          <p:attrName>style.visibility</p:attrName>
                                        </p:attrNameLst>
                                      </p:cBhvr>
                                      <p:to>
                                        <p:strVal val="visible"/>
                                      </p:to>
                                    </p:set>
                                    <p:animEffect transition="in" filter="wipe(left)">
                                      <p:cBhvr>
                                        <p:cTn id="41" dur="500"/>
                                        <p:tgtEl>
                                          <p:spTgt spid="1833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22"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DEE20A05-9FBE-47F2-9F7A-C3F67AF86A68}"/>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sp>
        <p:nvSpPr>
          <p:cNvPr id="182282" name="Rectangle 10">
            <a:extLst>
              <a:ext uri="{FF2B5EF4-FFF2-40B4-BE49-F238E27FC236}">
                <a16:creationId xmlns:a16="http://schemas.microsoft.com/office/drawing/2014/main" id="{866CAF80-C155-4659-9034-B12D32C2779F}"/>
              </a:ext>
            </a:extLst>
          </p:cNvPr>
          <p:cNvSpPr>
            <a:spLocks noChangeArrowheads="1"/>
          </p:cNvSpPr>
          <p:nvPr/>
        </p:nvSpPr>
        <p:spPr bwMode="auto">
          <a:xfrm>
            <a:off x="250825" y="1196975"/>
            <a:ext cx="8497888" cy="19415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dirty="0"/>
              <a:t>      </a:t>
            </a:r>
            <a:r>
              <a:rPr kumimoji="0" lang="zh-CN" altLang="en-US" sz="2400" dirty="0"/>
              <a:t>下面规定什么叫集合的分类。      </a:t>
            </a:r>
          </a:p>
          <a:p>
            <a:pPr>
              <a:lnSpc>
                <a:spcPct val="125000"/>
              </a:lnSpc>
              <a:spcBef>
                <a:spcPct val="0"/>
              </a:spcBef>
              <a:buClrTx/>
              <a:buSzTx/>
              <a:buFontTx/>
              <a:buNone/>
            </a:pPr>
            <a:r>
              <a:rPr kumimoji="0" lang="zh-CN" altLang="en-US" sz="2400" dirty="0">
                <a:solidFill>
                  <a:schemeClr val="hlink"/>
                </a:solidFill>
                <a:latin typeface="Times New Roman" panose="02020603050405020304" pitchFamily="18" charset="0"/>
              </a:rPr>
              <a:t>        </a:t>
            </a:r>
            <a:r>
              <a:rPr kumimoji="0" lang="zh-CN" altLang="en-US" sz="2400" b="1" dirty="0">
                <a:solidFill>
                  <a:srgbClr val="FF3300"/>
                </a:solidFill>
                <a:latin typeface="Times New Roman" panose="02020603050405020304" pitchFamily="18" charset="0"/>
              </a:rPr>
              <a:t>定义</a:t>
            </a:r>
            <a:r>
              <a:rPr kumimoji="0" lang="en-US" altLang="zh-CN" sz="2400" b="1" dirty="0">
                <a:solidFill>
                  <a:srgbClr val="FF3300"/>
                </a:solidFill>
                <a:latin typeface="Times New Roman" panose="02020603050405020304" pitchFamily="18" charset="0"/>
              </a:rPr>
              <a:t>3    </a:t>
            </a:r>
            <a:r>
              <a:rPr kumimoji="0" lang="zh-CN" altLang="en-US" sz="2400" dirty="0">
                <a:latin typeface="Times New Roman" panose="02020603050405020304" pitchFamily="18" charset="0"/>
              </a:rPr>
              <a:t>若把一集合</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分成若干个叫做</a:t>
            </a:r>
            <a:r>
              <a:rPr kumimoji="0" lang="zh-CN" altLang="en-US" sz="2400" dirty="0">
                <a:solidFill>
                  <a:schemeClr val="hlink"/>
                </a:solidFill>
                <a:latin typeface="Times New Roman" panose="02020603050405020304" pitchFamily="18" charset="0"/>
              </a:rPr>
              <a:t>类</a:t>
            </a:r>
            <a:r>
              <a:rPr kumimoji="0" lang="zh-CN" altLang="en-US" sz="2400" dirty="0">
                <a:latin typeface="Times New Roman" panose="02020603050405020304" pitchFamily="18" charset="0"/>
              </a:rPr>
              <a:t>的子集，使得</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a:t>
            </a:r>
          </a:p>
          <a:p>
            <a:pPr>
              <a:lnSpc>
                <a:spcPct val="125000"/>
              </a:lnSpc>
              <a:spcBef>
                <a:spcPct val="0"/>
              </a:spcBef>
              <a:buClrTx/>
              <a:buSzTx/>
              <a:buFontTx/>
              <a:buNone/>
            </a:pPr>
            <a:r>
              <a:rPr kumimoji="0" lang="zh-CN" altLang="en-US" sz="2400" dirty="0">
                <a:latin typeface="Times New Roman" panose="02020603050405020304" pitchFamily="18" charset="0"/>
              </a:rPr>
              <a:t>每一个元</a:t>
            </a:r>
            <a:r>
              <a:rPr kumimoji="0" lang="zh-CN" altLang="en-US" sz="2400" dirty="0">
                <a:solidFill>
                  <a:srgbClr val="7030A0"/>
                </a:solidFill>
                <a:latin typeface="Times New Roman" panose="02020603050405020304" pitchFamily="18" charset="0"/>
              </a:rPr>
              <a:t>属于且只属于</a:t>
            </a:r>
            <a:r>
              <a:rPr kumimoji="0" lang="zh-CN" altLang="en-US" sz="2400" dirty="0">
                <a:latin typeface="Times New Roman" panose="02020603050405020304" pitchFamily="18" charset="0"/>
              </a:rPr>
              <a:t>一个类</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则这些类的全体叫做集合</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a:t>
            </a:r>
          </a:p>
          <a:p>
            <a:pPr>
              <a:lnSpc>
                <a:spcPct val="125000"/>
              </a:lnSpc>
              <a:spcBef>
                <a:spcPct val="0"/>
              </a:spcBef>
              <a:buClrTx/>
              <a:buSzTx/>
              <a:buFontTx/>
              <a:buNone/>
            </a:pPr>
            <a:r>
              <a:rPr kumimoji="0" lang="zh-CN" altLang="en-US" sz="2400" dirty="0">
                <a:latin typeface="Times New Roman" panose="02020603050405020304" pitchFamily="18" charset="0"/>
              </a:rPr>
              <a:t>一个</a:t>
            </a:r>
            <a:r>
              <a:rPr kumimoji="0" lang="zh-CN" altLang="en-US" sz="2400" dirty="0">
                <a:solidFill>
                  <a:schemeClr val="hlink"/>
                </a:solidFill>
                <a:latin typeface="Times New Roman" panose="02020603050405020304" pitchFamily="18" charset="0"/>
              </a:rPr>
              <a:t>分类</a:t>
            </a:r>
            <a:r>
              <a:rPr kumimoji="0" lang="en-US" altLang="zh-CN" sz="2400" dirty="0">
                <a:latin typeface="Times New Roman" panose="02020603050405020304" pitchFamily="18" charset="0"/>
              </a:rPr>
              <a:t>.</a:t>
            </a:r>
          </a:p>
        </p:txBody>
      </p:sp>
      <p:graphicFrame>
        <p:nvGraphicFramePr>
          <p:cNvPr id="182283" name="Object 11">
            <a:extLst>
              <a:ext uri="{FF2B5EF4-FFF2-40B4-BE49-F238E27FC236}">
                <a16:creationId xmlns:a16="http://schemas.microsoft.com/office/drawing/2014/main" id="{EFF7A7DF-132F-4275-B982-51900DF13ACD}"/>
              </a:ext>
            </a:extLst>
          </p:cNvPr>
          <p:cNvGraphicFramePr>
            <a:graphicFrameLocks/>
          </p:cNvGraphicFramePr>
          <p:nvPr>
            <p:extLst>
              <p:ext uri="{D42A27DB-BD31-4B8C-83A1-F6EECF244321}">
                <p14:modId xmlns:p14="http://schemas.microsoft.com/office/powerpoint/2010/main" val="2034942324"/>
              </p:ext>
            </p:extLst>
          </p:nvPr>
        </p:nvGraphicFramePr>
        <p:xfrm>
          <a:off x="839788" y="3213100"/>
          <a:ext cx="6924675" cy="461963"/>
        </p:xfrm>
        <a:graphic>
          <a:graphicData uri="http://schemas.openxmlformats.org/presentationml/2006/ole">
            <mc:AlternateContent xmlns:mc="http://schemas.openxmlformats.org/markup-compatibility/2006">
              <mc:Choice xmlns:v="urn:schemas-microsoft-com:vml" Requires="v">
                <p:oleObj name="Equation" r:id="rId2" imgW="3454200" imgH="228600" progId="Equation.DSMT4">
                  <p:embed/>
                </p:oleObj>
              </mc:Choice>
              <mc:Fallback>
                <p:oleObj name="Equation" r:id="rId2" imgW="3454200" imgH="228600" progId="Equation.DSMT4">
                  <p:embed/>
                  <p:pic>
                    <p:nvPicPr>
                      <p:cNvPr id="182283" name="Object 11">
                        <a:extLst>
                          <a:ext uri="{FF2B5EF4-FFF2-40B4-BE49-F238E27FC236}">
                            <a16:creationId xmlns:a16="http://schemas.microsoft.com/office/drawing/2014/main" id="{EFF7A7DF-132F-4275-B982-51900DF13A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3213100"/>
                        <a:ext cx="6924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2284" name="Object 12">
            <a:extLst>
              <a:ext uri="{FF2B5EF4-FFF2-40B4-BE49-F238E27FC236}">
                <a16:creationId xmlns:a16="http://schemas.microsoft.com/office/drawing/2014/main" id="{59DC9965-EEF8-4F50-9AC2-0C60AD1B7E7D}"/>
              </a:ext>
            </a:extLst>
          </p:cNvPr>
          <p:cNvGraphicFramePr>
            <a:graphicFrameLocks/>
          </p:cNvGraphicFramePr>
          <p:nvPr>
            <p:extLst>
              <p:ext uri="{D42A27DB-BD31-4B8C-83A1-F6EECF244321}">
                <p14:modId xmlns:p14="http://schemas.microsoft.com/office/powerpoint/2010/main" val="3039423276"/>
              </p:ext>
            </p:extLst>
          </p:nvPr>
        </p:nvGraphicFramePr>
        <p:xfrm>
          <a:off x="250825" y="3530600"/>
          <a:ext cx="8120063" cy="771525"/>
        </p:xfrm>
        <a:graphic>
          <a:graphicData uri="http://schemas.openxmlformats.org/presentationml/2006/ole">
            <mc:AlternateContent xmlns:mc="http://schemas.openxmlformats.org/markup-compatibility/2006">
              <mc:Choice xmlns:v="urn:schemas-microsoft-com:vml" Requires="v">
                <p:oleObj name="Equation" r:id="rId4" imgW="4051080" imgH="380880" progId="Equation.DSMT4">
                  <p:embed/>
                </p:oleObj>
              </mc:Choice>
              <mc:Fallback>
                <p:oleObj name="Equation" r:id="rId4" imgW="4051080" imgH="380880" progId="Equation.DSMT4">
                  <p:embed/>
                  <p:pic>
                    <p:nvPicPr>
                      <p:cNvPr id="182284" name="Object 12">
                        <a:extLst>
                          <a:ext uri="{FF2B5EF4-FFF2-40B4-BE49-F238E27FC236}">
                            <a16:creationId xmlns:a16="http://schemas.microsoft.com/office/drawing/2014/main" id="{59DC9965-EEF8-4F50-9AC2-0C60AD1B7E7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530600"/>
                        <a:ext cx="812006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2286" name="Rectangle 14">
            <a:extLst>
              <a:ext uri="{FF2B5EF4-FFF2-40B4-BE49-F238E27FC236}">
                <a16:creationId xmlns:a16="http://schemas.microsoft.com/office/drawing/2014/main" id="{43FBA3A0-6FAC-4C95-83E7-D6A740B64834}"/>
              </a:ext>
            </a:extLst>
          </p:cNvPr>
          <p:cNvSpPr>
            <a:spLocks noChangeArrowheads="1"/>
          </p:cNvSpPr>
          <p:nvPr/>
        </p:nvSpPr>
        <p:spPr bwMode="auto">
          <a:xfrm>
            <a:off x="250825" y="4292600"/>
            <a:ext cx="8497888" cy="19415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dirty="0">
                <a:latin typeface="Times New Roman" panose="02020603050405020304" pitchFamily="18" charset="0"/>
              </a:rPr>
              <a:t>         </a:t>
            </a:r>
            <a:r>
              <a:rPr kumimoji="0" lang="zh-CN" altLang="en-US" sz="2400" b="1" dirty="0">
                <a:solidFill>
                  <a:srgbClr val="FF3300"/>
                </a:solidFill>
                <a:latin typeface="Times New Roman" panose="02020603050405020304" pitchFamily="18" charset="0"/>
              </a:rPr>
              <a:t>定义</a:t>
            </a:r>
            <a:r>
              <a:rPr kumimoji="0" lang="en-US" altLang="zh-CN" sz="2400" b="1" dirty="0">
                <a:solidFill>
                  <a:srgbClr val="FF3300"/>
                </a:solidFill>
                <a:latin typeface="Times New Roman" panose="02020603050405020304" pitchFamily="18" charset="0"/>
              </a:rPr>
              <a:t>4    </a:t>
            </a:r>
            <a:r>
              <a:rPr kumimoji="0" lang="zh-CN" altLang="en-US" sz="2400" dirty="0">
                <a:latin typeface="Times New Roman" panose="02020603050405020304" pitchFamily="18" charset="0"/>
              </a:rPr>
              <a:t>假设有一个集合的分类。那么，一个类中的任何</a:t>
            </a:r>
          </a:p>
          <a:p>
            <a:pPr>
              <a:lnSpc>
                <a:spcPct val="125000"/>
              </a:lnSpc>
              <a:spcBef>
                <a:spcPct val="0"/>
              </a:spcBef>
              <a:buClrTx/>
              <a:buSzTx/>
              <a:buFontTx/>
              <a:buNone/>
            </a:pPr>
            <a:r>
              <a:rPr kumimoji="0" lang="zh-CN" altLang="en-US" sz="2400" dirty="0">
                <a:latin typeface="Times New Roman" panose="02020603050405020304" pitchFamily="18" charset="0"/>
              </a:rPr>
              <a:t>一个元叫做这个类的一个</a:t>
            </a:r>
            <a:r>
              <a:rPr kumimoji="0" lang="zh-CN" altLang="en-US" sz="2400" dirty="0">
                <a:solidFill>
                  <a:schemeClr val="hlink"/>
                </a:solidFill>
                <a:latin typeface="Times New Roman" panose="02020603050405020304" pitchFamily="18" charset="0"/>
              </a:rPr>
              <a:t>代表</a:t>
            </a:r>
            <a:r>
              <a:rPr kumimoji="0" lang="zh-CN" altLang="en-US" sz="2400" dirty="0">
                <a:latin typeface="Times New Roman" panose="02020603050405020304" pitchFamily="18" charset="0"/>
              </a:rPr>
              <a:t>。刚好由每一类的一个代表作成</a:t>
            </a:r>
          </a:p>
          <a:p>
            <a:pPr>
              <a:lnSpc>
                <a:spcPct val="125000"/>
              </a:lnSpc>
              <a:spcBef>
                <a:spcPct val="0"/>
              </a:spcBef>
              <a:buClrTx/>
              <a:buSzTx/>
              <a:buFontTx/>
              <a:buNone/>
            </a:pPr>
            <a:r>
              <a:rPr kumimoji="0" lang="zh-CN" altLang="en-US" sz="2400" dirty="0">
                <a:latin typeface="Times New Roman" panose="02020603050405020304" pitchFamily="18" charset="0"/>
              </a:rPr>
              <a:t>的集合叫做一个</a:t>
            </a:r>
            <a:r>
              <a:rPr kumimoji="0" lang="zh-CN" altLang="en-US" sz="2400" dirty="0">
                <a:solidFill>
                  <a:schemeClr val="hlink"/>
                </a:solidFill>
                <a:latin typeface="Times New Roman" panose="02020603050405020304" pitchFamily="18" charset="0"/>
              </a:rPr>
              <a:t>全体代表团</a:t>
            </a:r>
            <a:r>
              <a:rPr kumimoji="0" lang="en-US" altLang="zh-CN" sz="2400" dirty="0">
                <a:solidFill>
                  <a:schemeClr val="hlink"/>
                </a:solidFill>
                <a:latin typeface="Times New Roman" panose="02020603050405020304" pitchFamily="18" charset="0"/>
              </a:rPr>
              <a:t>(</a:t>
            </a:r>
            <a:r>
              <a:rPr kumimoji="0" lang="zh-CN" altLang="en-US" sz="2400" dirty="0">
                <a:solidFill>
                  <a:schemeClr val="hlink"/>
                </a:solidFill>
                <a:latin typeface="Times New Roman" panose="02020603050405020304" pitchFamily="18" charset="0"/>
              </a:rPr>
              <a:t>商集</a:t>
            </a:r>
            <a:r>
              <a:rPr kumimoji="0" lang="en-US" altLang="zh-CN" sz="2400" dirty="0">
                <a:solidFill>
                  <a:schemeClr val="hlink"/>
                </a:solidFill>
                <a:latin typeface="Times New Roman" panose="02020603050405020304" pitchFamily="18" charset="0"/>
              </a:rPr>
              <a:t>)</a:t>
            </a:r>
            <a:r>
              <a:rPr kumimoji="0" lang="zh-CN" altLang="en-US" sz="2400" dirty="0">
                <a:latin typeface="Times New Roman" panose="02020603050405020304" pitchFamily="18" charset="0"/>
              </a:rPr>
              <a:t>。</a:t>
            </a:r>
          </a:p>
          <a:p>
            <a:pPr>
              <a:lnSpc>
                <a:spcPct val="125000"/>
              </a:lnSpc>
              <a:spcBef>
                <a:spcPct val="0"/>
              </a:spcBef>
              <a:buClrTx/>
              <a:buSzTx/>
              <a:buFontTx/>
              <a:buNone/>
            </a:pPr>
            <a:r>
              <a:rPr kumimoji="0" lang="zh-CN" altLang="en-US" sz="2400" dirty="0">
                <a:latin typeface="Times New Roman" panose="02020603050405020304" pitchFamily="18" charset="0"/>
              </a:rPr>
              <a:t>       集合的分类与集合上的等价关系有密切联系。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2282">
                                            <p:txEl>
                                              <p:pRg st="0" end="0"/>
                                            </p:txEl>
                                          </p:spTgt>
                                        </p:tgtEl>
                                        <p:attrNameLst>
                                          <p:attrName>style.visibility</p:attrName>
                                        </p:attrNameLst>
                                      </p:cBhvr>
                                      <p:to>
                                        <p:strVal val="visible"/>
                                      </p:to>
                                    </p:set>
                                    <p:animEffect transition="in" filter="wipe(left)">
                                      <p:cBhvr>
                                        <p:cTn id="7" dur="500"/>
                                        <p:tgtEl>
                                          <p:spTgt spid="182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82">
                                            <p:txEl>
                                              <p:pRg st="1" end="1"/>
                                            </p:txEl>
                                          </p:spTgt>
                                        </p:tgtEl>
                                        <p:attrNameLst>
                                          <p:attrName>style.visibility</p:attrName>
                                        </p:attrNameLst>
                                      </p:cBhvr>
                                      <p:to>
                                        <p:strVal val="visible"/>
                                      </p:to>
                                    </p:set>
                                    <p:animEffect transition="in" filter="wipe(left)">
                                      <p:cBhvr>
                                        <p:cTn id="12" dur="500"/>
                                        <p:tgtEl>
                                          <p:spTgt spid="1822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82">
                                            <p:txEl>
                                              <p:pRg st="2" end="2"/>
                                            </p:txEl>
                                          </p:spTgt>
                                        </p:tgtEl>
                                        <p:attrNameLst>
                                          <p:attrName>style.visibility</p:attrName>
                                        </p:attrNameLst>
                                      </p:cBhvr>
                                      <p:to>
                                        <p:strVal val="visible"/>
                                      </p:to>
                                    </p:set>
                                    <p:animEffect transition="in" filter="wipe(left)">
                                      <p:cBhvr>
                                        <p:cTn id="17" dur="500"/>
                                        <p:tgtEl>
                                          <p:spTgt spid="182282">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2282">
                                            <p:txEl>
                                              <p:pRg st="3" end="3"/>
                                            </p:txEl>
                                          </p:spTgt>
                                        </p:tgtEl>
                                        <p:attrNameLst>
                                          <p:attrName>style.visibility</p:attrName>
                                        </p:attrNameLst>
                                      </p:cBhvr>
                                      <p:to>
                                        <p:strVal val="visible"/>
                                      </p:to>
                                    </p:set>
                                    <p:animEffect transition="in" filter="wipe(left)">
                                      <p:cBhvr>
                                        <p:cTn id="21" dur="500"/>
                                        <p:tgtEl>
                                          <p:spTgt spid="182282">
                                            <p:txEl>
                                              <p:pRg st="3" end="3"/>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2283"/>
                                        </p:tgtEl>
                                        <p:attrNameLst>
                                          <p:attrName>style.visibility</p:attrName>
                                        </p:attrNameLst>
                                      </p:cBhvr>
                                      <p:to>
                                        <p:strVal val="visible"/>
                                      </p:to>
                                    </p:set>
                                    <p:animEffect transition="in" filter="wipe(left)">
                                      <p:cBhvr>
                                        <p:cTn id="25" dur="500"/>
                                        <p:tgtEl>
                                          <p:spTgt spid="1822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82284"/>
                                        </p:tgtEl>
                                        <p:attrNameLst>
                                          <p:attrName>style.visibility</p:attrName>
                                        </p:attrNameLst>
                                      </p:cBhvr>
                                      <p:to>
                                        <p:strVal val="visible"/>
                                      </p:to>
                                    </p:set>
                                    <p:animEffect transition="in" filter="wipe(left)">
                                      <p:cBhvr>
                                        <p:cTn id="30" dur="500"/>
                                        <p:tgtEl>
                                          <p:spTgt spid="18228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2286">
                                            <p:txEl>
                                              <p:pRg st="0" end="0"/>
                                            </p:txEl>
                                          </p:spTgt>
                                        </p:tgtEl>
                                        <p:attrNameLst>
                                          <p:attrName>style.visibility</p:attrName>
                                        </p:attrNameLst>
                                      </p:cBhvr>
                                      <p:to>
                                        <p:strVal val="visible"/>
                                      </p:to>
                                    </p:set>
                                    <p:animEffect transition="in" filter="wipe(left)">
                                      <p:cBhvr>
                                        <p:cTn id="35" dur="500"/>
                                        <p:tgtEl>
                                          <p:spTgt spid="182286">
                                            <p:txEl>
                                              <p:pRg st="0" end="0"/>
                                            </p:txEl>
                                          </p:spTgt>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82286">
                                            <p:txEl>
                                              <p:pRg st="1" end="1"/>
                                            </p:txEl>
                                          </p:spTgt>
                                        </p:tgtEl>
                                        <p:attrNameLst>
                                          <p:attrName>style.visibility</p:attrName>
                                        </p:attrNameLst>
                                      </p:cBhvr>
                                      <p:to>
                                        <p:strVal val="visible"/>
                                      </p:to>
                                    </p:set>
                                    <p:animEffect transition="in" filter="wipe(left)">
                                      <p:cBhvr>
                                        <p:cTn id="39" dur="500"/>
                                        <p:tgtEl>
                                          <p:spTgt spid="182286">
                                            <p:txEl>
                                              <p:pRg st="1" end="1"/>
                                            </p:txEl>
                                          </p:spTgt>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82286">
                                            <p:txEl>
                                              <p:pRg st="2" end="2"/>
                                            </p:txEl>
                                          </p:spTgt>
                                        </p:tgtEl>
                                        <p:attrNameLst>
                                          <p:attrName>style.visibility</p:attrName>
                                        </p:attrNameLst>
                                      </p:cBhvr>
                                      <p:to>
                                        <p:strVal val="visible"/>
                                      </p:to>
                                    </p:set>
                                    <p:animEffect transition="in" filter="wipe(left)">
                                      <p:cBhvr>
                                        <p:cTn id="43" dur="500"/>
                                        <p:tgtEl>
                                          <p:spTgt spid="182286">
                                            <p:txEl>
                                              <p:pRg st="2" end="2"/>
                                            </p:txEl>
                                          </p:spTgt>
                                        </p:tgtEl>
                                      </p:cBhvr>
                                    </p:animEffect>
                                  </p:childTnLst>
                                </p:cTn>
                              </p:par>
                            </p:childTnLst>
                          </p:cTn>
                        </p:par>
                        <p:par>
                          <p:cTn id="44" fill="hold" nodeType="afterGroup">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182286">
                                            <p:txEl>
                                              <p:pRg st="3" end="3"/>
                                            </p:txEl>
                                          </p:spTgt>
                                        </p:tgtEl>
                                        <p:attrNameLst>
                                          <p:attrName>style.visibility</p:attrName>
                                        </p:attrNameLst>
                                      </p:cBhvr>
                                      <p:to>
                                        <p:strVal val="visible"/>
                                      </p:to>
                                    </p:set>
                                    <p:animEffect transition="in" filter="wipe(left)">
                                      <p:cBhvr>
                                        <p:cTn id="47" dur="500"/>
                                        <p:tgtEl>
                                          <p:spTgt spid="1822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uiExpand="1" build="p" autoUpdateAnimBg="0"/>
      <p:bldP spid="182286"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Text Box 5">
            <a:extLst>
              <a:ext uri="{FF2B5EF4-FFF2-40B4-BE49-F238E27FC236}">
                <a16:creationId xmlns:a16="http://schemas.microsoft.com/office/drawing/2014/main" id="{13E068F5-B277-4E86-A26A-E4C1201995BA}"/>
              </a:ext>
            </a:extLst>
          </p:cNvPr>
          <p:cNvSpPr txBox="1">
            <a:spLocks noChangeArrowheads="1"/>
          </p:cNvSpPr>
          <p:nvPr/>
        </p:nvSpPr>
        <p:spPr bwMode="auto">
          <a:xfrm>
            <a:off x="969963" y="2228850"/>
            <a:ext cx="3241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b="1" dirty="0">
                <a:solidFill>
                  <a:schemeClr val="hlink"/>
                </a:solidFill>
                <a:latin typeface="宋体" panose="02010600030101010101" pitchFamily="2" charset="-122"/>
                <a:ea typeface="宋体" panose="02010600030101010101" pitchFamily="2" charset="-122"/>
              </a:rPr>
              <a:t>集合相等</a:t>
            </a:r>
            <a:r>
              <a:rPr kumimoji="0" lang="en-US" altLang="zh-CN" sz="2400" dirty="0">
                <a:latin typeface="Arial" panose="020B0604020202020204" pitchFamily="34" charset="0"/>
              </a:rPr>
              <a:t>:</a:t>
            </a:r>
          </a:p>
        </p:txBody>
      </p:sp>
      <p:graphicFrame>
        <p:nvGraphicFramePr>
          <p:cNvPr id="81926" name="Object 6">
            <a:extLst>
              <a:ext uri="{FF2B5EF4-FFF2-40B4-BE49-F238E27FC236}">
                <a16:creationId xmlns:a16="http://schemas.microsoft.com/office/drawing/2014/main" id="{6EC5F93B-BE59-4062-8935-083B78DEB157}"/>
              </a:ext>
            </a:extLst>
          </p:cNvPr>
          <p:cNvGraphicFramePr>
            <a:graphicFrameLocks noChangeAspect="1"/>
          </p:cNvGraphicFramePr>
          <p:nvPr>
            <p:extLst>
              <p:ext uri="{D42A27DB-BD31-4B8C-83A1-F6EECF244321}">
                <p14:modId xmlns:p14="http://schemas.microsoft.com/office/powerpoint/2010/main" val="4095365944"/>
              </p:ext>
            </p:extLst>
          </p:nvPr>
        </p:nvGraphicFramePr>
        <p:xfrm>
          <a:off x="2482850" y="2181225"/>
          <a:ext cx="3390900" cy="522288"/>
        </p:xfrm>
        <a:graphic>
          <a:graphicData uri="http://schemas.openxmlformats.org/presentationml/2006/ole">
            <mc:AlternateContent xmlns:mc="http://schemas.openxmlformats.org/markup-compatibility/2006">
              <mc:Choice xmlns:v="urn:schemas-microsoft-com:vml" Requires="v">
                <p:oleObj name="Equation" r:id="rId2" imgW="1663560" imgH="215640" progId="Equation.DSMT4">
                  <p:embed/>
                </p:oleObj>
              </mc:Choice>
              <mc:Fallback>
                <p:oleObj name="Equation" r:id="rId2" imgW="1663560" imgH="215640" progId="Equation.DSMT4">
                  <p:embed/>
                  <p:pic>
                    <p:nvPicPr>
                      <p:cNvPr id="81926" name="Object 6">
                        <a:extLst>
                          <a:ext uri="{FF2B5EF4-FFF2-40B4-BE49-F238E27FC236}">
                            <a16:creationId xmlns:a16="http://schemas.microsoft.com/office/drawing/2014/main" id="{6EC5F93B-BE59-4062-8935-083B78DEB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2181225"/>
                        <a:ext cx="33909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1" name="Text Box 11">
            <a:extLst>
              <a:ext uri="{FF2B5EF4-FFF2-40B4-BE49-F238E27FC236}">
                <a16:creationId xmlns:a16="http://schemas.microsoft.com/office/drawing/2014/main" id="{F8670EDA-076B-4E2E-BF80-BCE9ACE6C9C7}"/>
              </a:ext>
            </a:extLst>
          </p:cNvPr>
          <p:cNvSpPr txBox="1">
            <a:spLocks noChangeArrowheads="1"/>
          </p:cNvSpPr>
          <p:nvPr/>
        </p:nvSpPr>
        <p:spPr bwMode="auto">
          <a:xfrm>
            <a:off x="935038" y="5138738"/>
            <a:ext cx="2449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宋体" panose="02010600030101010101" pitchFamily="2" charset="-122"/>
              </a:rPr>
              <a:t> A</a:t>
            </a:r>
            <a:r>
              <a:rPr lang="zh-CN" altLang="en-US" sz="2400" dirty="0">
                <a:latin typeface="宋体" panose="02010600030101010101" pitchFamily="2" charset="-122"/>
              </a:rPr>
              <a:t>和</a:t>
            </a:r>
            <a:r>
              <a:rPr lang="en-US" altLang="zh-CN" sz="2400" dirty="0">
                <a:latin typeface="宋体" panose="02010600030101010101" pitchFamily="2" charset="-122"/>
              </a:rPr>
              <a:t>B</a:t>
            </a:r>
            <a:r>
              <a:rPr lang="zh-CN" altLang="en-US" sz="2400" dirty="0">
                <a:latin typeface="宋体" panose="02010600030101010101" pitchFamily="2" charset="-122"/>
              </a:rPr>
              <a:t>的</a:t>
            </a:r>
            <a:r>
              <a:rPr kumimoji="0" lang="zh-CN" altLang="en-US" sz="2400" dirty="0">
                <a:solidFill>
                  <a:schemeClr val="hlink"/>
                </a:solidFill>
                <a:latin typeface="Arial" panose="020B0604020202020204" pitchFamily="34" charset="0"/>
              </a:rPr>
              <a:t>交集</a:t>
            </a:r>
            <a:r>
              <a:rPr kumimoji="0" lang="en-US" altLang="zh-CN" sz="2400" dirty="0">
                <a:latin typeface="Arial" panose="020B0604020202020204" pitchFamily="34" charset="0"/>
              </a:rPr>
              <a:t>:</a:t>
            </a:r>
          </a:p>
        </p:txBody>
      </p:sp>
      <p:graphicFrame>
        <p:nvGraphicFramePr>
          <p:cNvPr id="81932" name="Object 12">
            <a:extLst>
              <a:ext uri="{FF2B5EF4-FFF2-40B4-BE49-F238E27FC236}">
                <a16:creationId xmlns:a16="http://schemas.microsoft.com/office/drawing/2014/main" id="{A819DBB1-C9A0-4595-B904-CFD9DB792C4A}"/>
              </a:ext>
            </a:extLst>
          </p:cNvPr>
          <p:cNvGraphicFramePr>
            <a:graphicFrameLocks noChangeAspect="1"/>
          </p:cNvGraphicFramePr>
          <p:nvPr>
            <p:extLst>
              <p:ext uri="{D42A27DB-BD31-4B8C-83A1-F6EECF244321}">
                <p14:modId xmlns:p14="http://schemas.microsoft.com/office/powerpoint/2010/main" val="1486518466"/>
              </p:ext>
            </p:extLst>
          </p:nvPr>
        </p:nvGraphicFramePr>
        <p:xfrm>
          <a:off x="2808288" y="5084763"/>
          <a:ext cx="3521075" cy="600075"/>
        </p:xfrm>
        <a:graphic>
          <a:graphicData uri="http://schemas.openxmlformats.org/presentationml/2006/ole">
            <mc:AlternateContent xmlns:mc="http://schemas.openxmlformats.org/markup-compatibility/2006">
              <mc:Choice xmlns:v="urn:schemas-microsoft-com:vml" Requires="v">
                <p:oleObj name="Equation" r:id="rId4" imgW="1815840" imgH="253800" progId="Equation.DSMT4">
                  <p:embed/>
                </p:oleObj>
              </mc:Choice>
              <mc:Fallback>
                <p:oleObj name="Equation" r:id="rId4" imgW="1815840" imgH="253800" progId="Equation.DSMT4">
                  <p:embed/>
                  <p:pic>
                    <p:nvPicPr>
                      <p:cNvPr id="81932" name="Object 12">
                        <a:extLst>
                          <a:ext uri="{FF2B5EF4-FFF2-40B4-BE49-F238E27FC236}">
                            <a16:creationId xmlns:a16="http://schemas.microsoft.com/office/drawing/2014/main" id="{A819DBB1-C9A0-4595-B904-CFD9DB792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288" y="5084763"/>
                        <a:ext cx="352107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6" name="Text Box 16">
            <a:extLst>
              <a:ext uri="{FF2B5EF4-FFF2-40B4-BE49-F238E27FC236}">
                <a16:creationId xmlns:a16="http://schemas.microsoft.com/office/drawing/2014/main" id="{E8FDD78B-042E-4964-8D4D-C2EE246AFAF3}"/>
              </a:ext>
            </a:extLst>
          </p:cNvPr>
          <p:cNvSpPr txBox="1">
            <a:spLocks noChangeArrowheads="1"/>
          </p:cNvSpPr>
          <p:nvPr/>
        </p:nvSpPr>
        <p:spPr bwMode="auto">
          <a:xfrm>
            <a:off x="466725" y="1196975"/>
            <a:ext cx="835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400" dirty="0">
                <a:latin typeface="宋体" panose="02010600030101010101" pitchFamily="2" charset="-122"/>
                <a:ea typeface="宋体" panose="02010600030101010101" pitchFamily="2" charset="-122"/>
              </a:rPr>
              <a:t>   </a:t>
            </a:r>
            <a:r>
              <a:rPr lang="zh-CN" altLang="en-US" sz="2400" b="1" dirty="0">
                <a:solidFill>
                  <a:schemeClr val="hlink"/>
                </a:solidFill>
                <a:latin typeface="宋体" panose="02010600030101010101" pitchFamily="2" charset="-122"/>
                <a:ea typeface="宋体" panose="02010600030101010101" pitchFamily="2" charset="-122"/>
              </a:rPr>
              <a:t>真子集</a:t>
            </a:r>
            <a:r>
              <a:rPr kumimoji="0" lang="zh-CN" altLang="en-US" sz="2400" dirty="0">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rPr>
              <a:t>若</a:t>
            </a:r>
            <a:r>
              <a:rPr lang="en-US" altLang="zh-CN" sz="2400" i="1" dirty="0">
                <a:latin typeface="Times New Roman" panose="02020603050405020304" pitchFamily="18" charset="0"/>
              </a:rPr>
              <a:t>B</a:t>
            </a:r>
            <a:r>
              <a:rPr kumimoji="0" lang="zh-CN" altLang="en-US" sz="2400" dirty="0">
                <a:latin typeface="宋体" panose="02010600030101010101" pitchFamily="2" charset="-122"/>
              </a:rPr>
              <a:t>是</a:t>
            </a:r>
            <a:r>
              <a:rPr lang="en-US" altLang="zh-CN" sz="2400" i="1" dirty="0">
                <a:latin typeface="Times New Roman" panose="02020603050405020304" pitchFamily="18" charset="0"/>
              </a:rPr>
              <a:t>A</a:t>
            </a:r>
            <a:r>
              <a:rPr kumimoji="0" lang="zh-CN" altLang="en-US" sz="2400" dirty="0">
                <a:latin typeface="宋体" panose="02010600030101010101" pitchFamily="2" charset="-122"/>
              </a:rPr>
              <a:t>的子集</a:t>
            </a:r>
            <a:r>
              <a:rPr kumimoji="0" lang="en-US" altLang="zh-CN" sz="2400" dirty="0">
                <a:latin typeface="宋体" panose="02010600030101010101" pitchFamily="2" charset="-122"/>
              </a:rPr>
              <a:t>,</a:t>
            </a:r>
            <a:r>
              <a:rPr kumimoji="0" lang="zh-CN" altLang="en-US" sz="2400" dirty="0">
                <a:latin typeface="宋体" panose="02010600030101010101" pitchFamily="2" charset="-122"/>
              </a:rPr>
              <a:t>且至少有一个</a:t>
            </a:r>
            <a:r>
              <a:rPr lang="en-US" altLang="zh-CN" sz="2400" i="1" dirty="0">
                <a:latin typeface="Times New Roman" panose="02020603050405020304" pitchFamily="18" charset="0"/>
              </a:rPr>
              <a:t>A</a:t>
            </a:r>
            <a:r>
              <a:rPr kumimoji="0" lang="zh-CN" altLang="en-US" sz="2400" dirty="0">
                <a:latin typeface="宋体" panose="02010600030101010101" pitchFamily="2" charset="-122"/>
              </a:rPr>
              <a:t>的元素不属于</a:t>
            </a:r>
            <a:r>
              <a:rPr lang="en-US" altLang="zh-CN" sz="2400" i="1" dirty="0">
                <a:latin typeface="Times New Roman" panose="02020603050405020304" pitchFamily="18" charset="0"/>
              </a:rPr>
              <a:t>B</a:t>
            </a:r>
            <a:r>
              <a:rPr kumimoji="0" lang="en-US" altLang="zh-CN" sz="2400" dirty="0">
                <a:latin typeface="宋体" panose="02010600030101010101" pitchFamily="2" charset="-122"/>
              </a:rPr>
              <a:t>,</a:t>
            </a:r>
          </a:p>
        </p:txBody>
      </p:sp>
      <p:grpSp>
        <p:nvGrpSpPr>
          <p:cNvPr id="81937" name="Group 17">
            <a:extLst>
              <a:ext uri="{FF2B5EF4-FFF2-40B4-BE49-F238E27FC236}">
                <a16:creationId xmlns:a16="http://schemas.microsoft.com/office/drawing/2014/main" id="{0482BFBD-8BDE-4C94-B628-7DD84ABB3E07}"/>
              </a:ext>
            </a:extLst>
          </p:cNvPr>
          <p:cNvGrpSpPr>
            <a:grpSpLocks/>
          </p:cNvGrpSpPr>
          <p:nvPr/>
        </p:nvGrpSpPr>
        <p:grpSpPr bwMode="auto">
          <a:xfrm>
            <a:off x="466725" y="1654181"/>
            <a:ext cx="8353425" cy="461963"/>
            <a:chOff x="385" y="3702"/>
            <a:chExt cx="5262" cy="291"/>
          </a:xfrm>
        </p:grpSpPr>
        <p:sp>
          <p:nvSpPr>
            <p:cNvPr id="81938" name="Text Box 18">
              <a:extLst>
                <a:ext uri="{FF2B5EF4-FFF2-40B4-BE49-F238E27FC236}">
                  <a16:creationId xmlns:a16="http://schemas.microsoft.com/office/drawing/2014/main" id="{11693925-E984-406D-B867-B738FA50B83E}"/>
                </a:ext>
              </a:extLst>
            </p:cNvPr>
            <p:cNvSpPr txBox="1">
              <a:spLocks noChangeArrowheads="1"/>
            </p:cNvSpPr>
            <p:nvPr/>
          </p:nvSpPr>
          <p:spPr bwMode="auto">
            <a:xfrm>
              <a:off x="385" y="3702"/>
              <a:ext cx="52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dirty="0">
                  <a:latin typeface="宋体" panose="02010600030101010101" pitchFamily="2" charset="-122"/>
                </a:rPr>
                <a:t>则说</a:t>
              </a:r>
              <a:r>
                <a:rPr lang="en-US" altLang="zh-CN" sz="2400" i="1" dirty="0">
                  <a:latin typeface="Times New Roman" panose="02020603050405020304" pitchFamily="18" charset="0"/>
                </a:rPr>
                <a:t>B</a:t>
              </a:r>
              <a:r>
                <a:rPr kumimoji="0" lang="zh-CN" altLang="en-US" sz="2400" dirty="0">
                  <a:latin typeface="宋体" panose="02010600030101010101" pitchFamily="2" charset="-122"/>
                </a:rPr>
                <a:t>是</a:t>
              </a:r>
              <a:r>
                <a:rPr lang="en-US" altLang="zh-CN" sz="2400" i="1" dirty="0">
                  <a:latin typeface="Times New Roman" panose="02020603050405020304" pitchFamily="18" charset="0"/>
                </a:rPr>
                <a:t>A</a:t>
              </a:r>
              <a:r>
                <a:rPr kumimoji="0" lang="zh-CN" altLang="en-US" sz="2400" dirty="0">
                  <a:latin typeface="宋体" panose="02010600030101010101" pitchFamily="2" charset="-122"/>
                </a:rPr>
                <a:t>的真子集，记为     </a:t>
              </a:r>
              <a:r>
                <a:rPr kumimoji="0" lang="en-US" altLang="zh-CN" sz="2400" dirty="0">
                  <a:latin typeface="宋体" panose="02010600030101010101" pitchFamily="2" charset="-122"/>
                </a:rPr>
                <a:t>.</a:t>
              </a:r>
            </a:p>
          </p:txBody>
        </p:sp>
        <p:graphicFrame>
          <p:nvGraphicFramePr>
            <p:cNvPr id="81939" name="Object 19">
              <a:extLst>
                <a:ext uri="{FF2B5EF4-FFF2-40B4-BE49-F238E27FC236}">
                  <a16:creationId xmlns:a16="http://schemas.microsoft.com/office/drawing/2014/main" id="{ADD32894-012B-4515-8F87-BC73AB682407}"/>
                </a:ext>
              </a:extLst>
            </p:cNvPr>
            <p:cNvGraphicFramePr>
              <a:graphicFrameLocks noChangeAspect="1"/>
            </p:cNvGraphicFramePr>
            <p:nvPr/>
          </p:nvGraphicFramePr>
          <p:xfrm>
            <a:off x="2649" y="3734"/>
            <a:ext cx="464" cy="211"/>
          </p:xfrm>
          <a:graphic>
            <a:graphicData uri="http://schemas.openxmlformats.org/presentationml/2006/ole">
              <mc:AlternateContent xmlns:mc="http://schemas.openxmlformats.org/markup-compatibility/2006">
                <mc:Choice xmlns:v="urn:schemas-microsoft-com:vml" Requires="v">
                  <p:oleObj name="Equation" r:id="rId6" imgW="431640" imgH="164880" progId="Equation.DSMT4">
                    <p:embed/>
                  </p:oleObj>
                </mc:Choice>
                <mc:Fallback>
                  <p:oleObj name="Equation" r:id="rId6" imgW="431640" imgH="164880" progId="Equation.DSMT4">
                    <p:embed/>
                    <p:pic>
                      <p:nvPicPr>
                        <p:cNvPr id="81939" name="Object 19">
                          <a:extLst>
                            <a:ext uri="{FF2B5EF4-FFF2-40B4-BE49-F238E27FC236}">
                              <a16:creationId xmlns:a16="http://schemas.microsoft.com/office/drawing/2014/main" id="{ADD32894-012B-4515-8F87-BC73AB6824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9" y="3734"/>
                          <a:ext cx="46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40" name="Text Box 20">
            <a:extLst>
              <a:ext uri="{FF2B5EF4-FFF2-40B4-BE49-F238E27FC236}">
                <a16:creationId xmlns:a16="http://schemas.microsoft.com/office/drawing/2014/main" id="{169A6CA3-12F3-48D8-90B0-697507BD535F}"/>
              </a:ext>
            </a:extLst>
          </p:cNvPr>
          <p:cNvSpPr txBox="1">
            <a:spLocks noChangeArrowheads="1"/>
          </p:cNvSpPr>
          <p:nvPr/>
        </p:nvSpPr>
        <p:spPr bwMode="auto">
          <a:xfrm>
            <a:off x="1979613" y="5757863"/>
            <a:ext cx="1584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400">
                <a:solidFill>
                  <a:schemeClr val="hlink"/>
                </a:solidFill>
                <a:latin typeface="Arial" panose="020B0604020202020204" pitchFamily="34" charset="0"/>
              </a:rPr>
              <a:t>并集</a:t>
            </a:r>
            <a:r>
              <a:rPr kumimoji="0" lang="zh-CN" altLang="en-US" sz="2400">
                <a:latin typeface="Arial" panose="020B0604020202020204" pitchFamily="34" charset="0"/>
              </a:rPr>
              <a:t>：</a:t>
            </a:r>
          </a:p>
        </p:txBody>
      </p:sp>
      <p:graphicFrame>
        <p:nvGraphicFramePr>
          <p:cNvPr id="81941" name="Object 21">
            <a:extLst>
              <a:ext uri="{FF2B5EF4-FFF2-40B4-BE49-F238E27FC236}">
                <a16:creationId xmlns:a16="http://schemas.microsoft.com/office/drawing/2014/main" id="{EA7488CA-88EF-4387-8817-04A96E01B4FC}"/>
              </a:ext>
            </a:extLst>
          </p:cNvPr>
          <p:cNvGraphicFramePr>
            <a:graphicFrameLocks noChangeAspect="1"/>
          </p:cNvGraphicFramePr>
          <p:nvPr>
            <p:extLst>
              <p:ext uri="{D42A27DB-BD31-4B8C-83A1-F6EECF244321}">
                <p14:modId xmlns:p14="http://schemas.microsoft.com/office/powerpoint/2010/main" val="299886834"/>
              </p:ext>
            </p:extLst>
          </p:nvPr>
        </p:nvGraphicFramePr>
        <p:xfrm>
          <a:off x="3035300" y="5734050"/>
          <a:ext cx="3228975" cy="503238"/>
        </p:xfrm>
        <a:graphic>
          <a:graphicData uri="http://schemas.openxmlformats.org/presentationml/2006/ole">
            <mc:AlternateContent xmlns:mc="http://schemas.openxmlformats.org/markup-compatibility/2006">
              <mc:Choice xmlns:v="urn:schemas-microsoft-com:vml" Requires="v">
                <p:oleObj name="Equation" r:id="rId8" imgW="1625400" imgH="253800" progId="Equation.DSMT4">
                  <p:embed/>
                </p:oleObj>
              </mc:Choice>
              <mc:Fallback>
                <p:oleObj name="Equation" r:id="rId8" imgW="1625400" imgH="253800" progId="Equation.DSMT4">
                  <p:embed/>
                  <p:pic>
                    <p:nvPicPr>
                      <p:cNvPr id="81941" name="Object 21">
                        <a:extLst>
                          <a:ext uri="{FF2B5EF4-FFF2-40B4-BE49-F238E27FC236}">
                            <a16:creationId xmlns:a16="http://schemas.microsoft.com/office/drawing/2014/main" id="{EA7488CA-88EF-4387-8817-04A96E01B4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5300" y="5734050"/>
                        <a:ext cx="3228975"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4" name="Text Box 24">
            <a:extLst>
              <a:ext uri="{FF2B5EF4-FFF2-40B4-BE49-F238E27FC236}">
                <a16:creationId xmlns:a16="http://schemas.microsoft.com/office/drawing/2014/main" id="{0E99E382-BA56-41B4-B66F-874FDD8EBEA8}"/>
              </a:ext>
            </a:extLst>
          </p:cNvPr>
          <p:cNvSpPr txBox="1">
            <a:spLocks noChangeArrowheads="1"/>
          </p:cNvSpPr>
          <p:nvPr/>
        </p:nvSpPr>
        <p:spPr bwMode="auto">
          <a:xfrm>
            <a:off x="539750" y="2781300"/>
            <a:ext cx="8054975" cy="96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宋体" panose="02010600030101010101" pitchFamily="2" charset="-122"/>
              </a:rPr>
              <a:t>   </a:t>
            </a:r>
            <a:r>
              <a:rPr kumimoji="0" lang="zh-CN" altLang="en-US" sz="2400" dirty="0">
                <a:latin typeface="宋体" panose="02010600030101010101" pitchFamily="2" charset="-122"/>
              </a:rPr>
              <a:t>以集合</a:t>
            </a:r>
            <a:r>
              <a:rPr kumimoji="0" lang="en-US" altLang="zh-CN" sz="2400" i="1" dirty="0">
                <a:latin typeface="Times New Roman" panose="02020603050405020304" pitchFamily="18" charset="0"/>
              </a:rPr>
              <a:t>A</a:t>
            </a:r>
            <a:r>
              <a:rPr kumimoji="0" lang="zh-CN" altLang="en-US" sz="2400" dirty="0">
                <a:latin typeface="宋体" panose="02010600030101010101" pitchFamily="2" charset="-122"/>
              </a:rPr>
              <a:t>的所有子集为元素的集合，称为</a:t>
            </a:r>
            <a:r>
              <a:rPr kumimoji="0" lang="en-US" altLang="zh-CN" sz="2400" i="1" dirty="0">
                <a:latin typeface="Times New Roman" panose="02020603050405020304" pitchFamily="18" charset="0"/>
              </a:rPr>
              <a:t>A</a:t>
            </a:r>
            <a:r>
              <a:rPr kumimoji="0" lang="zh-CN" altLang="en-US" sz="2400" dirty="0">
                <a:latin typeface="宋体" panose="02010600030101010101" pitchFamily="2" charset="-122"/>
              </a:rPr>
              <a:t>的</a:t>
            </a:r>
            <a:r>
              <a:rPr kumimoji="0" lang="zh-CN" altLang="en-US" sz="2400" dirty="0">
                <a:solidFill>
                  <a:schemeClr val="hlink"/>
                </a:solidFill>
                <a:latin typeface="宋体" panose="02010600030101010101" pitchFamily="2" charset="-122"/>
              </a:rPr>
              <a:t>幂集</a:t>
            </a:r>
            <a:r>
              <a:rPr kumimoji="0" lang="zh-CN" altLang="en-US" sz="2400" dirty="0">
                <a:latin typeface="宋体" panose="02010600030101010101" pitchFamily="2" charset="-122"/>
              </a:rPr>
              <a:t>，记</a:t>
            </a:r>
          </a:p>
          <a:p>
            <a:pPr>
              <a:lnSpc>
                <a:spcPct val="125000"/>
              </a:lnSpc>
            </a:pPr>
            <a:r>
              <a:rPr kumimoji="0" lang="zh-CN" altLang="en-US" sz="2400" dirty="0">
                <a:latin typeface="宋体" panose="02010600030101010101" pitchFamily="2" charset="-122"/>
              </a:rPr>
              <a:t>为</a:t>
            </a:r>
            <a:r>
              <a:rPr kumimoji="0" lang="en-US" altLang="zh-CN" sz="2400" i="1" dirty="0">
                <a:latin typeface="Times New Roman" panose="02020603050405020304" pitchFamily="18" charset="0"/>
              </a:rPr>
              <a:t>P</a:t>
            </a:r>
            <a:r>
              <a:rPr kumimoji="0" lang="en-US" altLang="zh-CN" sz="2400" dirty="0">
                <a:latin typeface="宋体" panose="02010600030101010101" pitchFamily="2" charset="-122"/>
              </a:rPr>
              <a:t>(</a:t>
            </a:r>
            <a:r>
              <a:rPr kumimoji="0" lang="en-US" altLang="zh-CN" sz="2400" i="1" dirty="0">
                <a:latin typeface="Times New Roman" panose="02020603050405020304" pitchFamily="18" charset="0"/>
              </a:rPr>
              <a:t>A</a:t>
            </a:r>
            <a:r>
              <a:rPr kumimoji="0" lang="en-US" altLang="zh-CN" sz="2400" dirty="0">
                <a:latin typeface="宋体" panose="02010600030101010101" pitchFamily="2" charset="-122"/>
              </a:rPr>
              <a:t>).</a:t>
            </a:r>
          </a:p>
        </p:txBody>
      </p:sp>
      <p:graphicFrame>
        <p:nvGraphicFramePr>
          <p:cNvPr id="81945" name="Object 25">
            <a:extLst>
              <a:ext uri="{FF2B5EF4-FFF2-40B4-BE49-F238E27FC236}">
                <a16:creationId xmlns:a16="http://schemas.microsoft.com/office/drawing/2014/main" id="{0ECE01DD-58F6-46B9-AE3B-6C66BD78DA20}"/>
              </a:ext>
            </a:extLst>
          </p:cNvPr>
          <p:cNvGraphicFramePr>
            <a:graphicFrameLocks/>
          </p:cNvGraphicFramePr>
          <p:nvPr>
            <p:extLst>
              <p:ext uri="{D42A27DB-BD31-4B8C-83A1-F6EECF244321}">
                <p14:modId xmlns:p14="http://schemas.microsoft.com/office/powerpoint/2010/main" val="476293597"/>
              </p:ext>
            </p:extLst>
          </p:nvPr>
        </p:nvGraphicFramePr>
        <p:xfrm>
          <a:off x="6659563" y="3835400"/>
          <a:ext cx="1004887" cy="501650"/>
        </p:xfrm>
        <a:graphic>
          <a:graphicData uri="http://schemas.openxmlformats.org/presentationml/2006/ole">
            <mc:AlternateContent xmlns:mc="http://schemas.openxmlformats.org/markup-compatibility/2006">
              <mc:Choice xmlns:v="urn:schemas-microsoft-com:vml" Requires="v">
                <p:oleObj name="Equation" r:id="rId10" imgW="469800" imgH="253800" progId="Equation.DSMT4">
                  <p:embed/>
                </p:oleObj>
              </mc:Choice>
              <mc:Fallback>
                <p:oleObj name="Equation" r:id="rId10" imgW="469800" imgH="253800" progId="Equation.DSMT4">
                  <p:embed/>
                  <p:pic>
                    <p:nvPicPr>
                      <p:cNvPr id="81945" name="Object 25">
                        <a:extLst>
                          <a:ext uri="{FF2B5EF4-FFF2-40B4-BE49-F238E27FC236}">
                            <a16:creationId xmlns:a16="http://schemas.microsoft.com/office/drawing/2014/main" id="{0ECE01DD-58F6-46B9-AE3B-6C66BD78DA20}"/>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9563" y="3835400"/>
                        <a:ext cx="10048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46" name="Text Box 26">
            <a:extLst>
              <a:ext uri="{FF2B5EF4-FFF2-40B4-BE49-F238E27FC236}">
                <a16:creationId xmlns:a16="http://schemas.microsoft.com/office/drawing/2014/main" id="{AFFCD98D-76FB-43D1-A80A-FC7CA69069E8}"/>
              </a:ext>
            </a:extLst>
          </p:cNvPr>
          <p:cNvSpPr txBox="1">
            <a:spLocks noChangeArrowheads="1"/>
          </p:cNvSpPr>
          <p:nvPr/>
        </p:nvSpPr>
        <p:spPr bwMode="auto">
          <a:xfrm>
            <a:off x="477838" y="3789363"/>
            <a:ext cx="69024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宋体" panose="02010600030101010101" pitchFamily="2" charset="-122"/>
              </a:rPr>
              <a:t>   </a:t>
            </a:r>
            <a:r>
              <a:rPr kumimoji="0" lang="zh-CN" altLang="en-US" sz="2400" dirty="0">
                <a:latin typeface="宋体" panose="02010600030101010101" pitchFamily="2" charset="-122"/>
              </a:rPr>
              <a:t>如果集合</a:t>
            </a:r>
            <a:r>
              <a:rPr kumimoji="0" lang="en-US" altLang="zh-CN" sz="2400" i="1" dirty="0">
                <a:latin typeface="Times New Roman" panose="02020603050405020304" pitchFamily="18" charset="0"/>
              </a:rPr>
              <a:t>A</a:t>
            </a:r>
            <a:r>
              <a:rPr kumimoji="0" lang="zh-CN" altLang="en-US" sz="2400" dirty="0">
                <a:latin typeface="宋体" panose="02010600030101010101" pitchFamily="2" charset="-122"/>
              </a:rPr>
              <a:t>包含有无穷多个元素，则记为</a:t>
            </a:r>
          </a:p>
        </p:txBody>
      </p:sp>
      <p:graphicFrame>
        <p:nvGraphicFramePr>
          <p:cNvPr id="81947" name="Object 27">
            <a:extLst>
              <a:ext uri="{FF2B5EF4-FFF2-40B4-BE49-F238E27FC236}">
                <a16:creationId xmlns:a16="http://schemas.microsoft.com/office/drawing/2014/main" id="{91222256-7EA7-40B5-B7B3-816F92527B64}"/>
              </a:ext>
            </a:extLst>
          </p:cNvPr>
          <p:cNvGraphicFramePr>
            <a:graphicFrameLocks/>
          </p:cNvGraphicFramePr>
          <p:nvPr>
            <p:extLst>
              <p:ext uri="{D42A27DB-BD31-4B8C-83A1-F6EECF244321}">
                <p14:modId xmlns:p14="http://schemas.microsoft.com/office/powerpoint/2010/main" val="375952084"/>
              </p:ext>
            </p:extLst>
          </p:nvPr>
        </p:nvGraphicFramePr>
        <p:xfrm>
          <a:off x="5576888" y="4411663"/>
          <a:ext cx="2963862" cy="501650"/>
        </p:xfrm>
        <a:graphic>
          <a:graphicData uri="http://schemas.openxmlformats.org/presentationml/2006/ole">
            <mc:AlternateContent xmlns:mc="http://schemas.openxmlformats.org/markup-compatibility/2006">
              <mc:Choice xmlns:v="urn:schemas-microsoft-com:vml" Requires="v">
                <p:oleObj name="Equation" r:id="rId12" imgW="1384200" imgH="253800" progId="Equation.DSMT4">
                  <p:embed/>
                </p:oleObj>
              </mc:Choice>
              <mc:Fallback>
                <p:oleObj name="Equation" r:id="rId12" imgW="1384200" imgH="253800" progId="Equation.DSMT4">
                  <p:embed/>
                  <p:pic>
                    <p:nvPicPr>
                      <p:cNvPr id="81947" name="Object 27">
                        <a:extLst>
                          <a:ext uri="{FF2B5EF4-FFF2-40B4-BE49-F238E27FC236}">
                            <a16:creationId xmlns:a16="http://schemas.microsoft.com/office/drawing/2014/main" id="{91222256-7EA7-40B5-B7B3-816F92527B6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6888" y="4411663"/>
                        <a:ext cx="29638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49" name="Text Box 29">
            <a:extLst>
              <a:ext uri="{FF2B5EF4-FFF2-40B4-BE49-F238E27FC236}">
                <a16:creationId xmlns:a16="http://schemas.microsoft.com/office/drawing/2014/main" id="{F4269C16-AF83-445E-B6B6-C5DDFE32C7B2}"/>
              </a:ext>
            </a:extLst>
          </p:cNvPr>
          <p:cNvSpPr txBox="1">
            <a:spLocks noChangeArrowheads="1"/>
          </p:cNvSpPr>
          <p:nvPr/>
        </p:nvSpPr>
        <p:spPr bwMode="auto">
          <a:xfrm>
            <a:off x="395288" y="4338638"/>
            <a:ext cx="6902450"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en-US" altLang="zh-CN" sz="2400" dirty="0">
                <a:latin typeface="宋体" panose="02010600030101010101" pitchFamily="2" charset="-122"/>
              </a:rPr>
              <a:t>    </a:t>
            </a:r>
            <a:r>
              <a:rPr kumimoji="0" lang="zh-CN" altLang="en-US" sz="2400" dirty="0">
                <a:latin typeface="宋体" panose="02010600030101010101" pitchFamily="2" charset="-122"/>
              </a:rPr>
              <a:t>如果集合</a:t>
            </a:r>
            <a:r>
              <a:rPr kumimoji="0" lang="en-US" altLang="zh-CN" sz="2400" i="1" dirty="0">
                <a:latin typeface="Times New Roman" panose="02020603050405020304" pitchFamily="18" charset="0"/>
              </a:rPr>
              <a:t>A</a:t>
            </a:r>
            <a:r>
              <a:rPr kumimoji="0" lang="zh-CN" altLang="en-US" sz="2400" dirty="0">
                <a:latin typeface="宋体" panose="02010600030101010101" pitchFamily="2" charset="-122"/>
              </a:rPr>
              <a:t>包含</a:t>
            </a:r>
            <a:r>
              <a:rPr kumimoji="0" lang="en-US" altLang="zh-CN" sz="2400" i="1" dirty="0">
                <a:latin typeface="Times New Roman" panose="02020603050405020304" pitchFamily="18" charset="0"/>
              </a:rPr>
              <a:t>n</a:t>
            </a:r>
            <a:r>
              <a:rPr kumimoji="0" lang="zh-CN" altLang="en-US" sz="2400" dirty="0">
                <a:latin typeface="宋体" panose="02010600030101010101" pitchFamily="2" charset="-122"/>
              </a:rPr>
              <a:t>个元素，则记为</a:t>
            </a:r>
          </a:p>
        </p:txBody>
      </p:sp>
      <p:sp>
        <p:nvSpPr>
          <p:cNvPr id="81950" name="Rectangle 30">
            <a:extLst>
              <a:ext uri="{FF2B5EF4-FFF2-40B4-BE49-F238E27FC236}">
                <a16:creationId xmlns:a16="http://schemas.microsoft.com/office/drawing/2014/main" id="{D7ACFE52-9B49-40AA-B960-17F5F01F706C}"/>
              </a:ext>
            </a:extLst>
          </p:cNvPr>
          <p:cNvSpPr>
            <a:spLocks noChangeArrowheads="1"/>
          </p:cNvSpPr>
          <p:nvPr/>
        </p:nvSpPr>
        <p:spPr bwMode="auto">
          <a:xfrm>
            <a:off x="1371600" y="188913"/>
            <a:ext cx="59436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§1  </a:t>
            </a:r>
            <a:r>
              <a:rPr lang="zh-CN" altLang="en-US" sz="4000" b="1">
                <a:effectLst>
                  <a:outerShdw blurRad="38100" dist="38100" dir="2700000" algn="tl">
                    <a:srgbClr val="C0C0C0"/>
                  </a:outerShdw>
                </a:effectLst>
                <a:latin typeface="Times New Roman" panose="02020603050405020304" pitchFamily="18" charset="0"/>
              </a:rPr>
              <a:t>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36"/>
                                        </p:tgtEl>
                                        <p:attrNameLst>
                                          <p:attrName>style.visibility</p:attrName>
                                        </p:attrNameLst>
                                      </p:cBhvr>
                                      <p:to>
                                        <p:strVal val="visible"/>
                                      </p:to>
                                    </p:set>
                                    <p:animEffect transition="in" filter="wipe(left)">
                                      <p:cBhvr>
                                        <p:cTn id="7" dur="1000"/>
                                        <p:tgtEl>
                                          <p:spTgt spid="81936"/>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81937"/>
                                        </p:tgtEl>
                                        <p:attrNameLst>
                                          <p:attrName>style.visibility</p:attrName>
                                        </p:attrNameLst>
                                      </p:cBhvr>
                                      <p:to>
                                        <p:strVal val="visible"/>
                                      </p:to>
                                    </p:set>
                                    <p:animEffect transition="in" filter="wipe(left)">
                                      <p:cBhvr>
                                        <p:cTn id="11" dur="1000"/>
                                        <p:tgtEl>
                                          <p:spTgt spid="819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25"/>
                                        </p:tgtEl>
                                        <p:attrNameLst>
                                          <p:attrName>style.visibility</p:attrName>
                                        </p:attrNameLst>
                                      </p:cBhvr>
                                      <p:to>
                                        <p:strVal val="visible"/>
                                      </p:to>
                                    </p:set>
                                    <p:animEffect transition="in" filter="wipe(left)">
                                      <p:cBhvr>
                                        <p:cTn id="16" dur="1000"/>
                                        <p:tgtEl>
                                          <p:spTgt spid="819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1926"/>
                                        </p:tgtEl>
                                        <p:attrNameLst>
                                          <p:attrName>style.visibility</p:attrName>
                                        </p:attrNameLst>
                                      </p:cBhvr>
                                      <p:to>
                                        <p:strVal val="visible"/>
                                      </p:to>
                                    </p:set>
                                    <p:animEffect transition="in" filter="wipe(left)">
                                      <p:cBhvr>
                                        <p:cTn id="21" dur="1000"/>
                                        <p:tgtEl>
                                          <p:spTgt spid="819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1944">
                                            <p:txEl>
                                              <p:pRg st="0" end="0"/>
                                            </p:txEl>
                                          </p:spTgt>
                                        </p:tgtEl>
                                        <p:attrNameLst>
                                          <p:attrName>style.visibility</p:attrName>
                                        </p:attrNameLst>
                                      </p:cBhvr>
                                      <p:to>
                                        <p:strVal val="visible"/>
                                      </p:to>
                                    </p:set>
                                    <p:animEffect transition="in" filter="wipe(left)">
                                      <p:cBhvr>
                                        <p:cTn id="26" dur="500"/>
                                        <p:tgtEl>
                                          <p:spTgt spid="81944">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81944">
                                            <p:txEl>
                                              <p:pRg st="1" end="1"/>
                                            </p:txEl>
                                          </p:spTgt>
                                        </p:tgtEl>
                                        <p:attrNameLst>
                                          <p:attrName>style.visibility</p:attrName>
                                        </p:attrNameLst>
                                      </p:cBhvr>
                                      <p:to>
                                        <p:strVal val="visible"/>
                                      </p:to>
                                    </p:set>
                                    <p:animEffect transition="in" filter="wipe(left)">
                                      <p:cBhvr>
                                        <p:cTn id="30" dur="500"/>
                                        <p:tgtEl>
                                          <p:spTgt spid="81944">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1946">
                                            <p:txEl>
                                              <p:pRg st="0" end="0"/>
                                            </p:txEl>
                                          </p:spTgt>
                                        </p:tgtEl>
                                        <p:attrNameLst>
                                          <p:attrName>style.visibility</p:attrName>
                                        </p:attrNameLst>
                                      </p:cBhvr>
                                      <p:to>
                                        <p:strVal val="visible"/>
                                      </p:to>
                                    </p:set>
                                    <p:animEffect transition="in" filter="wipe(left)">
                                      <p:cBhvr>
                                        <p:cTn id="35" dur="500"/>
                                        <p:tgtEl>
                                          <p:spTgt spid="81946">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8194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1949">
                                            <p:txEl>
                                              <p:pRg st="0" end="0"/>
                                            </p:txEl>
                                          </p:spTgt>
                                        </p:tgtEl>
                                        <p:attrNameLst>
                                          <p:attrName>style.visibility</p:attrName>
                                        </p:attrNameLst>
                                      </p:cBhvr>
                                      <p:to>
                                        <p:strVal val="visible"/>
                                      </p:to>
                                    </p:set>
                                    <p:animEffect transition="in" filter="wipe(left)">
                                      <p:cBhvr>
                                        <p:cTn id="44" dur="500"/>
                                        <p:tgtEl>
                                          <p:spTgt spid="81949">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194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1931"/>
                                        </p:tgtEl>
                                        <p:attrNameLst>
                                          <p:attrName>style.visibility</p:attrName>
                                        </p:attrNameLst>
                                      </p:cBhvr>
                                      <p:to>
                                        <p:strVal val="visible"/>
                                      </p:to>
                                    </p:set>
                                    <p:animEffect transition="in" filter="wipe(left)">
                                      <p:cBhvr>
                                        <p:cTn id="53" dur="500"/>
                                        <p:tgtEl>
                                          <p:spTgt spid="81931"/>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81932"/>
                                        </p:tgtEl>
                                        <p:attrNameLst>
                                          <p:attrName>style.visibility</p:attrName>
                                        </p:attrNameLst>
                                      </p:cBhvr>
                                      <p:to>
                                        <p:strVal val="visible"/>
                                      </p:to>
                                    </p:set>
                                    <p:animEffect transition="in" filter="wipe(left)">
                                      <p:cBhvr>
                                        <p:cTn id="57" dur="500"/>
                                        <p:tgtEl>
                                          <p:spTgt spid="819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1940"/>
                                        </p:tgtEl>
                                        <p:attrNameLst>
                                          <p:attrName>style.visibility</p:attrName>
                                        </p:attrNameLst>
                                      </p:cBhvr>
                                      <p:to>
                                        <p:strVal val="visible"/>
                                      </p:to>
                                    </p:set>
                                    <p:animEffect transition="in" filter="wipe(left)">
                                      <p:cBhvr>
                                        <p:cTn id="62" dur="500"/>
                                        <p:tgtEl>
                                          <p:spTgt spid="81940"/>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81941"/>
                                        </p:tgtEl>
                                        <p:attrNameLst>
                                          <p:attrName>style.visibility</p:attrName>
                                        </p:attrNameLst>
                                      </p:cBhvr>
                                      <p:to>
                                        <p:strVal val="visible"/>
                                      </p:to>
                                    </p:set>
                                    <p:animEffect transition="in" filter="wipe(left)">
                                      <p:cBhvr>
                                        <p:cTn id="66" dur="500"/>
                                        <p:tgtEl>
                                          <p:spTgt spid="8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81931" grpId="0"/>
      <p:bldP spid="81936" grpId="0"/>
      <p:bldP spid="81940" grpId="0"/>
      <p:bldP spid="81944" grpId="0" uiExpand="1" build="allAtOnce" bldLvl="0" autoUpdateAnimBg="0"/>
      <p:bldP spid="81946" grpId="0" build="allAtOnce" bldLvl="0" autoUpdateAnimBg="0"/>
      <p:bldP spid="81949" grpId="0" build="allAtOnce"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a:extLst>
              <a:ext uri="{FF2B5EF4-FFF2-40B4-BE49-F238E27FC236}">
                <a16:creationId xmlns:a16="http://schemas.microsoft.com/office/drawing/2014/main" id="{C290BAFA-413B-4303-B3D4-2A81803371CB}"/>
              </a:ext>
            </a:extLst>
          </p:cNvPr>
          <p:cNvSpPr>
            <a:spLocks noChangeArrowheads="1"/>
          </p:cNvSpPr>
          <p:nvPr/>
        </p:nvSpPr>
        <p:spPr bwMode="auto">
          <a:xfrm>
            <a:off x="1116013" y="188913"/>
            <a:ext cx="734218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sp>
        <p:nvSpPr>
          <p:cNvPr id="98311" name="Rectangle 7">
            <a:extLst>
              <a:ext uri="{FF2B5EF4-FFF2-40B4-BE49-F238E27FC236}">
                <a16:creationId xmlns:a16="http://schemas.microsoft.com/office/drawing/2014/main" id="{EC7F9AED-6919-4EC9-977D-988AF08B193E}"/>
              </a:ext>
            </a:extLst>
          </p:cNvPr>
          <p:cNvSpPr>
            <a:spLocks noChangeArrowheads="1"/>
          </p:cNvSpPr>
          <p:nvPr/>
        </p:nvSpPr>
        <p:spPr bwMode="auto">
          <a:xfrm>
            <a:off x="179388" y="1270000"/>
            <a:ext cx="8640762" cy="47513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dirty="0">
                <a:latin typeface="Times New Roman" panose="02020603050405020304" pitchFamily="18" charset="0"/>
              </a:rPr>
              <a:t>        </a:t>
            </a:r>
            <a:r>
              <a:rPr kumimoji="0" lang="zh-CN" altLang="en-US" sz="2400" b="1" dirty="0">
                <a:solidFill>
                  <a:srgbClr val="7030A0"/>
                </a:solidFill>
                <a:latin typeface="Times New Roman" panose="02020603050405020304" pitchFamily="18" charset="0"/>
              </a:rPr>
              <a:t>定理</a:t>
            </a:r>
            <a:r>
              <a:rPr kumimoji="0" lang="en-US" altLang="zh-CN" sz="2400" b="1" dirty="0">
                <a:solidFill>
                  <a:srgbClr val="7030A0"/>
                </a:solidFill>
                <a:latin typeface="Times New Roman" panose="02020603050405020304" pitchFamily="18" charset="0"/>
              </a:rPr>
              <a:t>1  </a:t>
            </a:r>
            <a:r>
              <a:rPr kumimoji="0" lang="zh-CN" altLang="en-US" sz="2400" dirty="0">
                <a:latin typeface="Times New Roman" panose="02020603050405020304" pitchFamily="18" charset="0"/>
              </a:rPr>
              <a:t>集合</a:t>
            </a:r>
            <a:r>
              <a:rPr kumimoji="0" lang="en-US" altLang="zh-CN" sz="2400" dirty="0">
                <a:latin typeface="Times New Roman" panose="02020603050405020304" pitchFamily="18" charset="0"/>
              </a:rPr>
              <a:t>A</a:t>
            </a:r>
            <a:r>
              <a:rPr kumimoji="0" lang="zh-CN" altLang="en-US" sz="2400" dirty="0">
                <a:latin typeface="Times New Roman" panose="02020603050405020304" pitchFamily="18" charset="0"/>
              </a:rPr>
              <a:t>的一个分类决定</a:t>
            </a:r>
            <a:r>
              <a:rPr kumimoji="0" lang="en-US" altLang="zh-CN" sz="2400" dirty="0">
                <a:latin typeface="Times New Roman" panose="02020603050405020304" pitchFamily="18" charset="0"/>
              </a:rPr>
              <a:t>A</a:t>
            </a:r>
            <a:r>
              <a:rPr kumimoji="0" lang="zh-CN" altLang="en-US" sz="2400" dirty="0">
                <a:latin typeface="Times New Roman" panose="02020603050405020304" pitchFamily="18" charset="0"/>
              </a:rPr>
              <a:t>的元间的一个等价关系。</a:t>
            </a:r>
          </a:p>
          <a:p>
            <a:pPr>
              <a:lnSpc>
                <a:spcPct val="125000"/>
              </a:lnSpc>
              <a:spcBef>
                <a:spcPct val="0"/>
              </a:spcBef>
              <a:buClrTx/>
              <a:buSzTx/>
              <a:buFontTx/>
              <a:buNone/>
            </a:pPr>
            <a:r>
              <a:rPr kumimoji="0" lang="zh-CN" altLang="en-US" sz="2400" dirty="0">
                <a:latin typeface="Times New Roman" panose="02020603050405020304" pitchFamily="18" charset="0"/>
              </a:rPr>
              <a:t>       </a:t>
            </a:r>
            <a:r>
              <a:rPr kumimoji="0" lang="zh-CN" altLang="en-US" sz="2400" b="1" dirty="0">
                <a:solidFill>
                  <a:srgbClr val="7030A0"/>
                </a:solidFill>
                <a:latin typeface="Times New Roman" panose="02020603050405020304" pitchFamily="18" charset="0"/>
              </a:rPr>
              <a:t> 证明  </a:t>
            </a:r>
            <a:r>
              <a:rPr kumimoji="0" lang="zh-CN" altLang="en-US" sz="2400" dirty="0">
                <a:latin typeface="Times New Roman" panose="02020603050405020304" pitchFamily="18" charset="0"/>
              </a:rPr>
              <a:t>利用集合</a:t>
            </a:r>
            <a:r>
              <a:rPr kumimoji="0" lang="en-US" altLang="zh-CN" sz="2400" dirty="0">
                <a:latin typeface="Times New Roman" panose="02020603050405020304" pitchFamily="18" charset="0"/>
              </a:rPr>
              <a:t>A</a:t>
            </a:r>
            <a:r>
              <a:rPr kumimoji="0" lang="zh-CN" altLang="en-US" sz="2400" dirty="0">
                <a:latin typeface="Times New Roman" panose="02020603050405020304" pitchFamily="18" charset="0"/>
              </a:rPr>
              <a:t>的分类，规定</a:t>
            </a:r>
          </a:p>
          <a:p>
            <a:pPr>
              <a:lnSpc>
                <a:spcPct val="125000"/>
              </a:lnSpc>
              <a:spcBef>
                <a:spcPct val="0"/>
              </a:spcBef>
              <a:buClrTx/>
              <a:buSzTx/>
              <a:buFontTx/>
              <a:buNone/>
            </a:pPr>
            <a:r>
              <a:rPr kumimoji="0" lang="zh-CN" altLang="en-US" sz="2400" dirty="0">
                <a:latin typeface="Times New Roman" panose="02020603050405020304" pitchFamily="18" charset="0"/>
              </a:rPr>
              <a:t>                        </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，当且仅当</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同在一类</a:t>
            </a:r>
          </a:p>
          <a:p>
            <a:pPr>
              <a:lnSpc>
                <a:spcPct val="125000"/>
              </a:lnSpc>
              <a:spcBef>
                <a:spcPct val="0"/>
              </a:spcBef>
              <a:buClrTx/>
              <a:buSzTx/>
              <a:buFontTx/>
              <a:buNone/>
            </a:pPr>
            <a:r>
              <a:rPr kumimoji="0" lang="en-US" altLang="zh-CN" sz="2400" i="1" dirty="0">
                <a:latin typeface="Times New Roman" panose="02020603050405020304" pitchFamily="18" charset="0"/>
              </a:rPr>
              <a:t>R</a:t>
            </a:r>
            <a:r>
              <a:rPr kumimoji="0" lang="zh-CN" altLang="en-US" sz="2400" dirty="0">
                <a:latin typeface="Times New Roman" panose="02020603050405020304" pitchFamily="18" charset="0"/>
              </a:rPr>
              <a:t>显然是</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的元间的一个关系，下面证明</a:t>
            </a:r>
            <a:r>
              <a:rPr kumimoji="0" lang="en-US" altLang="zh-CN" sz="2400" i="1" dirty="0">
                <a:latin typeface="Times New Roman" panose="02020603050405020304" pitchFamily="18" charset="0"/>
              </a:rPr>
              <a:t>R</a:t>
            </a:r>
            <a:r>
              <a:rPr kumimoji="0" lang="zh-CN" altLang="en-US" sz="2400" dirty="0">
                <a:latin typeface="Times New Roman" panose="02020603050405020304" pitchFamily="18" charset="0"/>
              </a:rPr>
              <a:t>是一个等价关系。</a:t>
            </a:r>
          </a:p>
          <a:p>
            <a:pPr>
              <a:lnSpc>
                <a:spcPct val="125000"/>
              </a:lnSpc>
              <a:spcBef>
                <a:spcPct val="0"/>
              </a:spcBef>
              <a:buClrTx/>
              <a:buSzTx/>
              <a:buFontTx/>
              <a:buNone/>
            </a:pPr>
            <a:r>
              <a:rPr kumimoji="0" lang="zh-CN" altLang="en-US" sz="2400" dirty="0">
                <a:latin typeface="Times New Roman" panose="02020603050405020304" pitchFamily="18" charset="0"/>
              </a:rPr>
              <a:t>        </a:t>
            </a:r>
            <a:r>
              <a:rPr kumimoji="0" lang="en-US" altLang="zh-CN" sz="2400" dirty="0">
                <a:latin typeface="Times New Roman" panose="02020603050405020304" pitchFamily="18" charset="0"/>
              </a:rPr>
              <a:t>1) </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同在一类，所以</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a.</a:t>
            </a:r>
          </a:p>
          <a:p>
            <a:pPr>
              <a:lnSpc>
                <a:spcPct val="125000"/>
              </a:lnSpc>
              <a:spcBef>
                <a:spcPct val="0"/>
              </a:spcBef>
              <a:buClrTx/>
              <a:buSzTx/>
              <a:buFontTx/>
              <a:buNone/>
            </a:pPr>
            <a:r>
              <a:rPr kumimoji="0" lang="en-US" altLang="zh-CN" sz="2400" i="1" dirty="0">
                <a:latin typeface="Times New Roman" panose="02020603050405020304" pitchFamily="18" charset="0"/>
              </a:rPr>
              <a:t>        </a:t>
            </a:r>
            <a:r>
              <a:rPr kumimoji="0" lang="en-US" altLang="zh-CN" sz="2400" dirty="0">
                <a:latin typeface="Times New Roman" panose="02020603050405020304" pitchFamily="18" charset="0"/>
              </a:rPr>
              <a:t>2) </a:t>
            </a:r>
            <a:r>
              <a:rPr kumimoji="0" lang="zh-CN" altLang="en-US" sz="2400" dirty="0">
                <a:latin typeface="Times New Roman" panose="02020603050405020304" pitchFamily="18" charset="0"/>
              </a:rPr>
              <a:t>若是</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同在一类时， 那么</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与</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也同在一类，所以由</a:t>
            </a:r>
          </a:p>
          <a:p>
            <a:pPr>
              <a:lnSpc>
                <a:spcPct val="125000"/>
              </a:lnSpc>
              <a:spcBef>
                <a:spcPct val="0"/>
              </a:spcBef>
              <a:buClrTx/>
              <a:buSzTx/>
              <a:buFontTx/>
              <a:buNone/>
            </a:pP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可以推出</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 a.</a:t>
            </a:r>
          </a:p>
          <a:p>
            <a:pPr>
              <a:lnSpc>
                <a:spcPct val="125000"/>
              </a:lnSpc>
              <a:spcBef>
                <a:spcPct val="0"/>
              </a:spcBef>
              <a:buClrTx/>
              <a:buSzTx/>
              <a:buFontTx/>
              <a:buNone/>
            </a:pPr>
            <a:r>
              <a:rPr kumimoji="0" lang="en-US" altLang="zh-CN" sz="2400" dirty="0">
                <a:latin typeface="Times New Roman" panose="02020603050405020304" pitchFamily="18" charset="0"/>
              </a:rPr>
              <a:t>        3) </a:t>
            </a:r>
            <a:r>
              <a:rPr kumimoji="0" lang="zh-CN" altLang="en-US" sz="2400" dirty="0">
                <a:latin typeface="Times New Roman" panose="02020603050405020304" pitchFamily="18" charset="0"/>
              </a:rPr>
              <a:t>若是</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同在一类，</a:t>
            </a:r>
            <a:r>
              <a:rPr kumimoji="0" lang="zh-CN" altLang="en-US" sz="2400" i="1" dirty="0">
                <a:latin typeface="Times New Roman" panose="02020603050405020304" pitchFamily="18" charset="0"/>
              </a:rPr>
              <a:t> </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a:t>
            </a:r>
            <a:r>
              <a:rPr kumimoji="0" lang="en-US" altLang="zh-CN" sz="2400" i="1" dirty="0">
                <a:latin typeface="Times New Roman" panose="02020603050405020304" pitchFamily="18" charset="0"/>
              </a:rPr>
              <a:t>c</a:t>
            </a:r>
            <a:r>
              <a:rPr kumimoji="0" lang="zh-CN" altLang="en-US" sz="2400" dirty="0">
                <a:latin typeface="Times New Roman" panose="02020603050405020304" pitchFamily="18" charset="0"/>
              </a:rPr>
              <a:t>同在一类，那么</a:t>
            </a:r>
            <a:r>
              <a:rPr kumimoji="0" lang="zh-CN" altLang="en-US" sz="2400" i="1" dirty="0">
                <a:latin typeface="Times New Roman" panose="02020603050405020304" pitchFamily="18" charset="0"/>
              </a:rPr>
              <a:t> </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a:t>
            </a:r>
            <a:r>
              <a:rPr kumimoji="0" lang="en-US" altLang="zh-CN" sz="2400" i="1" dirty="0">
                <a:latin typeface="Times New Roman" panose="02020603050405020304" pitchFamily="18" charset="0"/>
              </a:rPr>
              <a:t>c</a:t>
            </a:r>
            <a:r>
              <a:rPr kumimoji="0" lang="zh-CN" altLang="en-US" sz="2400" dirty="0">
                <a:latin typeface="Times New Roman" panose="02020603050405020304" pitchFamily="18" charset="0"/>
              </a:rPr>
              <a:t>也同在一</a:t>
            </a:r>
          </a:p>
          <a:p>
            <a:pPr>
              <a:lnSpc>
                <a:spcPct val="125000"/>
              </a:lnSpc>
              <a:spcBef>
                <a:spcPct val="0"/>
              </a:spcBef>
              <a:buClrTx/>
              <a:buSzTx/>
              <a:buFontTx/>
              <a:buNone/>
            </a:pPr>
            <a:r>
              <a:rPr kumimoji="0" lang="zh-CN" altLang="en-US" sz="2400" dirty="0">
                <a:latin typeface="Times New Roman" panose="02020603050405020304" pitchFamily="18" charset="0"/>
              </a:rPr>
              <a:t>类，所以由</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b</a:t>
            </a:r>
            <a:r>
              <a:rPr kumimoji="0" lang="zh-CN" altLang="en-US" sz="2400" dirty="0">
                <a:latin typeface="Times New Roman" panose="02020603050405020304" pitchFamily="18" charset="0"/>
              </a:rPr>
              <a:t>且</a:t>
            </a:r>
            <a:r>
              <a:rPr kumimoji="0" lang="en-US" altLang="zh-CN" sz="2400" i="1" dirty="0">
                <a:latin typeface="Times New Roman" panose="02020603050405020304" pitchFamily="18" charset="0"/>
              </a:rPr>
              <a:t>b</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c</a:t>
            </a:r>
            <a:r>
              <a:rPr kumimoji="0" lang="zh-CN" altLang="en-US" sz="2400" dirty="0">
                <a:latin typeface="Times New Roman" panose="02020603050405020304" pitchFamily="18" charset="0"/>
              </a:rPr>
              <a:t>可以推出</a:t>
            </a:r>
            <a:r>
              <a:rPr kumimoji="0" lang="en-US" altLang="zh-CN" sz="2400" i="1" dirty="0">
                <a:latin typeface="Times New Roman" panose="02020603050405020304" pitchFamily="18" charset="0"/>
              </a:rPr>
              <a:t>a</a:t>
            </a:r>
            <a:r>
              <a:rPr kumimoji="0" lang="en-US" altLang="zh-CN" sz="2400" dirty="0">
                <a:latin typeface="Times New Roman" panose="02020603050405020304" pitchFamily="18" charset="0"/>
              </a:rPr>
              <a:t> </a:t>
            </a:r>
            <a:r>
              <a:rPr kumimoji="0" lang="en-US" altLang="zh-CN" sz="2400" i="1" dirty="0">
                <a:latin typeface="Times New Roman" panose="02020603050405020304" pitchFamily="18" charset="0"/>
              </a:rPr>
              <a:t>R c.</a:t>
            </a:r>
          </a:p>
          <a:p>
            <a:pPr>
              <a:lnSpc>
                <a:spcPct val="125000"/>
              </a:lnSpc>
              <a:spcBef>
                <a:spcPct val="0"/>
              </a:spcBef>
              <a:buClrTx/>
              <a:buSzTx/>
              <a:buFontTx/>
              <a:buNone/>
            </a:pPr>
            <a:r>
              <a:rPr kumimoji="0" lang="en-US" altLang="zh-CN" sz="2400" i="1" dirty="0">
                <a:latin typeface="Times New Roman" panose="02020603050405020304" pitchFamily="18" charset="0"/>
              </a:rPr>
              <a:t>        </a:t>
            </a:r>
            <a:r>
              <a:rPr kumimoji="0" lang="zh-CN" altLang="en-US" sz="2400" dirty="0">
                <a:latin typeface="Times New Roman" panose="02020603050405020304" pitchFamily="18" charset="0"/>
              </a:rPr>
              <a:t>综上， </a:t>
            </a:r>
            <a:r>
              <a:rPr kumimoji="0" lang="en-US" altLang="zh-CN" sz="2400" i="1" dirty="0">
                <a:latin typeface="Times New Roman" panose="02020603050405020304" pitchFamily="18" charset="0"/>
              </a:rPr>
              <a:t>R</a:t>
            </a:r>
            <a:r>
              <a:rPr kumimoji="0" lang="zh-CN" altLang="en-US" sz="2400" dirty="0">
                <a:latin typeface="Times New Roman" panose="02020603050405020304" pitchFamily="18" charset="0"/>
              </a:rPr>
              <a:t>是</a:t>
            </a:r>
            <a:r>
              <a:rPr kumimoji="0" lang="en-US" altLang="zh-CN" sz="2400" i="1" dirty="0">
                <a:latin typeface="Times New Roman" panose="02020603050405020304" pitchFamily="18" charset="0"/>
              </a:rPr>
              <a:t>A</a:t>
            </a:r>
            <a:r>
              <a:rPr kumimoji="0" lang="zh-CN" altLang="en-US" sz="2400" dirty="0">
                <a:latin typeface="Times New Roman" panose="02020603050405020304" pitchFamily="18" charset="0"/>
              </a:rPr>
              <a:t>的元间的一个等价关系。证完。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311">
                                            <p:txEl>
                                              <p:pRg st="0" end="0"/>
                                            </p:txEl>
                                          </p:spTgt>
                                        </p:tgtEl>
                                        <p:attrNameLst>
                                          <p:attrName>style.visibility</p:attrName>
                                        </p:attrNameLst>
                                      </p:cBhvr>
                                      <p:to>
                                        <p:strVal val="visible"/>
                                      </p:to>
                                    </p:set>
                                    <p:animEffect transition="in" filter="wipe(left)">
                                      <p:cBhvr>
                                        <p:cTn id="7" dur="500"/>
                                        <p:tgtEl>
                                          <p:spTgt spid="983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11">
                                            <p:txEl>
                                              <p:pRg st="1" end="1"/>
                                            </p:txEl>
                                          </p:spTgt>
                                        </p:tgtEl>
                                        <p:attrNameLst>
                                          <p:attrName>style.visibility</p:attrName>
                                        </p:attrNameLst>
                                      </p:cBhvr>
                                      <p:to>
                                        <p:strVal val="visible"/>
                                      </p:to>
                                    </p:set>
                                    <p:animEffect transition="in" filter="wipe(left)">
                                      <p:cBhvr>
                                        <p:cTn id="12" dur="500"/>
                                        <p:tgtEl>
                                          <p:spTgt spid="983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11">
                                            <p:txEl>
                                              <p:pRg st="2" end="2"/>
                                            </p:txEl>
                                          </p:spTgt>
                                        </p:tgtEl>
                                        <p:attrNameLst>
                                          <p:attrName>style.visibility</p:attrName>
                                        </p:attrNameLst>
                                      </p:cBhvr>
                                      <p:to>
                                        <p:strVal val="visible"/>
                                      </p:to>
                                    </p:set>
                                    <p:animEffect transition="in" filter="wipe(left)">
                                      <p:cBhvr>
                                        <p:cTn id="17" dur="500"/>
                                        <p:tgtEl>
                                          <p:spTgt spid="983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11">
                                            <p:txEl>
                                              <p:pRg st="3" end="3"/>
                                            </p:txEl>
                                          </p:spTgt>
                                        </p:tgtEl>
                                        <p:attrNameLst>
                                          <p:attrName>style.visibility</p:attrName>
                                        </p:attrNameLst>
                                      </p:cBhvr>
                                      <p:to>
                                        <p:strVal val="visible"/>
                                      </p:to>
                                    </p:set>
                                    <p:animEffect transition="in" filter="wipe(left)">
                                      <p:cBhvr>
                                        <p:cTn id="22" dur="500"/>
                                        <p:tgtEl>
                                          <p:spTgt spid="983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11">
                                            <p:txEl>
                                              <p:pRg st="4" end="4"/>
                                            </p:txEl>
                                          </p:spTgt>
                                        </p:tgtEl>
                                        <p:attrNameLst>
                                          <p:attrName>style.visibility</p:attrName>
                                        </p:attrNameLst>
                                      </p:cBhvr>
                                      <p:to>
                                        <p:strVal val="visible"/>
                                      </p:to>
                                    </p:set>
                                    <p:animEffect transition="in" filter="wipe(left)">
                                      <p:cBhvr>
                                        <p:cTn id="27" dur="500"/>
                                        <p:tgtEl>
                                          <p:spTgt spid="983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311">
                                            <p:txEl>
                                              <p:pRg st="5" end="5"/>
                                            </p:txEl>
                                          </p:spTgt>
                                        </p:tgtEl>
                                        <p:attrNameLst>
                                          <p:attrName>style.visibility</p:attrName>
                                        </p:attrNameLst>
                                      </p:cBhvr>
                                      <p:to>
                                        <p:strVal val="visible"/>
                                      </p:to>
                                    </p:set>
                                    <p:animEffect transition="in" filter="wipe(left)">
                                      <p:cBhvr>
                                        <p:cTn id="32" dur="500"/>
                                        <p:tgtEl>
                                          <p:spTgt spid="98311">
                                            <p:txEl>
                                              <p:pRg st="5" end="5"/>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8311">
                                            <p:txEl>
                                              <p:pRg st="6" end="6"/>
                                            </p:txEl>
                                          </p:spTgt>
                                        </p:tgtEl>
                                        <p:attrNameLst>
                                          <p:attrName>style.visibility</p:attrName>
                                        </p:attrNameLst>
                                      </p:cBhvr>
                                      <p:to>
                                        <p:strVal val="visible"/>
                                      </p:to>
                                    </p:set>
                                    <p:animEffect transition="in" filter="wipe(left)">
                                      <p:cBhvr>
                                        <p:cTn id="36" dur="500"/>
                                        <p:tgtEl>
                                          <p:spTgt spid="98311">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8311">
                                            <p:txEl>
                                              <p:pRg st="7" end="7"/>
                                            </p:txEl>
                                          </p:spTgt>
                                        </p:tgtEl>
                                        <p:attrNameLst>
                                          <p:attrName>style.visibility</p:attrName>
                                        </p:attrNameLst>
                                      </p:cBhvr>
                                      <p:to>
                                        <p:strVal val="visible"/>
                                      </p:to>
                                    </p:set>
                                    <p:animEffect transition="in" filter="wipe(left)">
                                      <p:cBhvr>
                                        <p:cTn id="41" dur="500"/>
                                        <p:tgtEl>
                                          <p:spTgt spid="98311">
                                            <p:txEl>
                                              <p:pRg st="7" end="7"/>
                                            </p:txEl>
                                          </p:spTgt>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98311">
                                            <p:txEl>
                                              <p:pRg st="8" end="8"/>
                                            </p:txEl>
                                          </p:spTgt>
                                        </p:tgtEl>
                                        <p:attrNameLst>
                                          <p:attrName>style.visibility</p:attrName>
                                        </p:attrNameLst>
                                      </p:cBhvr>
                                      <p:to>
                                        <p:strVal val="visible"/>
                                      </p:to>
                                    </p:set>
                                    <p:animEffect transition="in" filter="wipe(left)">
                                      <p:cBhvr>
                                        <p:cTn id="45" dur="500"/>
                                        <p:tgtEl>
                                          <p:spTgt spid="98311">
                                            <p:txEl>
                                              <p:pRg st="8" end="8"/>
                                            </p:txEl>
                                          </p:spTgt>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98311">
                                            <p:txEl>
                                              <p:pRg st="9" end="9"/>
                                            </p:txEl>
                                          </p:spTgt>
                                        </p:tgtEl>
                                        <p:attrNameLst>
                                          <p:attrName>style.visibility</p:attrName>
                                        </p:attrNameLst>
                                      </p:cBhvr>
                                      <p:to>
                                        <p:strVal val="visible"/>
                                      </p:to>
                                    </p:set>
                                    <p:animEffect transition="in" filter="wipe(left)">
                                      <p:cBhvr>
                                        <p:cTn id="49" dur="500"/>
                                        <p:tgtEl>
                                          <p:spTgt spid="983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uiExpand="1"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113BFD2A-7080-49BA-A114-90372F84E33F}"/>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graphicFrame>
        <p:nvGraphicFramePr>
          <p:cNvPr id="185350" name="Object 6">
            <a:extLst>
              <a:ext uri="{FF2B5EF4-FFF2-40B4-BE49-F238E27FC236}">
                <a16:creationId xmlns:a16="http://schemas.microsoft.com/office/drawing/2014/main" id="{4EC976FA-B253-4D53-BA47-3D76553E7F93}"/>
              </a:ext>
            </a:extLst>
          </p:cNvPr>
          <p:cNvGraphicFramePr>
            <a:graphicFrameLocks/>
          </p:cNvGraphicFramePr>
          <p:nvPr>
            <p:extLst>
              <p:ext uri="{D42A27DB-BD31-4B8C-83A1-F6EECF244321}">
                <p14:modId xmlns:p14="http://schemas.microsoft.com/office/powerpoint/2010/main" val="2301357784"/>
              </p:ext>
            </p:extLst>
          </p:nvPr>
        </p:nvGraphicFramePr>
        <p:xfrm>
          <a:off x="323850" y="1196975"/>
          <a:ext cx="8001000" cy="1450975"/>
        </p:xfrm>
        <a:graphic>
          <a:graphicData uri="http://schemas.openxmlformats.org/presentationml/2006/ole">
            <mc:AlternateContent xmlns:mc="http://schemas.openxmlformats.org/markup-compatibility/2006">
              <mc:Choice xmlns:v="urn:schemas-microsoft-com:vml" Requires="v">
                <p:oleObj name="Equation" r:id="rId2" imgW="3568680" imgH="685800" progId="Equation.DSMT4">
                  <p:embed/>
                </p:oleObj>
              </mc:Choice>
              <mc:Fallback>
                <p:oleObj name="Equation" r:id="rId2" imgW="3568680" imgH="685800" progId="Equation.DSMT4">
                  <p:embed/>
                  <p:pic>
                    <p:nvPicPr>
                      <p:cNvPr id="185350" name="Object 6">
                        <a:extLst>
                          <a:ext uri="{FF2B5EF4-FFF2-40B4-BE49-F238E27FC236}">
                            <a16:creationId xmlns:a16="http://schemas.microsoft.com/office/drawing/2014/main" id="{4EC976FA-B253-4D53-BA47-3D76553E7F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80010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3" name="Rectangle 9">
            <a:extLst>
              <a:ext uri="{FF2B5EF4-FFF2-40B4-BE49-F238E27FC236}">
                <a16:creationId xmlns:a16="http://schemas.microsoft.com/office/drawing/2014/main" id="{678A800A-E8A5-4B9D-81D5-1CC19C9EEE96}"/>
              </a:ext>
            </a:extLst>
          </p:cNvPr>
          <p:cNvSpPr>
            <a:spLocks noChangeArrowheads="1"/>
          </p:cNvSpPr>
          <p:nvPr/>
        </p:nvSpPr>
        <p:spPr bwMode="auto">
          <a:xfrm>
            <a:off x="250825" y="3140075"/>
            <a:ext cx="8497888"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latin typeface="Times New Roman" panose="02020603050405020304" pitchFamily="18" charset="0"/>
              </a:rPr>
              <a:t>         </a:t>
            </a:r>
            <a:r>
              <a:rPr kumimoji="0" lang="zh-CN" altLang="en-US" sz="2400">
                <a:latin typeface="Times New Roman" panose="02020603050405020304" pitchFamily="18" charset="0"/>
              </a:rPr>
              <a:t>其次，等价类还有如下重要性质：</a:t>
            </a:r>
          </a:p>
        </p:txBody>
      </p:sp>
      <p:graphicFrame>
        <p:nvGraphicFramePr>
          <p:cNvPr id="185354" name="Object 10">
            <a:extLst>
              <a:ext uri="{FF2B5EF4-FFF2-40B4-BE49-F238E27FC236}">
                <a16:creationId xmlns:a16="http://schemas.microsoft.com/office/drawing/2014/main" id="{B1DD8491-FA1E-476E-8577-846974458740}"/>
              </a:ext>
            </a:extLst>
          </p:cNvPr>
          <p:cNvGraphicFramePr>
            <a:graphicFrameLocks/>
          </p:cNvGraphicFramePr>
          <p:nvPr>
            <p:extLst>
              <p:ext uri="{D42A27DB-BD31-4B8C-83A1-F6EECF244321}">
                <p14:modId xmlns:p14="http://schemas.microsoft.com/office/powerpoint/2010/main" val="2959144013"/>
              </p:ext>
            </p:extLst>
          </p:nvPr>
        </p:nvGraphicFramePr>
        <p:xfrm>
          <a:off x="250825" y="3716338"/>
          <a:ext cx="5837238" cy="484187"/>
        </p:xfrm>
        <a:graphic>
          <a:graphicData uri="http://schemas.openxmlformats.org/presentationml/2006/ole">
            <mc:AlternateContent xmlns:mc="http://schemas.openxmlformats.org/markup-compatibility/2006">
              <mc:Choice xmlns:v="urn:schemas-microsoft-com:vml" Requires="v">
                <p:oleObj name="Equation" r:id="rId4" imgW="2603160" imgH="228600" progId="Equation.DSMT4">
                  <p:embed/>
                </p:oleObj>
              </mc:Choice>
              <mc:Fallback>
                <p:oleObj name="Equation" r:id="rId4" imgW="2603160" imgH="228600" progId="Equation.DSMT4">
                  <p:embed/>
                  <p:pic>
                    <p:nvPicPr>
                      <p:cNvPr id="185354" name="Object 10">
                        <a:extLst>
                          <a:ext uri="{FF2B5EF4-FFF2-40B4-BE49-F238E27FC236}">
                            <a16:creationId xmlns:a16="http://schemas.microsoft.com/office/drawing/2014/main" id="{B1DD8491-FA1E-476E-8577-8469744587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716338"/>
                        <a:ext cx="58372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5" name="Object 11">
            <a:extLst>
              <a:ext uri="{FF2B5EF4-FFF2-40B4-BE49-F238E27FC236}">
                <a16:creationId xmlns:a16="http://schemas.microsoft.com/office/drawing/2014/main" id="{9298F9CB-4863-4451-9E6D-FE593BADA7A3}"/>
              </a:ext>
            </a:extLst>
          </p:cNvPr>
          <p:cNvGraphicFramePr>
            <a:graphicFrameLocks/>
          </p:cNvGraphicFramePr>
          <p:nvPr>
            <p:extLst>
              <p:ext uri="{D42A27DB-BD31-4B8C-83A1-F6EECF244321}">
                <p14:modId xmlns:p14="http://schemas.microsoft.com/office/powerpoint/2010/main" val="1107257409"/>
              </p:ext>
            </p:extLst>
          </p:nvPr>
        </p:nvGraphicFramePr>
        <p:xfrm>
          <a:off x="971550" y="2759075"/>
          <a:ext cx="7488238" cy="457200"/>
        </p:xfrm>
        <a:graphic>
          <a:graphicData uri="http://schemas.openxmlformats.org/presentationml/2006/ole">
            <mc:AlternateContent xmlns:mc="http://schemas.openxmlformats.org/markup-compatibility/2006">
              <mc:Choice xmlns:v="urn:schemas-microsoft-com:vml" Requires="v">
                <p:oleObj name="Equation" r:id="rId6" imgW="3340080" imgH="215640" progId="Equation.DSMT4">
                  <p:embed/>
                </p:oleObj>
              </mc:Choice>
              <mc:Fallback>
                <p:oleObj name="Equation" r:id="rId6" imgW="3340080" imgH="215640" progId="Equation.DSMT4">
                  <p:embed/>
                  <p:pic>
                    <p:nvPicPr>
                      <p:cNvPr id="185355" name="Object 11">
                        <a:extLst>
                          <a:ext uri="{FF2B5EF4-FFF2-40B4-BE49-F238E27FC236}">
                            <a16:creationId xmlns:a16="http://schemas.microsoft.com/office/drawing/2014/main" id="{9298F9CB-4863-4451-9E6D-FE593BADA7A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759075"/>
                        <a:ext cx="748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56" name="Object 12">
            <a:extLst>
              <a:ext uri="{FF2B5EF4-FFF2-40B4-BE49-F238E27FC236}">
                <a16:creationId xmlns:a16="http://schemas.microsoft.com/office/drawing/2014/main" id="{A030CD3F-BF1E-4F5B-A0D3-4E8C843C7B08}"/>
              </a:ext>
            </a:extLst>
          </p:cNvPr>
          <p:cNvGraphicFramePr>
            <a:graphicFrameLocks/>
          </p:cNvGraphicFramePr>
          <p:nvPr>
            <p:extLst>
              <p:ext uri="{D42A27DB-BD31-4B8C-83A1-F6EECF244321}">
                <p14:modId xmlns:p14="http://schemas.microsoft.com/office/powerpoint/2010/main" val="4173864190"/>
              </p:ext>
            </p:extLst>
          </p:nvPr>
        </p:nvGraphicFramePr>
        <p:xfrm>
          <a:off x="250825" y="4200525"/>
          <a:ext cx="8029575" cy="1533525"/>
        </p:xfrm>
        <a:graphic>
          <a:graphicData uri="http://schemas.openxmlformats.org/presentationml/2006/ole">
            <mc:AlternateContent xmlns:mc="http://schemas.openxmlformats.org/markup-compatibility/2006">
              <mc:Choice xmlns:v="urn:schemas-microsoft-com:vml" Requires="v">
                <p:oleObj name="Equation" r:id="rId8" imgW="3581280" imgH="723600" progId="Equation.DSMT4">
                  <p:embed/>
                </p:oleObj>
              </mc:Choice>
              <mc:Fallback>
                <p:oleObj name="Equation" r:id="rId8" imgW="3581280" imgH="723600" progId="Equation.DSMT4">
                  <p:embed/>
                  <p:pic>
                    <p:nvPicPr>
                      <p:cNvPr id="185356" name="Object 12">
                        <a:extLst>
                          <a:ext uri="{FF2B5EF4-FFF2-40B4-BE49-F238E27FC236}">
                            <a16:creationId xmlns:a16="http://schemas.microsoft.com/office/drawing/2014/main" id="{A030CD3F-BF1E-4F5B-A0D3-4E8C843C7B0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200525"/>
                        <a:ext cx="80295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7" name="Rectangle 13">
            <a:extLst>
              <a:ext uri="{FF2B5EF4-FFF2-40B4-BE49-F238E27FC236}">
                <a16:creationId xmlns:a16="http://schemas.microsoft.com/office/drawing/2014/main" id="{0A29D22D-5A4F-4733-BB39-9E9A7904636F}"/>
              </a:ext>
            </a:extLst>
          </p:cNvPr>
          <p:cNvSpPr>
            <a:spLocks noChangeArrowheads="1"/>
          </p:cNvSpPr>
          <p:nvPr/>
        </p:nvSpPr>
        <p:spPr bwMode="auto">
          <a:xfrm>
            <a:off x="250825" y="5732463"/>
            <a:ext cx="8497888"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latin typeface="Times New Roman" panose="02020603050405020304" pitchFamily="18" charset="0"/>
              </a:rPr>
              <a:t>       </a:t>
            </a:r>
            <a:r>
              <a:rPr kumimoji="0" lang="zh-CN" altLang="en-US" sz="2400">
                <a:latin typeface="Times New Roman" panose="02020603050405020304" pitchFamily="18" charset="0"/>
              </a:rPr>
              <a:t>根据等价类的性质，可以证明等价关系决定一个等价类。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85350"/>
                                        </p:tgtEl>
                                        <p:attrNameLst>
                                          <p:attrName>style.visibility</p:attrName>
                                        </p:attrNameLst>
                                      </p:cBhvr>
                                      <p:to>
                                        <p:strVal val="visible"/>
                                      </p:to>
                                    </p:set>
                                    <p:animEffect transition="in" filter="wipe(up)">
                                      <p:cBhvr>
                                        <p:cTn id="7" dur="500"/>
                                        <p:tgtEl>
                                          <p:spTgt spid="185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5"/>
                                        </p:tgtEl>
                                        <p:attrNameLst>
                                          <p:attrName>style.visibility</p:attrName>
                                        </p:attrNameLst>
                                      </p:cBhvr>
                                      <p:to>
                                        <p:strVal val="visible"/>
                                      </p:to>
                                    </p:set>
                                    <p:animEffect transition="in" filter="wipe(left)">
                                      <p:cBhvr>
                                        <p:cTn id="12" dur="500"/>
                                        <p:tgtEl>
                                          <p:spTgt spid="185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53">
                                            <p:txEl>
                                              <p:pRg st="0" end="0"/>
                                            </p:txEl>
                                          </p:spTgt>
                                        </p:tgtEl>
                                        <p:attrNameLst>
                                          <p:attrName>style.visibility</p:attrName>
                                        </p:attrNameLst>
                                      </p:cBhvr>
                                      <p:to>
                                        <p:strVal val="visible"/>
                                      </p:to>
                                    </p:set>
                                    <p:animEffect transition="in" filter="wipe(left)">
                                      <p:cBhvr>
                                        <p:cTn id="17" dur="500"/>
                                        <p:tgtEl>
                                          <p:spTgt spid="18535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4"/>
                                        </p:tgtEl>
                                        <p:attrNameLst>
                                          <p:attrName>style.visibility</p:attrName>
                                        </p:attrNameLst>
                                      </p:cBhvr>
                                      <p:to>
                                        <p:strVal val="visible"/>
                                      </p:to>
                                    </p:set>
                                    <p:animEffect transition="in" filter="wipe(left)">
                                      <p:cBhvr>
                                        <p:cTn id="22" dur="500"/>
                                        <p:tgtEl>
                                          <p:spTgt spid="185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5356"/>
                                        </p:tgtEl>
                                        <p:attrNameLst>
                                          <p:attrName>style.visibility</p:attrName>
                                        </p:attrNameLst>
                                      </p:cBhvr>
                                      <p:to>
                                        <p:strVal val="visible"/>
                                      </p:to>
                                    </p:set>
                                    <p:animEffect transition="in" filter="wipe(up)">
                                      <p:cBhvr>
                                        <p:cTn id="27" dur="500"/>
                                        <p:tgtEl>
                                          <p:spTgt spid="1853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357">
                                            <p:txEl>
                                              <p:pRg st="0" end="0"/>
                                            </p:txEl>
                                          </p:spTgt>
                                        </p:tgtEl>
                                        <p:attrNameLst>
                                          <p:attrName>style.visibility</p:attrName>
                                        </p:attrNameLst>
                                      </p:cBhvr>
                                      <p:to>
                                        <p:strVal val="visible"/>
                                      </p:to>
                                    </p:set>
                                    <p:animEffect transition="in" filter="wipe(left)">
                                      <p:cBhvr>
                                        <p:cTn id="32" dur="500"/>
                                        <p:tgtEl>
                                          <p:spTgt spid="1853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3" grpId="0" build="p" autoUpdateAnimBg="0"/>
      <p:bldP spid="18535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F5AA3A4E-041D-4B26-9325-42BD08C6349A}"/>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graphicFrame>
        <p:nvGraphicFramePr>
          <p:cNvPr id="187395" name="Object 3">
            <a:extLst>
              <a:ext uri="{FF2B5EF4-FFF2-40B4-BE49-F238E27FC236}">
                <a16:creationId xmlns:a16="http://schemas.microsoft.com/office/drawing/2014/main" id="{8DAED017-724A-42C0-92F7-2ED8929C77FB}"/>
              </a:ext>
            </a:extLst>
          </p:cNvPr>
          <p:cNvGraphicFramePr>
            <a:graphicFrameLocks/>
          </p:cNvGraphicFramePr>
          <p:nvPr/>
        </p:nvGraphicFramePr>
        <p:xfrm>
          <a:off x="250825" y="1268413"/>
          <a:ext cx="8058150" cy="457200"/>
        </p:xfrm>
        <a:graphic>
          <a:graphicData uri="http://schemas.openxmlformats.org/presentationml/2006/ole">
            <mc:AlternateContent xmlns:mc="http://schemas.openxmlformats.org/markup-compatibility/2006">
              <mc:Choice xmlns:v="urn:schemas-microsoft-com:vml" Requires="v">
                <p:oleObj name="Equation" r:id="rId2" imgW="3593880" imgH="215640" progId="Equation.DSMT4">
                  <p:embed/>
                </p:oleObj>
              </mc:Choice>
              <mc:Fallback>
                <p:oleObj name="Equation" r:id="rId2" imgW="3593880" imgH="215640" progId="Equation.DSMT4">
                  <p:embed/>
                  <p:pic>
                    <p:nvPicPr>
                      <p:cNvPr id="187395" name="Object 3">
                        <a:extLst>
                          <a:ext uri="{FF2B5EF4-FFF2-40B4-BE49-F238E27FC236}">
                            <a16:creationId xmlns:a16="http://schemas.microsoft.com/office/drawing/2014/main" id="{8DAED017-724A-42C0-92F7-2ED8929C77F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68413"/>
                        <a:ext cx="805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397" name="Object 5">
            <a:extLst>
              <a:ext uri="{FF2B5EF4-FFF2-40B4-BE49-F238E27FC236}">
                <a16:creationId xmlns:a16="http://schemas.microsoft.com/office/drawing/2014/main" id="{5401B93B-FB39-4482-BFBE-F4848D708CDE}"/>
              </a:ext>
            </a:extLst>
          </p:cNvPr>
          <p:cNvGraphicFramePr>
            <a:graphicFrameLocks/>
          </p:cNvGraphicFramePr>
          <p:nvPr/>
        </p:nvGraphicFramePr>
        <p:xfrm>
          <a:off x="179388" y="3236913"/>
          <a:ext cx="8437562" cy="1560512"/>
        </p:xfrm>
        <a:graphic>
          <a:graphicData uri="http://schemas.openxmlformats.org/presentationml/2006/ole">
            <mc:AlternateContent xmlns:mc="http://schemas.openxmlformats.org/markup-compatibility/2006">
              <mc:Choice xmlns:v="urn:schemas-microsoft-com:vml" Requires="v">
                <p:oleObj name="Equation" r:id="rId4" imgW="3924000" imgH="736560" progId="Equation.DSMT4">
                  <p:embed/>
                </p:oleObj>
              </mc:Choice>
              <mc:Fallback>
                <p:oleObj name="Equation" r:id="rId4" imgW="3924000" imgH="736560" progId="Equation.DSMT4">
                  <p:embed/>
                  <p:pic>
                    <p:nvPicPr>
                      <p:cNvPr id="187397" name="Object 5">
                        <a:extLst>
                          <a:ext uri="{FF2B5EF4-FFF2-40B4-BE49-F238E27FC236}">
                            <a16:creationId xmlns:a16="http://schemas.microsoft.com/office/drawing/2014/main" id="{5401B93B-FB39-4482-BFBE-F4848D708CD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236913"/>
                        <a:ext cx="8437562"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398" name="Object 6">
            <a:extLst>
              <a:ext uri="{FF2B5EF4-FFF2-40B4-BE49-F238E27FC236}">
                <a16:creationId xmlns:a16="http://schemas.microsoft.com/office/drawing/2014/main" id="{86D7128E-A9FA-4105-BA88-FA1FAACC896B}"/>
              </a:ext>
            </a:extLst>
          </p:cNvPr>
          <p:cNvGraphicFramePr>
            <a:graphicFrameLocks/>
          </p:cNvGraphicFramePr>
          <p:nvPr/>
        </p:nvGraphicFramePr>
        <p:xfrm>
          <a:off x="900113" y="2781300"/>
          <a:ext cx="2420937" cy="457200"/>
        </p:xfrm>
        <a:graphic>
          <a:graphicData uri="http://schemas.openxmlformats.org/presentationml/2006/ole">
            <mc:AlternateContent xmlns:mc="http://schemas.openxmlformats.org/markup-compatibility/2006">
              <mc:Choice xmlns:v="urn:schemas-microsoft-com:vml" Requires="v">
                <p:oleObj name="Equation" r:id="rId6" imgW="1079280" imgH="215640" progId="Equation.DSMT4">
                  <p:embed/>
                </p:oleObj>
              </mc:Choice>
              <mc:Fallback>
                <p:oleObj name="Equation" r:id="rId6" imgW="1079280" imgH="215640" progId="Equation.DSMT4">
                  <p:embed/>
                  <p:pic>
                    <p:nvPicPr>
                      <p:cNvPr id="187398" name="Object 6">
                        <a:extLst>
                          <a:ext uri="{FF2B5EF4-FFF2-40B4-BE49-F238E27FC236}">
                            <a16:creationId xmlns:a16="http://schemas.microsoft.com/office/drawing/2014/main" id="{86D7128E-A9FA-4105-BA88-FA1FAACC896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781300"/>
                        <a:ext cx="242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399" name="Object 7">
            <a:extLst>
              <a:ext uri="{FF2B5EF4-FFF2-40B4-BE49-F238E27FC236}">
                <a16:creationId xmlns:a16="http://schemas.microsoft.com/office/drawing/2014/main" id="{DE25AF95-F81C-471D-9034-D178DD96CBFC}"/>
              </a:ext>
            </a:extLst>
          </p:cNvPr>
          <p:cNvGraphicFramePr>
            <a:graphicFrameLocks/>
          </p:cNvGraphicFramePr>
          <p:nvPr/>
        </p:nvGraphicFramePr>
        <p:xfrm>
          <a:off x="107950" y="4797425"/>
          <a:ext cx="7573963" cy="968375"/>
        </p:xfrm>
        <a:graphic>
          <a:graphicData uri="http://schemas.openxmlformats.org/presentationml/2006/ole">
            <mc:AlternateContent xmlns:mc="http://schemas.openxmlformats.org/markup-compatibility/2006">
              <mc:Choice xmlns:v="urn:schemas-microsoft-com:vml" Requires="v">
                <p:oleObj name="Equation" r:id="rId8" imgW="3377880" imgH="457200" progId="Equation.DSMT4">
                  <p:embed/>
                </p:oleObj>
              </mc:Choice>
              <mc:Fallback>
                <p:oleObj name="Equation" r:id="rId8" imgW="3377880" imgH="457200" progId="Equation.DSMT4">
                  <p:embed/>
                  <p:pic>
                    <p:nvPicPr>
                      <p:cNvPr id="187399" name="Object 7">
                        <a:extLst>
                          <a:ext uri="{FF2B5EF4-FFF2-40B4-BE49-F238E27FC236}">
                            <a16:creationId xmlns:a16="http://schemas.microsoft.com/office/drawing/2014/main" id="{DE25AF95-F81C-471D-9034-D178DD96CBF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 y="4797425"/>
                        <a:ext cx="757396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1" name="Object 9">
            <a:extLst>
              <a:ext uri="{FF2B5EF4-FFF2-40B4-BE49-F238E27FC236}">
                <a16:creationId xmlns:a16="http://schemas.microsoft.com/office/drawing/2014/main" id="{B05FACCF-2C40-4A93-96B0-E7EB1E17CD1A}"/>
              </a:ext>
            </a:extLst>
          </p:cNvPr>
          <p:cNvGraphicFramePr>
            <a:graphicFrameLocks/>
          </p:cNvGraphicFramePr>
          <p:nvPr/>
        </p:nvGraphicFramePr>
        <p:xfrm>
          <a:off x="250825" y="1773238"/>
          <a:ext cx="8497888" cy="968375"/>
        </p:xfrm>
        <a:graphic>
          <a:graphicData uri="http://schemas.openxmlformats.org/presentationml/2006/ole">
            <mc:AlternateContent xmlns:mc="http://schemas.openxmlformats.org/markup-compatibility/2006">
              <mc:Choice xmlns:v="urn:schemas-microsoft-com:vml" Requires="v">
                <p:oleObj name="Equation" r:id="rId10" imgW="3886200" imgH="457200" progId="Equation.DSMT4">
                  <p:embed/>
                </p:oleObj>
              </mc:Choice>
              <mc:Fallback>
                <p:oleObj name="Equation" r:id="rId10" imgW="3886200" imgH="457200" progId="Equation.DSMT4">
                  <p:embed/>
                  <p:pic>
                    <p:nvPicPr>
                      <p:cNvPr id="187401" name="Object 9">
                        <a:extLst>
                          <a:ext uri="{FF2B5EF4-FFF2-40B4-BE49-F238E27FC236}">
                            <a16:creationId xmlns:a16="http://schemas.microsoft.com/office/drawing/2014/main" id="{B05FACCF-2C40-4A93-96B0-E7EB1E17CD1A}"/>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1773238"/>
                        <a:ext cx="84978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7402" name="Object 10">
            <a:extLst>
              <a:ext uri="{FF2B5EF4-FFF2-40B4-BE49-F238E27FC236}">
                <a16:creationId xmlns:a16="http://schemas.microsoft.com/office/drawing/2014/main" id="{F0B6F183-A0B2-4811-A325-FB21C74F95BA}"/>
              </a:ext>
            </a:extLst>
          </p:cNvPr>
          <p:cNvGraphicFramePr>
            <a:graphicFrameLocks/>
          </p:cNvGraphicFramePr>
          <p:nvPr/>
        </p:nvGraphicFramePr>
        <p:xfrm>
          <a:off x="755650" y="5876925"/>
          <a:ext cx="7720013" cy="457200"/>
        </p:xfrm>
        <a:graphic>
          <a:graphicData uri="http://schemas.openxmlformats.org/presentationml/2006/ole">
            <mc:AlternateContent xmlns:mc="http://schemas.openxmlformats.org/markup-compatibility/2006">
              <mc:Choice xmlns:v="urn:schemas-microsoft-com:vml" Requires="v">
                <p:oleObj name="Equation" r:id="rId12" imgW="3682800" imgH="215640" progId="Equation.DSMT4">
                  <p:embed/>
                </p:oleObj>
              </mc:Choice>
              <mc:Fallback>
                <p:oleObj name="Equation" r:id="rId12" imgW="3682800" imgH="215640" progId="Equation.DSMT4">
                  <p:embed/>
                  <p:pic>
                    <p:nvPicPr>
                      <p:cNvPr id="187402" name="Object 10">
                        <a:extLst>
                          <a:ext uri="{FF2B5EF4-FFF2-40B4-BE49-F238E27FC236}">
                            <a16:creationId xmlns:a16="http://schemas.microsoft.com/office/drawing/2014/main" id="{F0B6F183-A0B2-4811-A325-FB21C74F95B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5876925"/>
                        <a:ext cx="772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up)">
                                      <p:cBhvr>
                                        <p:cTn id="7" dur="500"/>
                                        <p:tgtEl>
                                          <p:spTgt spid="187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7401"/>
                                        </p:tgtEl>
                                        <p:attrNameLst>
                                          <p:attrName>style.visibility</p:attrName>
                                        </p:attrNameLst>
                                      </p:cBhvr>
                                      <p:to>
                                        <p:strVal val="visible"/>
                                      </p:to>
                                    </p:set>
                                    <p:animEffect transition="in" filter="wipe(up)">
                                      <p:cBhvr>
                                        <p:cTn id="12" dur="500"/>
                                        <p:tgtEl>
                                          <p:spTgt spid="187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7398"/>
                                        </p:tgtEl>
                                        <p:attrNameLst>
                                          <p:attrName>style.visibility</p:attrName>
                                        </p:attrNameLst>
                                      </p:cBhvr>
                                      <p:to>
                                        <p:strVal val="visible"/>
                                      </p:to>
                                    </p:set>
                                    <p:animEffect transition="in" filter="wipe(left)">
                                      <p:cBhvr>
                                        <p:cTn id="17" dur="500"/>
                                        <p:tgtEl>
                                          <p:spTgt spid="1873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7397"/>
                                        </p:tgtEl>
                                        <p:attrNameLst>
                                          <p:attrName>style.visibility</p:attrName>
                                        </p:attrNameLst>
                                      </p:cBhvr>
                                      <p:to>
                                        <p:strVal val="visible"/>
                                      </p:to>
                                    </p:set>
                                    <p:animEffect transition="in" filter="wipe(up)">
                                      <p:cBhvr>
                                        <p:cTn id="22" dur="500"/>
                                        <p:tgtEl>
                                          <p:spTgt spid="187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7399"/>
                                        </p:tgtEl>
                                        <p:attrNameLst>
                                          <p:attrName>style.visibility</p:attrName>
                                        </p:attrNameLst>
                                      </p:cBhvr>
                                      <p:to>
                                        <p:strVal val="visible"/>
                                      </p:to>
                                    </p:set>
                                    <p:animEffect transition="in" filter="wipe(up)">
                                      <p:cBhvr>
                                        <p:cTn id="27" dur="500"/>
                                        <p:tgtEl>
                                          <p:spTgt spid="187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7402"/>
                                        </p:tgtEl>
                                        <p:attrNameLst>
                                          <p:attrName>style.visibility</p:attrName>
                                        </p:attrNameLst>
                                      </p:cBhvr>
                                      <p:to>
                                        <p:strVal val="visible"/>
                                      </p:to>
                                    </p:set>
                                    <p:animEffect transition="in" filter="wipe(up)">
                                      <p:cBhvr>
                                        <p:cTn id="32" dur="500"/>
                                        <p:tgtEl>
                                          <p:spTgt spid="187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257209D-D6B3-4F5E-9AF3-E4CEB1B79A38}"/>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graphicFrame>
        <p:nvGraphicFramePr>
          <p:cNvPr id="186371" name="Object 3">
            <a:extLst>
              <a:ext uri="{FF2B5EF4-FFF2-40B4-BE49-F238E27FC236}">
                <a16:creationId xmlns:a16="http://schemas.microsoft.com/office/drawing/2014/main" id="{5F641FC3-507D-43C6-AF62-4B737C7CDC00}"/>
              </a:ext>
            </a:extLst>
          </p:cNvPr>
          <p:cNvGraphicFramePr>
            <a:graphicFrameLocks/>
          </p:cNvGraphicFramePr>
          <p:nvPr>
            <p:extLst>
              <p:ext uri="{D42A27DB-BD31-4B8C-83A1-F6EECF244321}">
                <p14:modId xmlns:p14="http://schemas.microsoft.com/office/powerpoint/2010/main" val="1700634677"/>
              </p:ext>
            </p:extLst>
          </p:nvPr>
        </p:nvGraphicFramePr>
        <p:xfrm>
          <a:off x="395288" y="1700213"/>
          <a:ext cx="8208962" cy="973137"/>
        </p:xfrm>
        <a:graphic>
          <a:graphicData uri="http://schemas.openxmlformats.org/presentationml/2006/ole">
            <mc:AlternateContent xmlns:mc="http://schemas.openxmlformats.org/markup-compatibility/2006">
              <mc:Choice xmlns:v="urn:schemas-microsoft-com:vml" Requires="v">
                <p:oleObj name="Equation" r:id="rId2" imgW="3848040" imgH="482400" progId="Equation.DSMT4">
                  <p:embed/>
                </p:oleObj>
              </mc:Choice>
              <mc:Fallback>
                <p:oleObj name="Equation" r:id="rId2" imgW="3848040" imgH="482400" progId="Equation.DSMT4">
                  <p:embed/>
                  <p:pic>
                    <p:nvPicPr>
                      <p:cNvPr id="186371" name="Object 3">
                        <a:extLst>
                          <a:ext uri="{FF2B5EF4-FFF2-40B4-BE49-F238E27FC236}">
                            <a16:creationId xmlns:a16="http://schemas.microsoft.com/office/drawing/2014/main" id="{5F641FC3-507D-43C6-AF62-4B737C7CDC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213"/>
                        <a:ext cx="82089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2" name="Object 4">
            <a:extLst>
              <a:ext uri="{FF2B5EF4-FFF2-40B4-BE49-F238E27FC236}">
                <a16:creationId xmlns:a16="http://schemas.microsoft.com/office/drawing/2014/main" id="{81A67370-AAE8-4832-9930-54DCD90F004A}"/>
              </a:ext>
            </a:extLst>
          </p:cNvPr>
          <p:cNvGraphicFramePr>
            <a:graphicFrameLocks/>
          </p:cNvGraphicFramePr>
          <p:nvPr>
            <p:extLst>
              <p:ext uri="{D42A27DB-BD31-4B8C-83A1-F6EECF244321}">
                <p14:modId xmlns:p14="http://schemas.microsoft.com/office/powerpoint/2010/main" val="3655210809"/>
              </p:ext>
            </p:extLst>
          </p:nvPr>
        </p:nvGraphicFramePr>
        <p:xfrm>
          <a:off x="395288" y="2744788"/>
          <a:ext cx="3935412" cy="409575"/>
        </p:xfrm>
        <a:graphic>
          <a:graphicData uri="http://schemas.openxmlformats.org/presentationml/2006/ole">
            <mc:AlternateContent xmlns:mc="http://schemas.openxmlformats.org/markup-compatibility/2006">
              <mc:Choice xmlns:v="urn:schemas-microsoft-com:vml" Requires="v">
                <p:oleObj name="Equation" r:id="rId4" imgW="1803240" imgH="203040" progId="Equation.DSMT4">
                  <p:embed/>
                </p:oleObj>
              </mc:Choice>
              <mc:Fallback>
                <p:oleObj name="Equation" r:id="rId4" imgW="1803240" imgH="203040" progId="Equation.DSMT4">
                  <p:embed/>
                  <p:pic>
                    <p:nvPicPr>
                      <p:cNvPr id="186372" name="Object 4">
                        <a:extLst>
                          <a:ext uri="{FF2B5EF4-FFF2-40B4-BE49-F238E27FC236}">
                            <a16:creationId xmlns:a16="http://schemas.microsoft.com/office/drawing/2014/main" id="{81A67370-AAE8-4832-9930-54DCD90F004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744788"/>
                        <a:ext cx="39354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3" name="Object 5">
            <a:extLst>
              <a:ext uri="{FF2B5EF4-FFF2-40B4-BE49-F238E27FC236}">
                <a16:creationId xmlns:a16="http://schemas.microsoft.com/office/drawing/2014/main" id="{F0FD4576-2AF5-4B5D-911B-19F6CDEB578A}"/>
              </a:ext>
            </a:extLst>
          </p:cNvPr>
          <p:cNvGraphicFramePr>
            <a:graphicFrameLocks/>
          </p:cNvGraphicFramePr>
          <p:nvPr>
            <p:extLst>
              <p:ext uri="{D42A27DB-BD31-4B8C-83A1-F6EECF244321}">
                <p14:modId xmlns:p14="http://schemas.microsoft.com/office/powerpoint/2010/main" val="1387615918"/>
              </p:ext>
            </p:extLst>
          </p:nvPr>
        </p:nvGraphicFramePr>
        <p:xfrm>
          <a:off x="971550" y="3298825"/>
          <a:ext cx="6543675" cy="922338"/>
        </p:xfrm>
        <a:graphic>
          <a:graphicData uri="http://schemas.openxmlformats.org/presentationml/2006/ole">
            <mc:AlternateContent xmlns:mc="http://schemas.openxmlformats.org/markup-compatibility/2006">
              <mc:Choice xmlns:v="urn:schemas-microsoft-com:vml" Requires="v">
                <p:oleObj name="Equation" r:id="rId6" imgW="2997000" imgH="457200" progId="Equation.DSMT4">
                  <p:embed/>
                </p:oleObj>
              </mc:Choice>
              <mc:Fallback>
                <p:oleObj name="Equation" r:id="rId6" imgW="2997000" imgH="457200" progId="Equation.DSMT4">
                  <p:embed/>
                  <p:pic>
                    <p:nvPicPr>
                      <p:cNvPr id="186373" name="Object 5">
                        <a:extLst>
                          <a:ext uri="{FF2B5EF4-FFF2-40B4-BE49-F238E27FC236}">
                            <a16:creationId xmlns:a16="http://schemas.microsoft.com/office/drawing/2014/main" id="{F0FD4576-2AF5-4B5D-911B-19F6CDEB578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298825"/>
                        <a:ext cx="65436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6377" name="Rectangle 9">
            <a:extLst>
              <a:ext uri="{FF2B5EF4-FFF2-40B4-BE49-F238E27FC236}">
                <a16:creationId xmlns:a16="http://schemas.microsoft.com/office/drawing/2014/main" id="{4BC40E75-8290-4F01-A031-9F2ED891A949}"/>
              </a:ext>
            </a:extLst>
          </p:cNvPr>
          <p:cNvSpPr>
            <a:spLocks noChangeArrowheads="1"/>
          </p:cNvSpPr>
          <p:nvPr/>
        </p:nvSpPr>
        <p:spPr bwMode="auto">
          <a:xfrm>
            <a:off x="250825" y="1125538"/>
            <a:ext cx="7993063"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latin typeface="Times New Roman" panose="02020603050405020304" pitchFamily="18" charset="0"/>
              </a:rPr>
              <a:t>       </a:t>
            </a:r>
            <a:r>
              <a:rPr kumimoji="0" lang="zh-CN" altLang="en-US" sz="2400">
                <a:latin typeface="Times New Roman" panose="02020603050405020304" pitchFamily="18" charset="0"/>
              </a:rPr>
              <a:t>下面再看一个重要例子。</a:t>
            </a:r>
          </a:p>
        </p:txBody>
      </p:sp>
      <p:sp>
        <p:nvSpPr>
          <p:cNvPr id="186379" name="Rectangle 11">
            <a:extLst>
              <a:ext uri="{FF2B5EF4-FFF2-40B4-BE49-F238E27FC236}">
                <a16:creationId xmlns:a16="http://schemas.microsoft.com/office/drawing/2014/main" id="{890733A7-73AB-476A-8632-1528D3AA0265}"/>
              </a:ext>
            </a:extLst>
          </p:cNvPr>
          <p:cNvSpPr>
            <a:spLocks noChangeArrowheads="1"/>
          </p:cNvSpPr>
          <p:nvPr/>
        </p:nvSpPr>
        <p:spPr bwMode="auto">
          <a:xfrm>
            <a:off x="323850" y="4294188"/>
            <a:ext cx="8496300" cy="19431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en-US" altLang="zh-CN" sz="2400">
                <a:latin typeface="Times New Roman" panose="02020603050405020304" pitchFamily="18" charset="0"/>
              </a:rPr>
              <a:t>        </a:t>
            </a:r>
            <a:r>
              <a:rPr kumimoji="0" lang="zh-CN" altLang="en-US" sz="2400">
                <a:latin typeface="Times New Roman" panose="02020603050405020304" pitchFamily="18" charset="0"/>
              </a:rPr>
              <a:t>这个等价关系决定了</a:t>
            </a:r>
            <a:r>
              <a:rPr kumimoji="0" lang="en-US" altLang="zh-CN" sz="2400" i="1">
                <a:latin typeface="Times New Roman" panose="02020603050405020304" pitchFamily="18" charset="0"/>
              </a:rPr>
              <a:t>Z </a:t>
            </a:r>
            <a:r>
              <a:rPr kumimoji="0" lang="zh-CN" altLang="en-US" sz="2400">
                <a:latin typeface="Times New Roman" panose="02020603050405020304" pitchFamily="18" charset="0"/>
              </a:rPr>
              <a:t>的一个分类</a:t>
            </a:r>
            <a:r>
              <a:rPr kumimoji="0" lang="en-US" altLang="zh-CN" sz="2400" i="1">
                <a:latin typeface="Times New Roman" panose="02020603050405020304" pitchFamily="18" charset="0"/>
              </a:rPr>
              <a:t>M</a:t>
            </a:r>
            <a:r>
              <a:rPr kumimoji="0" lang="en-US" altLang="zh-CN" sz="2400">
                <a:latin typeface="Times New Roman" panose="02020603050405020304" pitchFamily="18" charset="0"/>
              </a:rPr>
              <a:t>,  </a:t>
            </a:r>
            <a:r>
              <a:rPr kumimoji="0" lang="zh-CN" altLang="en-US" sz="2400">
                <a:latin typeface="Times New Roman" panose="02020603050405020304" pitchFamily="18" charset="0"/>
              </a:rPr>
              <a:t>它有</a:t>
            </a:r>
            <a:r>
              <a:rPr kumimoji="0" lang="en-US" altLang="zh-CN" sz="2400" i="1">
                <a:latin typeface="Times New Roman" panose="02020603050405020304" pitchFamily="18" charset="0"/>
              </a:rPr>
              <a:t>n</a:t>
            </a:r>
            <a:r>
              <a:rPr kumimoji="0" lang="zh-CN" altLang="en-US" sz="2400">
                <a:latin typeface="Times New Roman" panose="02020603050405020304" pitchFamily="18" charset="0"/>
              </a:rPr>
              <a:t>个元，每个元</a:t>
            </a:r>
          </a:p>
          <a:p>
            <a:pPr>
              <a:lnSpc>
                <a:spcPct val="125000"/>
              </a:lnSpc>
              <a:spcBef>
                <a:spcPct val="0"/>
              </a:spcBef>
              <a:buClrTx/>
              <a:buSzTx/>
              <a:buFontTx/>
              <a:buNone/>
            </a:pPr>
            <a:r>
              <a:rPr kumimoji="0" lang="zh-CN" altLang="en-US" sz="2400">
                <a:latin typeface="Times New Roman" panose="02020603050405020304" pitchFamily="18" charset="0"/>
              </a:rPr>
              <a:t>是除以</a:t>
            </a:r>
            <a:r>
              <a:rPr kumimoji="0" lang="en-US" altLang="zh-CN" sz="2400" i="1">
                <a:latin typeface="Times New Roman" panose="02020603050405020304" pitchFamily="18" charset="0"/>
              </a:rPr>
              <a:t>n</a:t>
            </a:r>
            <a:r>
              <a:rPr kumimoji="0" lang="zh-CN" altLang="en-US" sz="2400">
                <a:latin typeface="Times New Roman" panose="02020603050405020304" pitchFamily="18" charset="0"/>
              </a:rPr>
              <a:t>后余数分别为 </a:t>
            </a:r>
            <a:r>
              <a:rPr kumimoji="0" lang="en-US" altLang="zh-CN" sz="2400">
                <a:latin typeface="Times New Roman" panose="02020603050405020304" pitchFamily="18" charset="0"/>
              </a:rPr>
              <a:t>0, 1, 2, …, </a:t>
            </a:r>
            <a:r>
              <a:rPr kumimoji="0" lang="en-US" altLang="zh-CN" sz="2400" i="1">
                <a:latin typeface="Times New Roman" panose="02020603050405020304" pitchFamily="18" charset="0"/>
              </a:rPr>
              <a:t>n</a:t>
            </a:r>
            <a:r>
              <a:rPr kumimoji="0" lang="en-US" altLang="zh-CN" sz="2400">
                <a:latin typeface="Times New Roman" panose="02020603050405020304" pitchFamily="18" charset="0"/>
              </a:rPr>
              <a:t>-1</a:t>
            </a:r>
            <a:r>
              <a:rPr kumimoji="0" lang="zh-CN" altLang="en-US" sz="2400">
                <a:latin typeface="Times New Roman" panose="02020603050405020304" pitchFamily="18" charset="0"/>
              </a:rPr>
              <a:t>的 </a:t>
            </a:r>
            <a:r>
              <a:rPr kumimoji="0" lang="en-US" altLang="zh-CN" sz="2400" i="1">
                <a:latin typeface="Times New Roman" panose="02020603050405020304" pitchFamily="18" charset="0"/>
              </a:rPr>
              <a:t>Z </a:t>
            </a:r>
            <a:r>
              <a:rPr kumimoji="0" lang="zh-CN" altLang="en-US" sz="2400">
                <a:latin typeface="Times New Roman" panose="02020603050405020304" pitchFamily="18" charset="0"/>
              </a:rPr>
              <a:t>的</a:t>
            </a:r>
            <a:r>
              <a:rPr kumimoji="0" lang="en-US" altLang="zh-CN" sz="2400" i="1">
                <a:latin typeface="Times New Roman" panose="02020603050405020304" pitchFamily="18" charset="0"/>
              </a:rPr>
              <a:t>n </a:t>
            </a:r>
            <a:r>
              <a:rPr kumimoji="0" lang="zh-CN" altLang="en-US" sz="2400">
                <a:latin typeface="Times New Roman" panose="02020603050405020304" pitchFamily="18" charset="0"/>
              </a:rPr>
              <a:t>个子集</a:t>
            </a:r>
            <a:r>
              <a:rPr kumimoji="0" lang="en-US" altLang="zh-CN" sz="2400">
                <a:latin typeface="Times New Roman" panose="02020603050405020304" pitchFamily="18" charset="0"/>
              </a:rPr>
              <a:t>(</a:t>
            </a:r>
            <a:r>
              <a:rPr kumimoji="0" lang="zh-CN" altLang="en-US" sz="2400">
                <a:latin typeface="Times New Roman" panose="02020603050405020304" pitchFamily="18" charset="0"/>
              </a:rPr>
              <a:t>即每个等</a:t>
            </a:r>
          </a:p>
          <a:p>
            <a:pPr>
              <a:lnSpc>
                <a:spcPct val="125000"/>
              </a:lnSpc>
              <a:spcBef>
                <a:spcPct val="0"/>
              </a:spcBef>
              <a:buClrTx/>
              <a:buSzTx/>
              <a:buFontTx/>
              <a:buNone/>
            </a:pPr>
            <a:r>
              <a:rPr kumimoji="0" lang="zh-CN" altLang="en-US" sz="2400">
                <a:latin typeface="Times New Roman" panose="02020603050405020304" pitchFamily="18" charset="0"/>
              </a:rPr>
              <a:t>价类是具有相同余数的 </a:t>
            </a:r>
            <a:r>
              <a:rPr kumimoji="0" lang="en-US" altLang="zh-CN" sz="2400" i="1">
                <a:latin typeface="Times New Roman" panose="02020603050405020304" pitchFamily="18" charset="0"/>
              </a:rPr>
              <a:t>Z </a:t>
            </a:r>
            <a:r>
              <a:rPr kumimoji="0" lang="zh-CN" altLang="en-US" sz="2400">
                <a:latin typeface="Times New Roman" panose="02020603050405020304" pitchFamily="18" charset="0"/>
              </a:rPr>
              <a:t>的子集</a:t>
            </a:r>
            <a:r>
              <a:rPr kumimoji="0" lang="en-US" altLang="zh-CN" sz="2400">
                <a:latin typeface="Times New Roman" panose="02020603050405020304" pitchFamily="18" charset="0"/>
              </a:rPr>
              <a:t>),  </a:t>
            </a:r>
            <a:r>
              <a:rPr kumimoji="0" lang="zh-CN" altLang="en-US" sz="2400">
                <a:latin typeface="Times New Roman" panose="02020603050405020304" pitchFamily="18" charset="0"/>
              </a:rPr>
              <a:t>记为 </a:t>
            </a:r>
            <a:r>
              <a:rPr kumimoji="0" lang="en-US" altLang="zh-CN" sz="2400">
                <a:latin typeface="Times New Roman" panose="02020603050405020304" pitchFamily="18" charset="0"/>
              </a:rPr>
              <a:t>[0],  [1],  [2], …, [</a:t>
            </a:r>
            <a:r>
              <a:rPr kumimoji="0" lang="en-US" altLang="zh-CN" sz="2400" i="1">
                <a:latin typeface="Times New Roman" panose="02020603050405020304" pitchFamily="18" charset="0"/>
              </a:rPr>
              <a:t>n</a:t>
            </a:r>
            <a:r>
              <a:rPr kumimoji="0" lang="en-US" altLang="zh-CN" sz="2400">
                <a:latin typeface="Times New Roman" panose="02020603050405020304" pitchFamily="18" charset="0"/>
              </a:rPr>
              <a:t>-1]. </a:t>
            </a:r>
          </a:p>
          <a:p>
            <a:pPr>
              <a:lnSpc>
                <a:spcPct val="125000"/>
              </a:lnSpc>
              <a:spcBef>
                <a:spcPct val="0"/>
              </a:spcBef>
              <a:buClrTx/>
              <a:buSzTx/>
              <a:buFontTx/>
              <a:buNone/>
            </a:pPr>
            <a:r>
              <a:rPr kumimoji="0" lang="en-US" altLang="zh-CN" sz="2400" i="1">
                <a:latin typeface="Times New Roman" panose="02020603050405020304" pitchFamily="18" charset="0"/>
              </a:rPr>
              <a:t>Z </a:t>
            </a:r>
            <a:r>
              <a:rPr kumimoji="0" lang="zh-CN" altLang="en-US" sz="2400">
                <a:latin typeface="Times New Roman" panose="02020603050405020304" pitchFamily="18" charset="0"/>
              </a:rPr>
              <a:t>的这样一个类叫做</a:t>
            </a:r>
            <a:r>
              <a:rPr kumimoji="0" lang="zh-CN" altLang="en-US" sz="2400">
                <a:solidFill>
                  <a:schemeClr val="hlink"/>
                </a:solidFill>
                <a:latin typeface="Times New Roman" panose="02020603050405020304" pitchFamily="18" charset="0"/>
              </a:rPr>
              <a:t>模</a:t>
            </a:r>
            <a:r>
              <a:rPr kumimoji="0" lang="en-US" altLang="zh-CN" sz="2400" i="1">
                <a:solidFill>
                  <a:schemeClr val="hlink"/>
                </a:solidFill>
                <a:latin typeface="Times New Roman" panose="02020603050405020304" pitchFamily="18" charset="0"/>
              </a:rPr>
              <a:t>n</a:t>
            </a:r>
            <a:r>
              <a:rPr kumimoji="0" lang="zh-CN" altLang="en-US" sz="2400">
                <a:solidFill>
                  <a:schemeClr val="hlink"/>
                </a:solidFill>
                <a:latin typeface="Times New Roman" panose="02020603050405020304" pitchFamily="18" charset="0"/>
              </a:rPr>
              <a:t>的剩余类</a:t>
            </a:r>
            <a:r>
              <a:rPr kumimoji="0" lang="zh-CN" altLang="en-US" sz="24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6377">
                                            <p:txEl>
                                              <p:pRg st="0" end="0"/>
                                            </p:txEl>
                                          </p:spTgt>
                                        </p:tgtEl>
                                        <p:attrNameLst>
                                          <p:attrName>style.visibility</p:attrName>
                                        </p:attrNameLst>
                                      </p:cBhvr>
                                      <p:to>
                                        <p:strVal val="visible"/>
                                      </p:to>
                                    </p:set>
                                    <p:animEffect transition="in" filter="wipe(left)">
                                      <p:cBhvr>
                                        <p:cTn id="7" dur="500"/>
                                        <p:tgtEl>
                                          <p:spTgt spid="1863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6371"/>
                                        </p:tgtEl>
                                        <p:attrNameLst>
                                          <p:attrName>style.visibility</p:attrName>
                                        </p:attrNameLst>
                                      </p:cBhvr>
                                      <p:to>
                                        <p:strVal val="visible"/>
                                      </p:to>
                                    </p:set>
                                    <p:animEffect transition="in" filter="wipe(up)">
                                      <p:cBhvr>
                                        <p:cTn id="12" dur="500"/>
                                        <p:tgtEl>
                                          <p:spTgt spid="186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wipe(left)">
                                      <p:cBhvr>
                                        <p:cTn id="17" dur="500"/>
                                        <p:tgtEl>
                                          <p:spTgt spid="186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6373"/>
                                        </p:tgtEl>
                                        <p:attrNameLst>
                                          <p:attrName>style.visibility</p:attrName>
                                        </p:attrNameLst>
                                      </p:cBhvr>
                                      <p:to>
                                        <p:strVal val="visible"/>
                                      </p:to>
                                    </p:set>
                                    <p:animEffect transition="in" filter="wipe(up)">
                                      <p:cBhvr>
                                        <p:cTn id="22" dur="500"/>
                                        <p:tgtEl>
                                          <p:spTgt spid="1863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6379">
                                            <p:txEl>
                                              <p:pRg st="0" end="0"/>
                                            </p:txEl>
                                          </p:spTgt>
                                        </p:tgtEl>
                                        <p:attrNameLst>
                                          <p:attrName>style.visibility</p:attrName>
                                        </p:attrNameLst>
                                      </p:cBhvr>
                                      <p:to>
                                        <p:strVal val="visible"/>
                                      </p:to>
                                    </p:set>
                                    <p:animEffect transition="in" filter="wipe(left)">
                                      <p:cBhvr>
                                        <p:cTn id="27" dur="500"/>
                                        <p:tgtEl>
                                          <p:spTgt spid="186379">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86379">
                                            <p:txEl>
                                              <p:pRg st="1" end="1"/>
                                            </p:txEl>
                                          </p:spTgt>
                                        </p:tgtEl>
                                        <p:attrNameLst>
                                          <p:attrName>style.visibility</p:attrName>
                                        </p:attrNameLst>
                                      </p:cBhvr>
                                      <p:to>
                                        <p:strVal val="visible"/>
                                      </p:to>
                                    </p:set>
                                    <p:animEffect transition="in" filter="wipe(left)">
                                      <p:cBhvr>
                                        <p:cTn id="31" dur="500"/>
                                        <p:tgtEl>
                                          <p:spTgt spid="186379">
                                            <p:txEl>
                                              <p:pRg st="1" end="1"/>
                                            </p:txEl>
                                          </p:spTgt>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6379">
                                            <p:txEl>
                                              <p:pRg st="2" end="2"/>
                                            </p:txEl>
                                          </p:spTgt>
                                        </p:tgtEl>
                                        <p:attrNameLst>
                                          <p:attrName>style.visibility</p:attrName>
                                        </p:attrNameLst>
                                      </p:cBhvr>
                                      <p:to>
                                        <p:strVal val="visible"/>
                                      </p:to>
                                    </p:set>
                                    <p:animEffect transition="in" filter="wipe(left)">
                                      <p:cBhvr>
                                        <p:cTn id="35" dur="500"/>
                                        <p:tgtEl>
                                          <p:spTgt spid="186379">
                                            <p:txEl>
                                              <p:pRg st="2" end="2"/>
                                            </p:txEl>
                                          </p:spTgt>
                                        </p:tgtEl>
                                      </p:cBhvr>
                                    </p:animEffect>
                                  </p:childTnLst>
                                </p:cTn>
                              </p:par>
                            </p:childTnLst>
                          </p:cTn>
                        </p:par>
                        <p:par>
                          <p:cTn id="36" fill="hold" nodeType="afterGroup">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6379">
                                            <p:txEl>
                                              <p:pRg st="3" end="3"/>
                                            </p:txEl>
                                          </p:spTgt>
                                        </p:tgtEl>
                                        <p:attrNameLst>
                                          <p:attrName>style.visibility</p:attrName>
                                        </p:attrNameLst>
                                      </p:cBhvr>
                                      <p:to>
                                        <p:strVal val="visible"/>
                                      </p:to>
                                    </p:set>
                                    <p:animEffect transition="in" filter="wipe(left)">
                                      <p:cBhvr>
                                        <p:cTn id="39" dur="500"/>
                                        <p:tgtEl>
                                          <p:spTgt spid="186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7" grpId="0" build="p" autoUpdateAnimBg="0"/>
      <p:bldP spid="186379" grpId="0" uiExpand="1"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8D7DB122-09F0-49B7-A672-597A47CD312D}"/>
              </a:ext>
            </a:extLst>
          </p:cNvPr>
          <p:cNvSpPr>
            <a:spLocks noGrp="1" noChangeArrowheads="1"/>
          </p:cNvSpPr>
          <p:nvPr>
            <p:ph type="title"/>
          </p:nvPr>
        </p:nvSpPr>
        <p:spPr>
          <a:xfrm>
            <a:off x="1116013" y="188913"/>
            <a:ext cx="7342187" cy="725487"/>
          </a:xfrm>
        </p:spPr>
        <p:txBody>
          <a:bodyPr/>
          <a:lstStyle/>
          <a:p>
            <a:pPr algn="ctr"/>
            <a:r>
              <a:rPr lang="en-US" altLang="zh-CN" sz="4000" b="1">
                <a:effectLst>
                  <a:outerShdw blurRad="38100" dist="38100" dir="2700000" algn="tl">
                    <a:srgbClr val="C0C0C0"/>
                  </a:outerShdw>
                </a:effectLst>
                <a:latin typeface="Times New Roman" panose="02020603050405020304" pitchFamily="18" charset="0"/>
              </a:rPr>
              <a:t>§10  </a:t>
            </a:r>
            <a:r>
              <a:rPr lang="zh-CN" altLang="en-US" sz="4000" b="1">
                <a:effectLst>
                  <a:outerShdw blurRad="38100" dist="38100" dir="2700000" algn="tl">
                    <a:srgbClr val="C0C0C0"/>
                  </a:outerShdw>
                </a:effectLst>
                <a:latin typeface="Times New Roman" panose="02020603050405020304" pitchFamily="18" charset="0"/>
              </a:rPr>
              <a:t>等价关系与集合的分类</a:t>
            </a:r>
          </a:p>
        </p:txBody>
      </p:sp>
      <p:graphicFrame>
        <p:nvGraphicFramePr>
          <p:cNvPr id="188422" name="Object 6">
            <a:extLst>
              <a:ext uri="{FF2B5EF4-FFF2-40B4-BE49-F238E27FC236}">
                <a16:creationId xmlns:a16="http://schemas.microsoft.com/office/drawing/2014/main" id="{10D88FC6-867D-44D1-8216-B53FE9347672}"/>
              </a:ext>
            </a:extLst>
          </p:cNvPr>
          <p:cNvGraphicFramePr>
            <a:graphicFrameLocks/>
          </p:cNvGraphicFramePr>
          <p:nvPr/>
        </p:nvGraphicFramePr>
        <p:xfrm>
          <a:off x="900113" y="1268413"/>
          <a:ext cx="3629025" cy="409575"/>
        </p:xfrm>
        <a:graphic>
          <a:graphicData uri="http://schemas.openxmlformats.org/presentationml/2006/ole">
            <mc:AlternateContent xmlns:mc="http://schemas.openxmlformats.org/markup-compatibility/2006">
              <mc:Choice xmlns:v="urn:schemas-microsoft-com:vml" Requires="v">
                <p:oleObj name="Equation" r:id="rId2" imgW="1701720" imgH="203040" progId="Equation.DSMT4">
                  <p:embed/>
                </p:oleObj>
              </mc:Choice>
              <mc:Fallback>
                <p:oleObj name="Equation" r:id="rId2" imgW="1701720" imgH="203040" progId="Equation.DSMT4">
                  <p:embed/>
                  <p:pic>
                    <p:nvPicPr>
                      <p:cNvPr id="188422" name="Object 6">
                        <a:extLst>
                          <a:ext uri="{FF2B5EF4-FFF2-40B4-BE49-F238E27FC236}">
                            <a16:creationId xmlns:a16="http://schemas.microsoft.com/office/drawing/2014/main" id="{10D88FC6-867D-44D1-8216-B53FE934767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268413"/>
                        <a:ext cx="3629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3" name="Object 7">
            <a:extLst>
              <a:ext uri="{FF2B5EF4-FFF2-40B4-BE49-F238E27FC236}">
                <a16:creationId xmlns:a16="http://schemas.microsoft.com/office/drawing/2014/main" id="{F758936F-C971-4894-9386-2DC94DD48B63}"/>
              </a:ext>
            </a:extLst>
          </p:cNvPr>
          <p:cNvGraphicFramePr>
            <a:graphicFrameLocks/>
          </p:cNvGraphicFramePr>
          <p:nvPr/>
        </p:nvGraphicFramePr>
        <p:xfrm>
          <a:off x="889000" y="1773238"/>
          <a:ext cx="7931150" cy="512762"/>
        </p:xfrm>
        <a:graphic>
          <a:graphicData uri="http://schemas.openxmlformats.org/presentationml/2006/ole">
            <mc:AlternateContent xmlns:mc="http://schemas.openxmlformats.org/markup-compatibility/2006">
              <mc:Choice xmlns:v="urn:schemas-microsoft-com:vml" Requires="v">
                <p:oleObj name="Equation" r:id="rId4" imgW="3822480" imgH="253800" progId="Equation.DSMT4">
                  <p:embed/>
                </p:oleObj>
              </mc:Choice>
              <mc:Fallback>
                <p:oleObj name="Equation" r:id="rId4" imgW="3822480" imgH="253800" progId="Equation.DSMT4">
                  <p:embed/>
                  <p:pic>
                    <p:nvPicPr>
                      <p:cNvPr id="188423" name="Object 7">
                        <a:extLst>
                          <a:ext uri="{FF2B5EF4-FFF2-40B4-BE49-F238E27FC236}">
                            <a16:creationId xmlns:a16="http://schemas.microsoft.com/office/drawing/2014/main" id="{F758936F-C971-4894-9386-2DC94DD48B6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1773238"/>
                        <a:ext cx="793115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8424" name="Rectangle 8">
            <a:extLst>
              <a:ext uri="{FF2B5EF4-FFF2-40B4-BE49-F238E27FC236}">
                <a16:creationId xmlns:a16="http://schemas.microsoft.com/office/drawing/2014/main" id="{2260D61B-F274-490C-BFB6-C824477F8C5F}"/>
              </a:ext>
            </a:extLst>
          </p:cNvPr>
          <p:cNvSpPr>
            <a:spLocks noChangeArrowheads="1"/>
          </p:cNvSpPr>
          <p:nvPr/>
        </p:nvSpPr>
        <p:spPr bwMode="auto">
          <a:xfrm>
            <a:off x="755650" y="2276475"/>
            <a:ext cx="1871663"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lnSpc>
                <a:spcPct val="125000"/>
              </a:lnSpc>
              <a:spcBef>
                <a:spcPct val="0"/>
              </a:spcBef>
              <a:buClrTx/>
              <a:buSzTx/>
              <a:buFontTx/>
              <a:buNone/>
            </a:pPr>
            <a:r>
              <a:rPr kumimoji="0" lang="zh-CN" altLang="en-US" sz="2400" dirty="0">
                <a:latin typeface="Times New Roman" panose="02020603050405020304" pitchFamily="18" charset="0"/>
              </a:rPr>
              <a:t>类似地，</a:t>
            </a:r>
          </a:p>
        </p:txBody>
      </p:sp>
      <p:graphicFrame>
        <p:nvGraphicFramePr>
          <p:cNvPr id="188425" name="Object 9">
            <a:extLst>
              <a:ext uri="{FF2B5EF4-FFF2-40B4-BE49-F238E27FC236}">
                <a16:creationId xmlns:a16="http://schemas.microsoft.com/office/drawing/2014/main" id="{6C664A1F-136B-4CA9-AA8B-28109FADCA95}"/>
              </a:ext>
            </a:extLst>
          </p:cNvPr>
          <p:cNvGraphicFramePr>
            <a:graphicFrameLocks/>
          </p:cNvGraphicFramePr>
          <p:nvPr/>
        </p:nvGraphicFramePr>
        <p:xfrm>
          <a:off x="827088" y="2897188"/>
          <a:ext cx="7878762" cy="460375"/>
        </p:xfrm>
        <a:graphic>
          <a:graphicData uri="http://schemas.openxmlformats.org/presentationml/2006/ole">
            <mc:AlternateContent xmlns:mc="http://schemas.openxmlformats.org/markup-compatibility/2006">
              <mc:Choice xmlns:v="urn:schemas-microsoft-com:vml" Requires="v">
                <p:oleObj name="Equation" r:id="rId6" imgW="3695400" imgH="228600" progId="Equation.DSMT4">
                  <p:embed/>
                </p:oleObj>
              </mc:Choice>
              <mc:Fallback>
                <p:oleObj name="Equation" r:id="rId6" imgW="3695400" imgH="228600" progId="Equation.DSMT4">
                  <p:embed/>
                  <p:pic>
                    <p:nvPicPr>
                      <p:cNvPr id="188425" name="Object 9">
                        <a:extLst>
                          <a:ext uri="{FF2B5EF4-FFF2-40B4-BE49-F238E27FC236}">
                            <a16:creationId xmlns:a16="http://schemas.microsoft.com/office/drawing/2014/main" id="{6C664A1F-136B-4CA9-AA8B-28109FADCA9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897188"/>
                        <a:ext cx="78787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6" name="Object 10">
            <a:extLst>
              <a:ext uri="{FF2B5EF4-FFF2-40B4-BE49-F238E27FC236}">
                <a16:creationId xmlns:a16="http://schemas.microsoft.com/office/drawing/2014/main" id="{5C4677C9-08CD-4656-972F-17C5B5C1B15D}"/>
              </a:ext>
            </a:extLst>
          </p:cNvPr>
          <p:cNvGraphicFramePr>
            <a:graphicFrameLocks/>
          </p:cNvGraphicFramePr>
          <p:nvPr/>
        </p:nvGraphicFramePr>
        <p:xfrm>
          <a:off x="760413" y="3500438"/>
          <a:ext cx="7988300" cy="460375"/>
        </p:xfrm>
        <a:graphic>
          <a:graphicData uri="http://schemas.openxmlformats.org/presentationml/2006/ole">
            <mc:AlternateContent xmlns:mc="http://schemas.openxmlformats.org/markup-compatibility/2006">
              <mc:Choice xmlns:v="urn:schemas-microsoft-com:vml" Requires="v">
                <p:oleObj name="Equation" r:id="rId8" imgW="3746160" imgH="228600" progId="Equation.DSMT4">
                  <p:embed/>
                </p:oleObj>
              </mc:Choice>
              <mc:Fallback>
                <p:oleObj name="Equation" r:id="rId8" imgW="3746160" imgH="228600" progId="Equation.DSMT4">
                  <p:embed/>
                  <p:pic>
                    <p:nvPicPr>
                      <p:cNvPr id="188426" name="Object 10">
                        <a:extLst>
                          <a:ext uri="{FF2B5EF4-FFF2-40B4-BE49-F238E27FC236}">
                            <a16:creationId xmlns:a16="http://schemas.microsoft.com/office/drawing/2014/main" id="{5C4677C9-08CD-4656-972F-17C5B5C1B15D}"/>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413" y="3500438"/>
                        <a:ext cx="7988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8427" name="Object 11">
            <a:extLst>
              <a:ext uri="{FF2B5EF4-FFF2-40B4-BE49-F238E27FC236}">
                <a16:creationId xmlns:a16="http://schemas.microsoft.com/office/drawing/2014/main" id="{445154B0-06DB-4377-B8B7-063B39CD849F}"/>
              </a:ext>
            </a:extLst>
          </p:cNvPr>
          <p:cNvGraphicFramePr>
            <a:graphicFrameLocks/>
          </p:cNvGraphicFramePr>
          <p:nvPr/>
        </p:nvGraphicFramePr>
        <p:xfrm>
          <a:off x="395288" y="4111625"/>
          <a:ext cx="8231187" cy="973138"/>
        </p:xfrm>
        <a:graphic>
          <a:graphicData uri="http://schemas.openxmlformats.org/presentationml/2006/ole">
            <mc:AlternateContent xmlns:mc="http://schemas.openxmlformats.org/markup-compatibility/2006">
              <mc:Choice xmlns:v="urn:schemas-microsoft-com:vml" Requires="v">
                <p:oleObj name="Equation" r:id="rId10" imgW="3860640" imgH="482400" progId="Equation.DSMT4">
                  <p:embed/>
                </p:oleObj>
              </mc:Choice>
              <mc:Fallback>
                <p:oleObj name="Equation" r:id="rId10" imgW="3860640" imgH="482400" progId="Equation.DSMT4">
                  <p:embed/>
                  <p:pic>
                    <p:nvPicPr>
                      <p:cNvPr id="188427" name="Object 11">
                        <a:extLst>
                          <a:ext uri="{FF2B5EF4-FFF2-40B4-BE49-F238E27FC236}">
                            <a16:creationId xmlns:a16="http://schemas.microsoft.com/office/drawing/2014/main" id="{445154B0-06DB-4377-B8B7-063B39CD849F}"/>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4111625"/>
                        <a:ext cx="8231187"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wipe(left)">
                                      <p:cBhvr>
                                        <p:cTn id="7" dur="500"/>
                                        <p:tgtEl>
                                          <p:spTgt spid="188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3"/>
                                        </p:tgtEl>
                                        <p:attrNameLst>
                                          <p:attrName>style.visibility</p:attrName>
                                        </p:attrNameLst>
                                      </p:cBhvr>
                                      <p:to>
                                        <p:strVal val="visible"/>
                                      </p:to>
                                    </p:set>
                                    <p:animEffect transition="in" filter="wipe(left)">
                                      <p:cBhvr>
                                        <p:cTn id="12" dur="500"/>
                                        <p:tgtEl>
                                          <p:spTgt spid="18842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8424">
                                            <p:txEl>
                                              <p:pRg st="0" end="0"/>
                                            </p:txEl>
                                          </p:spTgt>
                                        </p:tgtEl>
                                        <p:attrNameLst>
                                          <p:attrName>style.visibility</p:attrName>
                                        </p:attrNameLst>
                                      </p:cBhvr>
                                      <p:to>
                                        <p:strVal val="visible"/>
                                      </p:to>
                                    </p:set>
                                    <p:animEffect transition="in" filter="wipe(left)">
                                      <p:cBhvr>
                                        <p:cTn id="16" dur="500"/>
                                        <p:tgtEl>
                                          <p:spTgt spid="18842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8425"/>
                                        </p:tgtEl>
                                        <p:attrNameLst>
                                          <p:attrName>style.visibility</p:attrName>
                                        </p:attrNameLst>
                                      </p:cBhvr>
                                      <p:to>
                                        <p:strVal val="visible"/>
                                      </p:to>
                                    </p:set>
                                    <p:animEffect transition="in" filter="wipe(left)">
                                      <p:cBhvr>
                                        <p:cTn id="21" dur="500"/>
                                        <p:tgtEl>
                                          <p:spTgt spid="1884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8426"/>
                                        </p:tgtEl>
                                        <p:attrNameLst>
                                          <p:attrName>style.visibility</p:attrName>
                                        </p:attrNameLst>
                                      </p:cBhvr>
                                      <p:to>
                                        <p:strVal val="visible"/>
                                      </p:to>
                                    </p:set>
                                    <p:animEffect transition="in" filter="wipe(left)">
                                      <p:cBhvr>
                                        <p:cTn id="26" dur="500"/>
                                        <p:tgtEl>
                                          <p:spTgt spid="1884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8427"/>
                                        </p:tgtEl>
                                        <p:attrNameLst>
                                          <p:attrName>style.visibility</p:attrName>
                                        </p:attrNameLst>
                                      </p:cBhvr>
                                      <p:to>
                                        <p:strVal val="visible"/>
                                      </p:to>
                                    </p:set>
                                    <p:animEffect transition="in" filter="wipe(up)">
                                      <p:cBhvr>
                                        <p:cTn id="31" dur="500"/>
                                        <p:tgtEl>
                                          <p:spTgt spid="18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5DC9F757-5A9B-4C94-A58D-C44A57B421F3}"/>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110594" name="Text Box 2">
            <a:extLst>
              <a:ext uri="{FF2B5EF4-FFF2-40B4-BE49-F238E27FC236}">
                <a16:creationId xmlns:a16="http://schemas.microsoft.com/office/drawing/2014/main" id="{75619473-A549-4DC0-9D39-49A469CB486F}"/>
              </a:ext>
            </a:extLst>
          </p:cNvPr>
          <p:cNvSpPr txBox="1">
            <a:spLocks noChangeArrowheads="1"/>
          </p:cNvSpPr>
          <p:nvPr/>
        </p:nvSpPr>
        <p:spPr bwMode="auto">
          <a:xfrm>
            <a:off x="539750" y="1196975"/>
            <a:ext cx="7994650" cy="53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0" lang="en-US" altLang="zh-CN" sz="2400" dirty="0">
                <a:latin typeface="Garamond" panose="02020404030301010803" pitchFamily="18" charset="0"/>
                <a:ea typeface="黑体" panose="02010609060101010101" pitchFamily="49" charset="-122"/>
              </a:rPr>
              <a:t>    </a:t>
            </a:r>
            <a:r>
              <a:rPr kumimoji="0" lang="zh-CN" altLang="en-US" sz="2400" b="1" dirty="0">
                <a:solidFill>
                  <a:srgbClr val="7030A0"/>
                </a:solidFill>
                <a:latin typeface="宋体" panose="02010600030101010101" pitchFamily="2" charset="-122"/>
              </a:rPr>
              <a:t>两个集的并与交</a:t>
            </a:r>
            <a:r>
              <a:rPr kumimoji="0" lang="zh-CN" altLang="en-US" sz="2400" dirty="0">
                <a:latin typeface="宋体" panose="02010600030101010101" pitchFamily="2" charset="-122"/>
              </a:rPr>
              <a:t>的概念可以推广到任意</a:t>
            </a:r>
            <a:r>
              <a:rPr kumimoji="0" lang="zh-CN" altLang="en-US" sz="2400" i="1" dirty="0">
                <a:latin typeface="Times New Roman" panose="02020603050405020304" pitchFamily="18" charset="0"/>
              </a:rPr>
              <a:t>n</a:t>
            </a:r>
            <a:r>
              <a:rPr kumimoji="0" lang="zh-CN" altLang="en-US" sz="2400" dirty="0">
                <a:latin typeface="宋体" panose="02010600030101010101" pitchFamily="2" charset="-122"/>
              </a:rPr>
              <a:t>个集合上去。</a:t>
            </a:r>
            <a:endParaRPr kumimoji="0" lang="zh-CN" altLang="zh-CN" sz="2400" dirty="0">
              <a:latin typeface="宋体" panose="02010600030101010101" pitchFamily="2" charset="-122"/>
            </a:endParaRPr>
          </a:p>
        </p:txBody>
      </p:sp>
      <p:graphicFrame>
        <p:nvGraphicFramePr>
          <p:cNvPr id="110601" name="Object 9">
            <a:extLst>
              <a:ext uri="{FF2B5EF4-FFF2-40B4-BE49-F238E27FC236}">
                <a16:creationId xmlns:a16="http://schemas.microsoft.com/office/drawing/2014/main" id="{08775B0E-B60B-4D35-AB46-D5B300F5549D}"/>
              </a:ext>
            </a:extLst>
          </p:cNvPr>
          <p:cNvGraphicFramePr>
            <a:graphicFrameLocks noChangeAspect="1"/>
          </p:cNvGraphicFramePr>
          <p:nvPr>
            <p:extLst>
              <p:ext uri="{D42A27DB-BD31-4B8C-83A1-F6EECF244321}">
                <p14:modId xmlns:p14="http://schemas.microsoft.com/office/powerpoint/2010/main" val="79532867"/>
              </p:ext>
            </p:extLst>
          </p:nvPr>
        </p:nvGraphicFramePr>
        <p:xfrm>
          <a:off x="1258888" y="4005263"/>
          <a:ext cx="3025775" cy="755650"/>
        </p:xfrm>
        <a:graphic>
          <a:graphicData uri="http://schemas.openxmlformats.org/presentationml/2006/ole">
            <mc:AlternateContent xmlns:mc="http://schemas.openxmlformats.org/markup-compatibility/2006">
              <mc:Choice xmlns:v="urn:schemas-microsoft-com:vml" Requires="v">
                <p:oleObj name="Equation" r:id="rId2" imgW="1523880" imgH="380880" progId="Equation.DSMT4">
                  <p:embed/>
                </p:oleObj>
              </mc:Choice>
              <mc:Fallback>
                <p:oleObj name="Equation" r:id="rId2" imgW="1523880" imgH="380880" progId="Equation.DSMT4">
                  <p:embed/>
                  <p:pic>
                    <p:nvPicPr>
                      <p:cNvPr id="110601" name="Object 9">
                        <a:extLst>
                          <a:ext uri="{FF2B5EF4-FFF2-40B4-BE49-F238E27FC236}">
                            <a16:creationId xmlns:a16="http://schemas.microsoft.com/office/drawing/2014/main" id="{08775B0E-B60B-4D35-AB46-D5B300F5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005263"/>
                        <a:ext cx="302577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2" name="Object 10">
            <a:extLst>
              <a:ext uri="{FF2B5EF4-FFF2-40B4-BE49-F238E27FC236}">
                <a16:creationId xmlns:a16="http://schemas.microsoft.com/office/drawing/2014/main" id="{9C6E16D6-7701-4CE5-A766-F04CA5D10D6B}"/>
              </a:ext>
            </a:extLst>
          </p:cNvPr>
          <p:cNvGraphicFramePr>
            <a:graphicFrameLocks noChangeAspect="1"/>
          </p:cNvGraphicFramePr>
          <p:nvPr>
            <p:extLst>
              <p:ext uri="{D42A27DB-BD31-4B8C-83A1-F6EECF244321}">
                <p14:modId xmlns:p14="http://schemas.microsoft.com/office/powerpoint/2010/main" val="1094643460"/>
              </p:ext>
            </p:extLst>
          </p:nvPr>
        </p:nvGraphicFramePr>
        <p:xfrm>
          <a:off x="4691063" y="3968750"/>
          <a:ext cx="3008312" cy="755650"/>
        </p:xfrm>
        <a:graphic>
          <a:graphicData uri="http://schemas.openxmlformats.org/presentationml/2006/ole">
            <mc:AlternateContent xmlns:mc="http://schemas.openxmlformats.org/markup-compatibility/2006">
              <mc:Choice xmlns:v="urn:schemas-microsoft-com:vml" Requires="v">
                <p:oleObj name="Equation" r:id="rId4" imgW="1511280" imgH="380880" progId="Equation.DSMT4">
                  <p:embed/>
                </p:oleObj>
              </mc:Choice>
              <mc:Fallback>
                <p:oleObj name="Equation" r:id="rId4" imgW="1511280" imgH="380880" progId="Equation.DSMT4">
                  <p:embed/>
                  <p:pic>
                    <p:nvPicPr>
                      <p:cNvPr id="110602" name="Object 10">
                        <a:extLst>
                          <a:ext uri="{FF2B5EF4-FFF2-40B4-BE49-F238E27FC236}">
                            <a16:creationId xmlns:a16="http://schemas.microsoft.com/office/drawing/2014/main" id="{9C6E16D6-7701-4CE5-A766-F04CA5D10D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063" y="3968750"/>
                        <a:ext cx="3008312"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3" name="Object 11">
            <a:extLst>
              <a:ext uri="{FF2B5EF4-FFF2-40B4-BE49-F238E27FC236}">
                <a16:creationId xmlns:a16="http://schemas.microsoft.com/office/drawing/2014/main" id="{D6CEBDDE-9B6E-48FA-A5A9-8A1A03B926A5}"/>
              </a:ext>
            </a:extLst>
          </p:cNvPr>
          <p:cNvGraphicFramePr>
            <a:graphicFrameLocks noChangeAspect="1"/>
          </p:cNvGraphicFramePr>
          <p:nvPr>
            <p:extLst>
              <p:ext uri="{D42A27DB-BD31-4B8C-83A1-F6EECF244321}">
                <p14:modId xmlns:p14="http://schemas.microsoft.com/office/powerpoint/2010/main" val="1597435170"/>
              </p:ext>
            </p:extLst>
          </p:nvPr>
        </p:nvGraphicFramePr>
        <p:xfrm>
          <a:off x="1860550" y="4652963"/>
          <a:ext cx="1547813" cy="804862"/>
        </p:xfrm>
        <a:graphic>
          <a:graphicData uri="http://schemas.openxmlformats.org/presentationml/2006/ole">
            <mc:AlternateContent xmlns:mc="http://schemas.openxmlformats.org/markup-compatibility/2006">
              <mc:Choice xmlns:v="urn:schemas-microsoft-com:vml" Requires="v">
                <p:oleObj name="Equation" r:id="rId6" imgW="736560" imgH="380880" progId="Equation.DSMT4">
                  <p:embed/>
                </p:oleObj>
              </mc:Choice>
              <mc:Fallback>
                <p:oleObj name="Equation" r:id="rId6" imgW="736560" imgH="380880" progId="Equation.DSMT4">
                  <p:embed/>
                  <p:pic>
                    <p:nvPicPr>
                      <p:cNvPr id="110603" name="Object 11">
                        <a:extLst>
                          <a:ext uri="{FF2B5EF4-FFF2-40B4-BE49-F238E27FC236}">
                            <a16:creationId xmlns:a16="http://schemas.microsoft.com/office/drawing/2014/main" id="{D6CEBDDE-9B6E-48FA-A5A9-8A1A03B926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550" y="4652963"/>
                        <a:ext cx="1547813"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0610" name="Group 18">
            <a:extLst>
              <a:ext uri="{FF2B5EF4-FFF2-40B4-BE49-F238E27FC236}">
                <a16:creationId xmlns:a16="http://schemas.microsoft.com/office/drawing/2014/main" id="{ACF98B84-B9AD-4388-B757-AFFF04782671}"/>
              </a:ext>
            </a:extLst>
          </p:cNvPr>
          <p:cNvGrpSpPr>
            <a:grpSpLocks/>
          </p:cNvGrpSpPr>
          <p:nvPr/>
        </p:nvGrpSpPr>
        <p:grpSpPr bwMode="auto">
          <a:xfrm>
            <a:off x="250825" y="1773238"/>
            <a:ext cx="8496300" cy="627062"/>
            <a:chOff x="158" y="1117"/>
            <a:chExt cx="5352" cy="395"/>
          </a:xfrm>
        </p:grpSpPr>
        <p:graphicFrame>
          <p:nvGraphicFramePr>
            <p:cNvPr id="110595" name="Object 3">
              <a:extLst>
                <a:ext uri="{FF2B5EF4-FFF2-40B4-BE49-F238E27FC236}">
                  <a16:creationId xmlns:a16="http://schemas.microsoft.com/office/drawing/2014/main" id="{B6A62C62-4F69-4B66-A47F-EFC54456959A}"/>
                </a:ext>
              </a:extLst>
            </p:cNvPr>
            <p:cNvGraphicFramePr>
              <a:graphicFrameLocks noChangeAspect="1"/>
            </p:cNvGraphicFramePr>
            <p:nvPr/>
          </p:nvGraphicFramePr>
          <p:xfrm>
            <a:off x="817" y="1194"/>
            <a:ext cx="1134" cy="313"/>
          </p:xfrm>
          <a:graphic>
            <a:graphicData uri="http://schemas.openxmlformats.org/presentationml/2006/ole">
              <mc:AlternateContent xmlns:mc="http://schemas.openxmlformats.org/markup-compatibility/2006">
                <mc:Choice xmlns:v="urn:schemas-microsoft-com:vml" Requires="v">
                  <p:oleObj r:id="rId8" imgW="830501" imgH="230214" progId="Equation.DSMT4">
                    <p:embed/>
                  </p:oleObj>
                </mc:Choice>
                <mc:Fallback>
                  <p:oleObj r:id="rId8" imgW="830501" imgH="230214" progId="Equation.DSMT4">
                    <p:embed/>
                    <p:pic>
                      <p:nvPicPr>
                        <p:cNvPr id="110595" name="Object 3">
                          <a:extLst>
                            <a:ext uri="{FF2B5EF4-FFF2-40B4-BE49-F238E27FC236}">
                              <a16:creationId xmlns:a16="http://schemas.microsoft.com/office/drawing/2014/main" id="{B6A62C62-4F69-4B66-A47F-EFC5445695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 y="1194"/>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6" name="Object 4">
              <a:extLst>
                <a:ext uri="{FF2B5EF4-FFF2-40B4-BE49-F238E27FC236}">
                  <a16:creationId xmlns:a16="http://schemas.microsoft.com/office/drawing/2014/main" id="{E9BC600A-D9FD-4ABA-B204-7BF0B6966D88}"/>
                </a:ext>
              </a:extLst>
            </p:cNvPr>
            <p:cNvGraphicFramePr>
              <a:graphicFrameLocks noChangeAspect="1"/>
            </p:cNvGraphicFramePr>
            <p:nvPr/>
          </p:nvGraphicFramePr>
          <p:xfrm>
            <a:off x="3515" y="1199"/>
            <a:ext cx="1134" cy="313"/>
          </p:xfrm>
          <a:graphic>
            <a:graphicData uri="http://schemas.openxmlformats.org/presentationml/2006/ole">
              <mc:AlternateContent xmlns:mc="http://schemas.openxmlformats.org/markup-compatibility/2006">
                <mc:Choice xmlns:v="urn:schemas-microsoft-com:vml" Requires="v">
                  <p:oleObj r:id="rId10" imgW="830501" imgH="230214" progId="Equation.DSMT4">
                    <p:embed/>
                  </p:oleObj>
                </mc:Choice>
                <mc:Fallback>
                  <p:oleObj r:id="rId10" imgW="830501" imgH="230214" progId="Equation.DSMT4">
                    <p:embed/>
                    <p:pic>
                      <p:nvPicPr>
                        <p:cNvPr id="110596" name="Object 4">
                          <a:extLst>
                            <a:ext uri="{FF2B5EF4-FFF2-40B4-BE49-F238E27FC236}">
                              <a16:creationId xmlns:a16="http://schemas.microsoft.com/office/drawing/2014/main" id="{E9BC600A-D9FD-4ABA-B204-7BF0B6966D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5" y="1199"/>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5" name="Text Box 13">
              <a:extLst>
                <a:ext uri="{FF2B5EF4-FFF2-40B4-BE49-F238E27FC236}">
                  <a16:creationId xmlns:a16="http://schemas.microsoft.com/office/drawing/2014/main" id="{DE4FF953-B8B8-4DE7-AB1D-12CCAF946E12}"/>
                </a:ext>
              </a:extLst>
            </p:cNvPr>
            <p:cNvSpPr txBox="1">
              <a:spLocks noChangeArrowheads="1"/>
            </p:cNvSpPr>
            <p:nvPr/>
          </p:nvSpPr>
          <p:spPr bwMode="auto">
            <a:xfrm>
              <a:off x="158" y="1117"/>
              <a:ext cx="535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0" lang="en-US" altLang="zh-CN" sz="2400" dirty="0">
                  <a:latin typeface="宋体" panose="02010600030101010101" pitchFamily="2" charset="-122"/>
                </a:rPr>
                <a:t>    </a:t>
              </a:r>
              <a:r>
                <a:rPr kumimoji="0" lang="zh-CN" altLang="en-US" sz="2400" dirty="0">
                  <a:latin typeface="宋体" panose="02010600030101010101" pitchFamily="2" charset="-122"/>
                </a:rPr>
                <a:t>设            是给定的集合. 由            的一切元</a:t>
              </a:r>
            </a:p>
          </p:txBody>
        </p:sp>
      </p:grpSp>
      <p:sp>
        <p:nvSpPr>
          <p:cNvPr id="110606" name="Rectangle 14">
            <a:extLst>
              <a:ext uri="{FF2B5EF4-FFF2-40B4-BE49-F238E27FC236}">
                <a16:creationId xmlns:a16="http://schemas.microsoft.com/office/drawing/2014/main" id="{0E1AE114-4515-42C1-95D2-24E152419003}"/>
              </a:ext>
            </a:extLst>
          </p:cNvPr>
          <p:cNvSpPr>
            <a:spLocks noGrp="1" noChangeArrowheads="1"/>
          </p:cNvSpPr>
          <p:nvPr>
            <p:ph type="ctrTitle"/>
          </p:nvPr>
        </p:nvSpPr>
        <p:spPr>
          <a:xfrm>
            <a:off x="1371600" y="188913"/>
            <a:ext cx="5943600" cy="746125"/>
          </a:xfrm>
          <a:noFill/>
          <a:ln/>
        </p:spPr>
        <p:txBody>
          <a:bodyPr/>
          <a:lstStyle/>
          <a:p>
            <a:pPr algn="ctr"/>
            <a:r>
              <a:rPr lang="en-US" altLang="zh-CN" sz="4000" b="1" dirty="0">
                <a:effectLst>
                  <a:outerShdw blurRad="38100" dist="38100" dir="2700000" algn="tl">
                    <a:srgbClr val="C0C0C0"/>
                  </a:outerShdw>
                </a:effectLst>
                <a:latin typeface="Times New Roman" panose="02020603050405020304" pitchFamily="18" charset="0"/>
              </a:rPr>
              <a:t>§1  </a:t>
            </a:r>
            <a:r>
              <a:rPr lang="zh-CN" altLang="en-US" sz="4000" b="1" dirty="0">
                <a:effectLst>
                  <a:outerShdw blurRad="38100" dist="38100" dir="2700000" algn="tl">
                    <a:srgbClr val="C0C0C0"/>
                  </a:outerShdw>
                </a:effectLst>
                <a:latin typeface="Times New Roman" panose="02020603050405020304" pitchFamily="18" charset="0"/>
              </a:rPr>
              <a:t>集合</a:t>
            </a:r>
          </a:p>
        </p:txBody>
      </p:sp>
      <p:grpSp>
        <p:nvGrpSpPr>
          <p:cNvPr id="110611" name="Group 19">
            <a:extLst>
              <a:ext uri="{FF2B5EF4-FFF2-40B4-BE49-F238E27FC236}">
                <a16:creationId xmlns:a16="http://schemas.microsoft.com/office/drawing/2014/main" id="{327D5305-876E-42FA-B823-98F94E047AF2}"/>
              </a:ext>
            </a:extLst>
          </p:cNvPr>
          <p:cNvGrpSpPr>
            <a:grpSpLocks/>
          </p:cNvGrpSpPr>
          <p:nvPr/>
        </p:nvGrpSpPr>
        <p:grpSpPr bwMode="auto">
          <a:xfrm>
            <a:off x="466725" y="2349500"/>
            <a:ext cx="8281988" cy="603250"/>
            <a:chOff x="294" y="1480"/>
            <a:chExt cx="5217" cy="380"/>
          </a:xfrm>
        </p:grpSpPr>
        <p:graphicFrame>
          <p:nvGraphicFramePr>
            <p:cNvPr id="110597" name="Object 5">
              <a:extLst>
                <a:ext uri="{FF2B5EF4-FFF2-40B4-BE49-F238E27FC236}">
                  <a16:creationId xmlns:a16="http://schemas.microsoft.com/office/drawing/2014/main" id="{FCC5699E-CB45-4945-BF84-BD8558D75114}"/>
                </a:ext>
              </a:extLst>
            </p:cNvPr>
            <p:cNvGraphicFramePr>
              <a:graphicFrameLocks noChangeAspect="1"/>
            </p:cNvGraphicFramePr>
            <p:nvPr/>
          </p:nvGraphicFramePr>
          <p:xfrm>
            <a:off x="1927" y="1547"/>
            <a:ext cx="1134" cy="313"/>
          </p:xfrm>
          <a:graphic>
            <a:graphicData uri="http://schemas.openxmlformats.org/presentationml/2006/ole">
              <mc:AlternateContent xmlns:mc="http://schemas.openxmlformats.org/markup-compatibility/2006">
                <mc:Choice xmlns:v="urn:schemas-microsoft-com:vml" Requires="v">
                  <p:oleObj r:id="rId11" imgW="830501" imgH="230214" progId="Equation.DSMT4">
                    <p:embed/>
                  </p:oleObj>
                </mc:Choice>
                <mc:Fallback>
                  <p:oleObj r:id="rId11" imgW="830501" imgH="230214" progId="Equation.DSMT4">
                    <p:embed/>
                    <p:pic>
                      <p:nvPicPr>
                        <p:cNvPr id="110597" name="Object 5">
                          <a:extLst>
                            <a:ext uri="{FF2B5EF4-FFF2-40B4-BE49-F238E27FC236}">
                              <a16:creationId xmlns:a16="http://schemas.microsoft.com/office/drawing/2014/main" id="{FCC5699E-CB45-4945-BF84-BD8558D751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7" y="1547"/>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8" name="Object 6">
              <a:extLst>
                <a:ext uri="{FF2B5EF4-FFF2-40B4-BE49-F238E27FC236}">
                  <a16:creationId xmlns:a16="http://schemas.microsoft.com/office/drawing/2014/main" id="{6F9270F5-9903-4F75-88A7-065B56E2DFAD}"/>
                </a:ext>
              </a:extLst>
            </p:cNvPr>
            <p:cNvGraphicFramePr>
              <a:graphicFrameLocks noChangeAspect="1"/>
            </p:cNvGraphicFramePr>
            <p:nvPr/>
          </p:nvGraphicFramePr>
          <p:xfrm>
            <a:off x="3833" y="1529"/>
            <a:ext cx="1134" cy="313"/>
          </p:xfrm>
          <a:graphic>
            <a:graphicData uri="http://schemas.openxmlformats.org/presentationml/2006/ole">
              <mc:AlternateContent xmlns:mc="http://schemas.openxmlformats.org/markup-compatibility/2006">
                <mc:Choice xmlns:v="urn:schemas-microsoft-com:vml" Requires="v">
                  <p:oleObj r:id="rId12" imgW="830501" imgH="230214" progId="Equation.DSMT4">
                    <p:embed/>
                  </p:oleObj>
                </mc:Choice>
                <mc:Fallback>
                  <p:oleObj r:id="rId12" imgW="830501" imgH="230214" progId="Equation.DSMT4">
                    <p:embed/>
                    <p:pic>
                      <p:nvPicPr>
                        <p:cNvPr id="110598" name="Object 6">
                          <a:extLst>
                            <a:ext uri="{FF2B5EF4-FFF2-40B4-BE49-F238E27FC236}">
                              <a16:creationId xmlns:a16="http://schemas.microsoft.com/office/drawing/2014/main" id="{6F9270F5-9903-4F75-88A7-065B56E2DFA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 y="1529"/>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7" name="Text Box 15">
              <a:extLst>
                <a:ext uri="{FF2B5EF4-FFF2-40B4-BE49-F238E27FC236}">
                  <a16:creationId xmlns:a16="http://schemas.microsoft.com/office/drawing/2014/main" id="{BEA42A8F-06FB-461E-875E-82F2E4F79754}"/>
                </a:ext>
              </a:extLst>
            </p:cNvPr>
            <p:cNvSpPr txBox="1">
              <a:spLocks noChangeArrowheads="1"/>
            </p:cNvSpPr>
            <p:nvPr/>
          </p:nvSpPr>
          <p:spPr bwMode="auto">
            <a:xfrm>
              <a:off x="294" y="1480"/>
              <a:ext cx="521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0" lang="zh-CN" altLang="en-US" sz="2400" dirty="0">
                  <a:latin typeface="宋体" panose="02010600030101010101" pitchFamily="2" charset="-122"/>
                </a:rPr>
                <a:t>素所成的集合叫做            </a:t>
              </a:r>
              <a:r>
                <a:rPr kumimoji="0" lang="zh-CN" altLang="zh-CN" sz="2400" dirty="0">
                  <a:latin typeface="宋体" panose="02010600030101010101" pitchFamily="2" charset="-122"/>
                </a:rPr>
                <a:t>的</a:t>
              </a:r>
              <a:r>
                <a:rPr kumimoji="0" lang="zh-CN" altLang="zh-CN" sz="2400" b="1" dirty="0">
                  <a:solidFill>
                    <a:srgbClr val="7030A0"/>
                  </a:solidFill>
                  <a:latin typeface="宋体" panose="02010600030101010101" pitchFamily="2" charset="-122"/>
                </a:rPr>
                <a:t>并</a:t>
              </a:r>
              <a:r>
                <a:rPr kumimoji="0" lang="zh-CN" altLang="en-US" sz="2400" dirty="0">
                  <a:latin typeface="宋体" panose="02010600030101010101" pitchFamily="2" charset="-122"/>
                </a:rPr>
                <a:t>；</a:t>
              </a:r>
              <a:r>
                <a:rPr kumimoji="0" lang="zh-CN" altLang="zh-CN" sz="2400" dirty="0">
                  <a:latin typeface="宋体" panose="02010600030101010101" pitchFamily="2" charset="-122"/>
                  <a:ea typeface="宋体" panose="02010600030101010101" pitchFamily="2" charset="-122"/>
                </a:rPr>
                <a:t>由</a:t>
              </a:r>
              <a:r>
                <a:rPr kumimoji="0" lang="en-US" altLang="zh-CN" sz="2400" dirty="0">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ea typeface="宋体" panose="02010600030101010101" pitchFamily="2" charset="-122"/>
                </a:rPr>
                <a:t>            的一</a:t>
              </a:r>
            </a:p>
          </p:txBody>
        </p:sp>
      </p:grpSp>
      <p:grpSp>
        <p:nvGrpSpPr>
          <p:cNvPr id="110612" name="Group 20">
            <a:extLst>
              <a:ext uri="{FF2B5EF4-FFF2-40B4-BE49-F238E27FC236}">
                <a16:creationId xmlns:a16="http://schemas.microsoft.com/office/drawing/2014/main" id="{734474B5-9F3A-4F01-B806-347EDAE3A409}"/>
              </a:ext>
            </a:extLst>
          </p:cNvPr>
          <p:cNvGrpSpPr>
            <a:grpSpLocks/>
          </p:cNvGrpSpPr>
          <p:nvPr/>
        </p:nvGrpSpPr>
        <p:grpSpPr bwMode="auto">
          <a:xfrm>
            <a:off x="396875" y="2852738"/>
            <a:ext cx="7415213" cy="606425"/>
            <a:chOff x="250" y="1797"/>
            <a:chExt cx="4671" cy="382"/>
          </a:xfrm>
        </p:grpSpPr>
        <p:graphicFrame>
          <p:nvGraphicFramePr>
            <p:cNvPr id="110600" name="Object 8">
              <a:extLst>
                <a:ext uri="{FF2B5EF4-FFF2-40B4-BE49-F238E27FC236}">
                  <a16:creationId xmlns:a16="http://schemas.microsoft.com/office/drawing/2014/main" id="{82D99DED-5835-4537-9E36-4C2D9F9E6806}"/>
                </a:ext>
              </a:extLst>
            </p:cNvPr>
            <p:cNvGraphicFramePr>
              <a:graphicFrameLocks noChangeAspect="1"/>
            </p:cNvGraphicFramePr>
            <p:nvPr/>
          </p:nvGraphicFramePr>
          <p:xfrm>
            <a:off x="2653" y="1866"/>
            <a:ext cx="1134" cy="313"/>
          </p:xfrm>
          <a:graphic>
            <a:graphicData uri="http://schemas.openxmlformats.org/presentationml/2006/ole">
              <mc:AlternateContent xmlns:mc="http://schemas.openxmlformats.org/markup-compatibility/2006">
                <mc:Choice xmlns:v="urn:schemas-microsoft-com:vml" Requires="v">
                  <p:oleObj r:id="rId13" imgW="830501" imgH="230214" progId="Equation.DSMT4">
                    <p:embed/>
                  </p:oleObj>
                </mc:Choice>
                <mc:Fallback>
                  <p:oleObj r:id="rId13" imgW="830501" imgH="230214" progId="Equation.DSMT4">
                    <p:embed/>
                    <p:pic>
                      <p:nvPicPr>
                        <p:cNvPr id="110600" name="Object 8">
                          <a:extLst>
                            <a:ext uri="{FF2B5EF4-FFF2-40B4-BE49-F238E27FC236}">
                              <a16:creationId xmlns:a16="http://schemas.microsoft.com/office/drawing/2014/main" id="{82D99DED-5835-4537-9E36-4C2D9F9E68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3" y="1866"/>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8" name="Text Box 16">
              <a:extLst>
                <a:ext uri="{FF2B5EF4-FFF2-40B4-BE49-F238E27FC236}">
                  <a16:creationId xmlns:a16="http://schemas.microsoft.com/office/drawing/2014/main" id="{640DC1F4-33D7-4F65-B3AB-F317685F2E06}"/>
                </a:ext>
              </a:extLst>
            </p:cNvPr>
            <p:cNvSpPr txBox="1">
              <a:spLocks noChangeArrowheads="1"/>
            </p:cNvSpPr>
            <p:nvPr/>
          </p:nvSpPr>
          <p:spPr bwMode="auto">
            <a:xfrm>
              <a:off x="250" y="1797"/>
              <a:ext cx="467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0" lang="zh-CN" altLang="en-US" sz="2400" dirty="0">
                  <a:latin typeface="宋体" panose="02010600030101010101" pitchFamily="2" charset="-122"/>
                </a:rPr>
                <a:t>切公共元素所成的集合叫做            的</a:t>
              </a:r>
              <a:r>
                <a:rPr lang="zh-CN" altLang="en-US" sz="2400" b="1" dirty="0">
                  <a:solidFill>
                    <a:srgbClr val="7030A0"/>
                  </a:solidFill>
                  <a:latin typeface="宋体" panose="02010600030101010101" pitchFamily="2" charset="-122"/>
                </a:rPr>
                <a:t>交</a:t>
              </a:r>
              <a:r>
                <a:rPr kumimoji="0" lang="zh-CN" altLang="en-US" sz="2400" dirty="0">
                  <a:latin typeface="宋体" panose="02010600030101010101" pitchFamily="2" charset="-122"/>
                </a:rPr>
                <a:t>. </a:t>
              </a:r>
              <a:endParaRPr kumimoji="0" lang="en-US" altLang="zh-CN" sz="2400" dirty="0">
                <a:latin typeface="宋体" panose="02010600030101010101" pitchFamily="2" charset="-122"/>
              </a:endParaRPr>
            </a:p>
          </p:txBody>
        </p:sp>
      </p:grpSp>
      <p:grpSp>
        <p:nvGrpSpPr>
          <p:cNvPr id="110613" name="Group 21">
            <a:extLst>
              <a:ext uri="{FF2B5EF4-FFF2-40B4-BE49-F238E27FC236}">
                <a16:creationId xmlns:a16="http://schemas.microsoft.com/office/drawing/2014/main" id="{FDA5E141-8A88-461E-9461-BEECE1EDA25B}"/>
              </a:ext>
            </a:extLst>
          </p:cNvPr>
          <p:cNvGrpSpPr>
            <a:grpSpLocks/>
          </p:cNvGrpSpPr>
          <p:nvPr/>
        </p:nvGrpSpPr>
        <p:grpSpPr bwMode="auto">
          <a:xfrm>
            <a:off x="323850" y="3387725"/>
            <a:ext cx="8208963" cy="596900"/>
            <a:chOff x="204" y="2134"/>
            <a:chExt cx="5171" cy="376"/>
          </a:xfrm>
        </p:grpSpPr>
        <p:graphicFrame>
          <p:nvGraphicFramePr>
            <p:cNvPr id="110599" name="Object 7">
              <a:extLst>
                <a:ext uri="{FF2B5EF4-FFF2-40B4-BE49-F238E27FC236}">
                  <a16:creationId xmlns:a16="http://schemas.microsoft.com/office/drawing/2014/main" id="{4F05BA86-B8ED-43DE-9530-F73F531304B7}"/>
                </a:ext>
              </a:extLst>
            </p:cNvPr>
            <p:cNvGraphicFramePr>
              <a:graphicFrameLocks noChangeAspect="1"/>
            </p:cNvGraphicFramePr>
            <p:nvPr/>
          </p:nvGraphicFramePr>
          <p:xfrm>
            <a:off x="567" y="2197"/>
            <a:ext cx="1134" cy="313"/>
          </p:xfrm>
          <a:graphic>
            <a:graphicData uri="http://schemas.openxmlformats.org/presentationml/2006/ole">
              <mc:AlternateContent xmlns:mc="http://schemas.openxmlformats.org/markup-compatibility/2006">
                <mc:Choice xmlns:v="urn:schemas-microsoft-com:vml" Requires="v">
                  <p:oleObj r:id="rId14" imgW="830501" imgH="230214" progId="Equation.DSMT4">
                    <p:embed/>
                  </p:oleObj>
                </mc:Choice>
                <mc:Fallback>
                  <p:oleObj r:id="rId14" imgW="830501" imgH="230214" progId="Equation.DSMT4">
                    <p:embed/>
                    <p:pic>
                      <p:nvPicPr>
                        <p:cNvPr id="110599" name="Object 7">
                          <a:extLst>
                            <a:ext uri="{FF2B5EF4-FFF2-40B4-BE49-F238E27FC236}">
                              <a16:creationId xmlns:a16="http://schemas.microsoft.com/office/drawing/2014/main" id="{4F05BA86-B8ED-43DE-9530-F73F531304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 y="2197"/>
                          <a:ext cx="113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9" name="Text Box 17">
              <a:extLst>
                <a:ext uri="{FF2B5EF4-FFF2-40B4-BE49-F238E27FC236}">
                  <a16:creationId xmlns:a16="http://schemas.microsoft.com/office/drawing/2014/main" id="{F84F4E0A-4A59-4FE0-99C9-46C4CE397661}"/>
                </a:ext>
              </a:extLst>
            </p:cNvPr>
            <p:cNvSpPr txBox="1">
              <a:spLocks noChangeArrowheads="1"/>
            </p:cNvSpPr>
            <p:nvPr/>
          </p:nvSpPr>
          <p:spPr bwMode="auto">
            <a:xfrm>
              <a:off x="204" y="2134"/>
              <a:ext cx="5171"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0" lang="en-US" altLang="zh-CN" sz="2400" b="1" dirty="0">
                  <a:solidFill>
                    <a:srgbClr val="7030A0"/>
                  </a:solidFill>
                  <a:latin typeface="宋体" panose="02010600030101010101" pitchFamily="2" charset="-122"/>
                </a:rPr>
                <a:t>               </a:t>
              </a:r>
              <a:r>
                <a:rPr kumimoji="0" lang="zh-CN" altLang="en-US" sz="2400" b="1" dirty="0">
                  <a:solidFill>
                    <a:srgbClr val="7030A0"/>
                  </a:solidFill>
                  <a:latin typeface="宋体" panose="02010600030101010101" pitchFamily="2" charset="-122"/>
                </a:rPr>
                <a:t>的并和</a:t>
              </a:r>
              <a:r>
                <a:rPr kumimoji="0" lang="zh-CN" altLang="en-US" sz="2400" dirty="0">
                  <a:latin typeface="宋体" panose="02010600030101010101" pitchFamily="2" charset="-122"/>
                </a:rPr>
                <a:t>交分别记为： </a:t>
              </a:r>
            </a:p>
          </p:txBody>
        </p:sp>
      </p:grpSp>
      <p:graphicFrame>
        <p:nvGraphicFramePr>
          <p:cNvPr id="110614" name="Object 22">
            <a:extLst>
              <a:ext uri="{FF2B5EF4-FFF2-40B4-BE49-F238E27FC236}">
                <a16:creationId xmlns:a16="http://schemas.microsoft.com/office/drawing/2014/main" id="{BE6A0A8D-5775-450E-8846-D86924974D03}"/>
              </a:ext>
            </a:extLst>
          </p:cNvPr>
          <p:cNvGraphicFramePr>
            <a:graphicFrameLocks noChangeAspect="1"/>
          </p:cNvGraphicFramePr>
          <p:nvPr>
            <p:extLst>
              <p:ext uri="{D42A27DB-BD31-4B8C-83A1-F6EECF244321}">
                <p14:modId xmlns:p14="http://schemas.microsoft.com/office/powerpoint/2010/main" val="597146344"/>
              </p:ext>
            </p:extLst>
          </p:nvPr>
        </p:nvGraphicFramePr>
        <p:xfrm>
          <a:off x="3465513" y="4864100"/>
          <a:ext cx="1466850" cy="482600"/>
        </p:xfrm>
        <a:graphic>
          <a:graphicData uri="http://schemas.openxmlformats.org/presentationml/2006/ole">
            <mc:AlternateContent xmlns:mc="http://schemas.openxmlformats.org/markup-compatibility/2006">
              <mc:Choice xmlns:v="urn:schemas-microsoft-com:vml" Requires="v">
                <p:oleObj name="Equation" r:id="rId15" imgW="698400" imgH="228600" progId="Equation.DSMT4">
                  <p:embed/>
                </p:oleObj>
              </mc:Choice>
              <mc:Fallback>
                <p:oleObj name="Equation" r:id="rId15" imgW="698400" imgH="228600" progId="Equation.DSMT4">
                  <p:embed/>
                  <p:pic>
                    <p:nvPicPr>
                      <p:cNvPr id="110614" name="Object 22">
                        <a:extLst>
                          <a:ext uri="{FF2B5EF4-FFF2-40B4-BE49-F238E27FC236}">
                            <a16:creationId xmlns:a16="http://schemas.microsoft.com/office/drawing/2014/main" id="{BE6A0A8D-5775-450E-8846-D86924974D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65513" y="4864100"/>
                        <a:ext cx="14668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15" name="Object 23">
            <a:extLst>
              <a:ext uri="{FF2B5EF4-FFF2-40B4-BE49-F238E27FC236}">
                <a16:creationId xmlns:a16="http://schemas.microsoft.com/office/drawing/2014/main" id="{3707D083-363F-424C-BF98-6EB1E9BB1C5B}"/>
              </a:ext>
            </a:extLst>
          </p:cNvPr>
          <p:cNvGraphicFramePr>
            <a:graphicFrameLocks noChangeAspect="1"/>
          </p:cNvGraphicFramePr>
          <p:nvPr/>
        </p:nvGraphicFramePr>
        <p:xfrm>
          <a:off x="1835150" y="5445125"/>
          <a:ext cx="1547813" cy="804863"/>
        </p:xfrm>
        <a:graphic>
          <a:graphicData uri="http://schemas.openxmlformats.org/presentationml/2006/ole">
            <mc:AlternateContent xmlns:mc="http://schemas.openxmlformats.org/markup-compatibility/2006">
              <mc:Choice xmlns:v="urn:schemas-microsoft-com:vml" Requires="v">
                <p:oleObj name="Equation" r:id="rId17" imgW="736560" imgH="380880" progId="Equation.DSMT4">
                  <p:embed/>
                </p:oleObj>
              </mc:Choice>
              <mc:Fallback>
                <p:oleObj name="Equation" r:id="rId17" imgW="736560" imgH="380880" progId="Equation.DSMT4">
                  <p:embed/>
                  <p:pic>
                    <p:nvPicPr>
                      <p:cNvPr id="110615" name="Object 23">
                        <a:extLst>
                          <a:ext uri="{FF2B5EF4-FFF2-40B4-BE49-F238E27FC236}">
                            <a16:creationId xmlns:a16="http://schemas.microsoft.com/office/drawing/2014/main" id="{3707D083-363F-424C-BF98-6EB1E9BB1C5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5150" y="5445125"/>
                        <a:ext cx="154781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16" name="Object 24">
            <a:extLst>
              <a:ext uri="{FF2B5EF4-FFF2-40B4-BE49-F238E27FC236}">
                <a16:creationId xmlns:a16="http://schemas.microsoft.com/office/drawing/2014/main" id="{8594F2EB-FC1A-4968-A2C7-3779906C37AE}"/>
              </a:ext>
            </a:extLst>
          </p:cNvPr>
          <p:cNvGraphicFramePr>
            <a:graphicFrameLocks noChangeAspect="1"/>
          </p:cNvGraphicFramePr>
          <p:nvPr/>
        </p:nvGraphicFramePr>
        <p:xfrm>
          <a:off x="3392488" y="5661025"/>
          <a:ext cx="1520825" cy="482600"/>
        </p:xfrm>
        <a:graphic>
          <a:graphicData uri="http://schemas.openxmlformats.org/presentationml/2006/ole">
            <mc:AlternateContent xmlns:mc="http://schemas.openxmlformats.org/markup-compatibility/2006">
              <mc:Choice xmlns:v="urn:schemas-microsoft-com:vml" Requires="v">
                <p:oleObj name="Equation" r:id="rId19" imgW="723600" imgH="228600" progId="Equation.DSMT4">
                  <p:embed/>
                </p:oleObj>
              </mc:Choice>
              <mc:Fallback>
                <p:oleObj name="Equation" r:id="rId19" imgW="723600" imgH="228600" progId="Equation.DSMT4">
                  <p:embed/>
                  <p:pic>
                    <p:nvPicPr>
                      <p:cNvPr id="110616" name="Object 24">
                        <a:extLst>
                          <a:ext uri="{FF2B5EF4-FFF2-40B4-BE49-F238E27FC236}">
                            <a16:creationId xmlns:a16="http://schemas.microsoft.com/office/drawing/2014/main" id="{8594F2EB-FC1A-4968-A2C7-3779906C37A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2488" y="5661025"/>
                        <a:ext cx="15208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10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610"/>
                                        </p:tgtEl>
                                        <p:attrNameLst>
                                          <p:attrName>style.visibility</p:attrName>
                                        </p:attrNameLst>
                                      </p:cBhvr>
                                      <p:to>
                                        <p:strVal val="visible"/>
                                      </p:to>
                                    </p:set>
                                    <p:animEffect transition="in" filter="wipe(left)">
                                      <p:cBhvr>
                                        <p:cTn id="12" dur="1000"/>
                                        <p:tgtEl>
                                          <p:spTgt spid="110610"/>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0611"/>
                                        </p:tgtEl>
                                        <p:attrNameLst>
                                          <p:attrName>style.visibility</p:attrName>
                                        </p:attrNameLst>
                                      </p:cBhvr>
                                      <p:to>
                                        <p:strVal val="visible"/>
                                      </p:to>
                                    </p:set>
                                    <p:animEffect transition="in" filter="wipe(left)">
                                      <p:cBhvr>
                                        <p:cTn id="16" dur="1000"/>
                                        <p:tgtEl>
                                          <p:spTgt spid="110611"/>
                                        </p:tgtEl>
                                      </p:cBhvr>
                                    </p:animEffect>
                                  </p:childTnLst>
                                </p:cTn>
                              </p:par>
                            </p:childTnLst>
                          </p:cTn>
                        </p:par>
                        <p:par>
                          <p:cTn id="17" fill="hold" nodeType="afterGroup">
                            <p:stCondLst>
                              <p:cond delay="2000"/>
                            </p:stCondLst>
                            <p:childTnLst>
                              <p:par>
                                <p:cTn id="18" presetID="22" presetClass="entr" presetSubtype="8" fill="hold" nodeType="afterEffect">
                                  <p:stCondLst>
                                    <p:cond delay="0"/>
                                  </p:stCondLst>
                                  <p:childTnLst>
                                    <p:set>
                                      <p:cBhvr>
                                        <p:cTn id="19" dur="1" fill="hold">
                                          <p:stCondLst>
                                            <p:cond delay="0"/>
                                          </p:stCondLst>
                                        </p:cTn>
                                        <p:tgtEl>
                                          <p:spTgt spid="110612"/>
                                        </p:tgtEl>
                                        <p:attrNameLst>
                                          <p:attrName>style.visibility</p:attrName>
                                        </p:attrNameLst>
                                      </p:cBhvr>
                                      <p:to>
                                        <p:strVal val="visible"/>
                                      </p:to>
                                    </p:set>
                                    <p:animEffect transition="in" filter="wipe(left)">
                                      <p:cBhvr>
                                        <p:cTn id="20" dur="1000"/>
                                        <p:tgtEl>
                                          <p:spTgt spid="110612"/>
                                        </p:tgtEl>
                                      </p:cBhvr>
                                    </p:animEffect>
                                  </p:childTnLst>
                                </p:cTn>
                              </p:par>
                            </p:childTnLst>
                          </p:cTn>
                        </p:par>
                        <p:par>
                          <p:cTn id="21" fill="hold" nodeType="afterGroup">
                            <p:stCondLst>
                              <p:cond delay="3000"/>
                            </p:stCondLst>
                            <p:childTnLst>
                              <p:par>
                                <p:cTn id="22" presetID="22" presetClass="entr" presetSubtype="8" fill="hold" nodeType="afterEffect">
                                  <p:stCondLst>
                                    <p:cond delay="0"/>
                                  </p:stCondLst>
                                  <p:childTnLst>
                                    <p:set>
                                      <p:cBhvr>
                                        <p:cTn id="23" dur="1" fill="hold">
                                          <p:stCondLst>
                                            <p:cond delay="0"/>
                                          </p:stCondLst>
                                        </p:cTn>
                                        <p:tgtEl>
                                          <p:spTgt spid="110613"/>
                                        </p:tgtEl>
                                        <p:attrNameLst>
                                          <p:attrName>style.visibility</p:attrName>
                                        </p:attrNameLst>
                                      </p:cBhvr>
                                      <p:to>
                                        <p:strVal val="visible"/>
                                      </p:to>
                                    </p:set>
                                    <p:animEffect transition="in" filter="wipe(left)">
                                      <p:cBhvr>
                                        <p:cTn id="24" dur="1000"/>
                                        <p:tgtEl>
                                          <p:spTgt spid="1106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10601"/>
                                        </p:tgtEl>
                                        <p:attrNameLst>
                                          <p:attrName>style.visibility</p:attrName>
                                        </p:attrNameLst>
                                      </p:cBhvr>
                                      <p:to>
                                        <p:strVal val="visible"/>
                                      </p:to>
                                    </p:set>
                                    <p:animEffect transition="in" filter="wipe(left)">
                                      <p:cBhvr>
                                        <p:cTn id="29" dur="1000"/>
                                        <p:tgtEl>
                                          <p:spTgt spid="110601"/>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110602"/>
                                        </p:tgtEl>
                                        <p:attrNameLst>
                                          <p:attrName>style.visibility</p:attrName>
                                        </p:attrNameLst>
                                      </p:cBhvr>
                                      <p:to>
                                        <p:strVal val="visible"/>
                                      </p:to>
                                    </p:set>
                                    <p:animEffect transition="in" filter="wipe(left)">
                                      <p:cBhvr>
                                        <p:cTn id="33" dur="1000"/>
                                        <p:tgtEl>
                                          <p:spTgt spid="110602"/>
                                        </p:tgtEl>
                                      </p:cBhvr>
                                    </p:animEffect>
                                  </p:childTnLst>
                                </p:cTn>
                              </p:par>
                            </p:childTnLst>
                          </p:cTn>
                        </p:par>
                        <p:par>
                          <p:cTn id="34" fill="hold" nodeType="afterGroup">
                            <p:stCondLst>
                              <p:cond delay="2000"/>
                            </p:stCondLst>
                            <p:childTnLst>
                              <p:par>
                                <p:cTn id="35" presetID="22" presetClass="entr" presetSubtype="8" fill="hold" nodeType="afterEffect">
                                  <p:stCondLst>
                                    <p:cond delay="0"/>
                                  </p:stCondLst>
                                  <p:childTnLst>
                                    <p:set>
                                      <p:cBhvr>
                                        <p:cTn id="36" dur="1" fill="hold">
                                          <p:stCondLst>
                                            <p:cond delay="0"/>
                                          </p:stCondLst>
                                        </p:cTn>
                                        <p:tgtEl>
                                          <p:spTgt spid="110603"/>
                                        </p:tgtEl>
                                        <p:attrNameLst>
                                          <p:attrName>style.visibility</p:attrName>
                                        </p:attrNameLst>
                                      </p:cBhvr>
                                      <p:to>
                                        <p:strVal val="visible"/>
                                      </p:to>
                                    </p:set>
                                    <p:animEffect transition="in" filter="wipe(left)">
                                      <p:cBhvr>
                                        <p:cTn id="37" dur="1000"/>
                                        <p:tgtEl>
                                          <p:spTgt spid="1106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0614"/>
                                        </p:tgtEl>
                                        <p:attrNameLst>
                                          <p:attrName>style.visibility</p:attrName>
                                        </p:attrNameLst>
                                      </p:cBhvr>
                                      <p:to>
                                        <p:strVal val="visible"/>
                                      </p:to>
                                    </p:set>
                                    <p:animEffect transition="in" filter="wipe(left)">
                                      <p:cBhvr>
                                        <p:cTn id="42" dur="1000"/>
                                        <p:tgtEl>
                                          <p:spTgt spid="1106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0615"/>
                                        </p:tgtEl>
                                        <p:attrNameLst>
                                          <p:attrName>style.visibility</p:attrName>
                                        </p:attrNameLst>
                                      </p:cBhvr>
                                      <p:to>
                                        <p:strVal val="visible"/>
                                      </p:to>
                                    </p:set>
                                    <p:animEffect transition="in" filter="wipe(left)">
                                      <p:cBhvr>
                                        <p:cTn id="47" dur="1000"/>
                                        <p:tgtEl>
                                          <p:spTgt spid="1106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0616"/>
                                        </p:tgtEl>
                                        <p:attrNameLst>
                                          <p:attrName>style.visibility</p:attrName>
                                        </p:attrNameLst>
                                      </p:cBhvr>
                                      <p:to>
                                        <p:strVal val="visible"/>
                                      </p:to>
                                    </p:set>
                                    <p:animEffect transition="in" filter="wipe(left)">
                                      <p:cBhvr>
                                        <p:cTn id="52" dur="1000"/>
                                        <p:tgtEl>
                                          <p:spTgt spid="11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00DE0CB6-B9E9-4B76-B727-F98BB2D4E1FE}"/>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latin typeface="宋体" panose="02010600030101010101" pitchFamily="2" charset="-122"/>
              </a:rPr>
              <a:pPr/>
              <a:t>2021/6/17</a:t>
            </a:fld>
            <a:endParaRPr lang="en-US" altLang="zh-CN">
              <a:latin typeface="宋体" panose="02010600030101010101" pitchFamily="2" charset="-122"/>
            </a:endParaRPr>
          </a:p>
        </p:txBody>
      </p:sp>
      <p:sp>
        <p:nvSpPr>
          <p:cNvPr id="111618" name="Text Box 2">
            <a:extLst>
              <a:ext uri="{FF2B5EF4-FFF2-40B4-BE49-F238E27FC236}">
                <a16:creationId xmlns:a16="http://schemas.microsoft.com/office/drawing/2014/main" id="{ABE2B5CF-0843-41A4-A229-3761F08D16FE}"/>
              </a:ext>
            </a:extLst>
          </p:cNvPr>
          <p:cNvSpPr txBox="1">
            <a:spLocks noChangeArrowheads="1"/>
          </p:cNvSpPr>
          <p:nvPr/>
        </p:nvSpPr>
        <p:spPr bwMode="auto">
          <a:xfrm>
            <a:off x="1116013" y="1125538"/>
            <a:ext cx="3095625"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400" b="1" dirty="0">
                <a:solidFill>
                  <a:schemeClr val="hlink"/>
                </a:solidFill>
                <a:latin typeface="宋体" panose="02010600030101010101" pitchFamily="2" charset="-122"/>
                <a:ea typeface="宋体" panose="02010600030101010101" pitchFamily="2" charset="-122"/>
              </a:rPr>
              <a:t>集合的差运算</a:t>
            </a:r>
            <a:r>
              <a:rPr kumimoji="0" lang="zh-CN" altLang="en-US" sz="2400" dirty="0">
                <a:solidFill>
                  <a:schemeClr val="hlink"/>
                </a:solidFill>
                <a:latin typeface="宋体" panose="02010600030101010101" pitchFamily="2" charset="-122"/>
                <a:ea typeface="宋体" panose="02010600030101010101" pitchFamily="2" charset="-122"/>
              </a:rPr>
              <a:t>：</a:t>
            </a:r>
          </a:p>
        </p:txBody>
      </p:sp>
      <p:graphicFrame>
        <p:nvGraphicFramePr>
          <p:cNvPr id="111619" name="Object 3">
            <a:extLst>
              <a:ext uri="{FF2B5EF4-FFF2-40B4-BE49-F238E27FC236}">
                <a16:creationId xmlns:a16="http://schemas.microsoft.com/office/drawing/2014/main" id="{A8CA9C89-F72C-434E-95D6-D23302282C16}"/>
              </a:ext>
            </a:extLst>
          </p:cNvPr>
          <p:cNvGraphicFramePr>
            <a:graphicFrameLocks noChangeAspect="1"/>
          </p:cNvGraphicFramePr>
          <p:nvPr>
            <p:extLst>
              <p:ext uri="{D42A27DB-BD31-4B8C-83A1-F6EECF244321}">
                <p14:modId xmlns:p14="http://schemas.microsoft.com/office/powerpoint/2010/main" val="4196065167"/>
              </p:ext>
            </p:extLst>
          </p:nvPr>
        </p:nvGraphicFramePr>
        <p:xfrm>
          <a:off x="3348038" y="1212850"/>
          <a:ext cx="3600450" cy="469900"/>
        </p:xfrm>
        <a:graphic>
          <a:graphicData uri="http://schemas.openxmlformats.org/presentationml/2006/ole">
            <mc:AlternateContent xmlns:mc="http://schemas.openxmlformats.org/markup-compatibility/2006">
              <mc:Choice xmlns:v="urn:schemas-microsoft-com:vml" Requires="v">
                <p:oleObj r:id="rId2" imgW="1649170" imgH="215936" progId="Equation.DSMT4">
                  <p:embed/>
                </p:oleObj>
              </mc:Choice>
              <mc:Fallback>
                <p:oleObj r:id="rId2" imgW="1649170" imgH="215936" progId="Equation.DSMT4">
                  <p:embed/>
                  <p:pic>
                    <p:nvPicPr>
                      <p:cNvPr id="111619" name="Object 3">
                        <a:extLst>
                          <a:ext uri="{FF2B5EF4-FFF2-40B4-BE49-F238E27FC236}">
                            <a16:creationId xmlns:a16="http://schemas.microsoft.com/office/drawing/2014/main" id="{A8CA9C89-F72C-434E-95D6-D23302282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212850"/>
                        <a:ext cx="36004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0" name="Text Box 4">
            <a:extLst>
              <a:ext uri="{FF2B5EF4-FFF2-40B4-BE49-F238E27FC236}">
                <a16:creationId xmlns:a16="http://schemas.microsoft.com/office/drawing/2014/main" id="{648EC98D-6A2A-47DB-AE56-BB38EA3959E2}"/>
              </a:ext>
            </a:extLst>
          </p:cNvPr>
          <p:cNvSpPr txBox="1">
            <a:spLocks noChangeArrowheads="1"/>
          </p:cNvSpPr>
          <p:nvPr/>
        </p:nvSpPr>
        <p:spPr bwMode="auto">
          <a:xfrm>
            <a:off x="452438" y="1628775"/>
            <a:ext cx="8151812" cy="49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zh-CN" altLang="en-US" sz="2400" dirty="0">
                <a:latin typeface="宋体" panose="02010600030101010101" pitchFamily="2" charset="-122"/>
                <a:ea typeface="宋体" panose="02010600030101010101" pitchFamily="2" charset="-122"/>
              </a:rPr>
              <a:t>即</a:t>
            </a:r>
            <a:r>
              <a:rPr kumimoji="0" lang="en-US" altLang="zh-CN" sz="2400" i="1" dirty="0">
                <a:latin typeface="宋体" panose="02010600030101010101" pitchFamily="2" charset="-122"/>
                <a:ea typeface="宋体" panose="02010600030101010101" pitchFamily="2" charset="-122"/>
              </a:rPr>
              <a:t>A</a:t>
            </a:r>
            <a:r>
              <a:rPr kumimoji="0" lang="en-US" altLang="zh-CN" sz="2400" dirty="0">
                <a:latin typeface="宋体" panose="02010600030101010101" pitchFamily="2" charset="-122"/>
                <a:ea typeface="宋体" panose="02010600030101010101" pitchFamily="2" charset="-122"/>
              </a:rPr>
              <a:t>-</a:t>
            </a:r>
            <a:r>
              <a:rPr kumimoji="0" lang="en-US" altLang="zh-CN" sz="2400" i="1" dirty="0">
                <a:latin typeface="宋体" panose="02010600030101010101" pitchFamily="2" charset="-122"/>
                <a:ea typeface="宋体" panose="02010600030101010101" pitchFamily="2" charset="-122"/>
              </a:rPr>
              <a:t>B</a:t>
            </a:r>
            <a:r>
              <a:rPr kumimoji="0" lang="zh-CN" altLang="en-US" sz="2400" dirty="0">
                <a:latin typeface="宋体" panose="02010600030101010101" pitchFamily="2" charset="-122"/>
                <a:ea typeface="宋体" panose="02010600030101010101" pitchFamily="2" charset="-122"/>
              </a:rPr>
              <a:t>是由一切属于</a:t>
            </a:r>
            <a:r>
              <a:rPr kumimoji="0" lang="en-US" altLang="zh-CN" sz="2400" i="1" dirty="0">
                <a:latin typeface="宋体" panose="02010600030101010101" pitchFamily="2" charset="-122"/>
                <a:ea typeface="宋体" panose="02010600030101010101" pitchFamily="2" charset="-122"/>
              </a:rPr>
              <a:t>A</a:t>
            </a:r>
            <a:r>
              <a:rPr kumimoji="0" lang="zh-CN" altLang="en-US" sz="2400" dirty="0">
                <a:latin typeface="宋体" panose="02010600030101010101" pitchFamily="2" charset="-122"/>
                <a:ea typeface="宋体" panose="02010600030101010101" pitchFamily="2" charset="-122"/>
              </a:rPr>
              <a:t>但不属于</a:t>
            </a:r>
            <a:r>
              <a:rPr kumimoji="0" lang="en-US" altLang="zh-CN" sz="2400" i="1" dirty="0">
                <a:latin typeface="宋体" panose="02010600030101010101" pitchFamily="2" charset="-122"/>
                <a:ea typeface="宋体" panose="02010600030101010101" pitchFamily="2" charset="-122"/>
              </a:rPr>
              <a:t>B </a:t>
            </a:r>
            <a:r>
              <a:rPr kumimoji="0" lang="zh-CN" altLang="en-US" sz="2400" dirty="0">
                <a:latin typeface="宋体" panose="02010600030101010101" pitchFamily="2" charset="-122"/>
                <a:ea typeface="宋体" panose="02010600030101010101" pitchFamily="2" charset="-122"/>
              </a:rPr>
              <a:t>的元素所组成。</a:t>
            </a:r>
          </a:p>
        </p:txBody>
      </p:sp>
      <p:sp>
        <p:nvSpPr>
          <p:cNvPr id="111623" name="Rectangle 7">
            <a:extLst>
              <a:ext uri="{FF2B5EF4-FFF2-40B4-BE49-F238E27FC236}">
                <a16:creationId xmlns:a16="http://schemas.microsoft.com/office/drawing/2014/main" id="{A5CDFEAE-432F-47C8-9AE8-68DC53AF698B}"/>
              </a:ext>
            </a:extLst>
          </p:cNvPr>
          <p:cNvSpPr>
            <a:spLocks noChangeArrowheads="1"/>
          </p:cNvSpPr>
          <p:nvPr/>
        </p:nvSpPr>
        <p:spPr bwMode="auto">
          <a:xfrm>
            <a:off x="1098550" y="2205038"/>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solidFill>
                  <a:schemeClr val="hlink"/>
                </a:solidFill>
                <a:latin typeface="宋体" panose="02010600030101010101" pitchFamily="2" charset="-122"/>
                <a:ea typeface="宋体" panose="02010600030101010101" pitchFamily="2" charset="-122"/>
              </a:rPr>
              <a:t>注意</a:t>
            </a:r>
            <a:r>
              <a:rPr kumimoji="0" lang="zh-CN" altLang="en-US" sz="2400" dirty="0">
                <a:latin typeface="宋体" panose="02010600030101010101" pitchFamily="2" charset="-122"/>
                <a:ea typeface="宋体" panose="02010600030101010101" pitchFamily="2" charset="-122"/>
              </a:rPr>
              <a:t>：并没有要求</a:t>
            </a:r>
            <a:r>
              <a:rPr kumimoji="0" lang="en-US" altLang="zh-CN" sz="2400" i="1" dirty="0">
                <a:latin typeface="宋体" panose="02010600030101010101" pitchFamily="2" charset="-122"/>
                <a:ea typeface="宋体" panose="02010600030101010101" pitchFamily="2" charset="-122"/>
              </a:rPr>
              <a:t>B</a:t>
            </a:r>
            <a:r>
              <a:rPr kumimoji="0" lang="zh-CN" altLang="en-US" sz="2400" dirty="0">
                <a:latin typeface="宋体" panose="02010600030101010101" pitchFamily="2" charset="-122"/>
                <a:ea typeface="宋体" panose="02010600030101010101" pitchFamily="2" charset="-122"/>
              </a:rPr>
              <a:t>是</a:t>
            </a:r>
            <a:r>
              <a:rPr kumimoji="0" lang="en-US" altLang="zh-CN" sz="2400" i="1" dirty="0">
                <a:latin typeface="宋体" panose="02010600030101010101" pitchFamily="2" charset="-122"/>
                <a:ea typeface="宋体" panose="02010600030101010101" pitchFamily="2" charset="-122"/>
              </a:rPr>
              <a:t>A</a:t>
            </a:r>
            <a:r>
              <a:rPr kumimoji="0" lang="zh-CN" altLang="en-US" sz="2400" dirty="0">
                <a:latin typeface="宋体" panose="02010600030101010101" pitchFamily="2" charset="-122"/>
                <a:ea typeface="宋体" panose="02010600030101010101" pitchFamily="2" charset="-122"/>
              </a:rPr>
              <a:t>的子集</a:t>
            </a:r>
            <a:r>
              <a:rPr kumimoji="0" lang="en-US" altLang="zh-CN" sz="2400" dirty="0">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ea typeface="宋体" panose="02010600030101010101" pitchFamily="2" charset="-122"/>
              </a:rPr>
              <a:t>例如，</a:t>
            </a:r>
          </a:p>
        </p:txBody>
      </p:sp>
      <p:graphicFrame>
        <p:nvGraphicFramePr>
          <p:cNvPr id="111624" name="Object 8">
            <a:extLst>
              <a:ext uri="{FF2B5EF4-FFF2-40B4-BE49-F238E27FC236}">
                <a16:creationId xmlns:a16="http://schemas.microsoft.com/office/drawing/2014/main" id="{9EF98254-DFDF-4104-9B07-56C366656E09}"/>
              </a:ext>
            </a:extLst>
          </p:cNvPr>
          <p:cNvGraphicFramePr>
            <a:graphicFrameLocks noChangeAspect="1"/>
          </p:cNvGraphicFramePr>
          <p:nvPr>
            <p:extLst>
              <p:ext uri="{D42A27DB-BD31-4B8C-83A1-F6EECF244321}">
                <p14:modId xmlns:p14="http://schemas.microsoft.com/office/powerpoint/2010/main" val="3189630941"/>
              </p:ext>
            </p:extLst>
          </p:nvPr>
        </p:nvGraphicFramePr>
        <p:xfrm>
          <a:off x="6283325" y="2255838"/>
          <a:ext cx="1312863" cy="341312"/>
        </p:xfrm>
        <a:graphic>
          <a:graphicData uri="http://schemas.openxmlformats.org/presentationml/2006/ole">
            <mc:AlternateContent xmlns:mc="http://schemas.openxmlformats.org/markup-compatibility/2006">
              <mc:Choice xmlns:v="urn:schemas-microsoft-com:vml" Requires="v">
                <p:oleObj name="Equation" r:id="rId4" imgW="672840" imgH="177480" progId="Equation.DSMT4">
                  <p:embed/>
                </p:oleObj>
              </mc:Choice>
              <mc:Fallback>
                <p:oleObj name="Equation" r:id="rId4" imgW="672840" imgH="177480" progId="Equation.DSMT4">
                  <p:embed/>
                  <p:pic>
                    <p:nvPicPr>
                      <p:cNvPr id="111624" name="Object 8">
                        <a:extLst>
                          <a:ext uri="{FF2B5EF4-FFF2-40B4-BE49-F238E27FC236}">
                            <a16:creationId xmlns:a16="http://schemas.microsoft.com/office/drawing/2014/main" id="{9EF98254-DFDF-4104-9B07-56C366656E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3325" y="2255838"/>
                        <a:ext cx="1312863"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5" name="Text Box 9">
            <a:extLst>
              <a:ext uri="{FF2B5EF4-FFF2-40B4-BE49-F238E27FC236}">
                <a16:creationId xmlns:a16="http://schemas.microsoft.com/office/drawing/2014/main" id="{78E81B09-5DBD-48F0-9B6B-3A58B20121EB}"/>
              </a:ext>
            </a:extLst>
          </p:cNvPr>
          <p:cNvSpPr txBox="1">
            <a:spLocks noChangeArrowheads="1"/>
          </p:cNvSpPr>
          <p:nvPr/>
        </p:nvSpPr>
        <p:spPr bwMode="auto">
          <a:xfrm>
            <a:off x="900113" y="5013325"/>
            <a:ext cx="4248150" cy="49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0" lang="zh-CN" altLang="en-US" sz="2400">
                <a:latin typeface="宋体" panose="02010600030101010101" pitchFamily="2" charset="-122"/>
                <a:ea typeface="宋体" panose="02010600030101010101" pitchFamily="2" charset="-122"/>
              </a:rPr>
              <a:t>可以定义多个集合的积：</a:t>
            </a:r>
          </a:p>
        </p:txBody>
      </p:sp>
      <p:graphicFrame>
        <p:nvGraphicFramePr>
          <p:cNvPr id="111626" name="Object 10">
            <a:extLst>
              <a:ext uri="{FF2B5EF4-FFF2-40B4-BE49-F238E27FC236}">
                <a16:creationId xmlns:a16="http://schemas.microsoft.com/office/drawing/2014/main" id="{9C99814F-241A-46BD-85D1-C561340E5BAC}"/>
              </a:ext>
            </a:extLst>
          </p:cNvPr>
          <p:cNvGraphicFramePr>
            <a:graphicFrameLocks noChangeAspect="1"/>
          </p:cNvGraphicFramePr>
          <p:nvPr>
            <p:extLst>
              <p:ext uri="{D42A27DB-BD31-4B8C-83A1-F6EECF244321}">
                <p14:modId xmlns:p14="http://schemas.microsoft.com/office/powerpoint/2010/main" val="2066996585"/>
              </p:ext>
            </p:extLst>
          </p:nvPr>
        </p:nvGraphicFramePr>
        <p:xfrm>
          <a:off x="2555875" y="3175000"/>
          <a:ext cx="3744913" cy="422275"/>
        </p:xfrm>
        <a:graphic>
          <a:graphicData uri="http://schemas.openxmlformats.org/presentationml/2006/ole">
            <mc:AlternateContent xmlns:mc="http://schemas.openxmlformats.org/markup-compatibility/2006">
              <mc:Choice xmlns:v="urn:schemas-microsoft-com:vml" Requires="v">
                <p:oleObj r:id="rId6" imgW="1789464" imgH="203341" progId="Equation.DSMT4">
                  <p:embed/>
                </p:oleObj>
              </mc:Choice>
              <mc:Fallback>
                <p:oleObj r:id="rId6" imgW="1789464" imgH="203341" progId="Equation.DSMT4">
                  <p:embed/>
                  <p:pic>
                    <p:nvPicPr>
                      <p:cNvPr id="111626" name="Object 10">
                        <a:extLst>
                          <a:ext uri="{FF2B5EF4-FFF2-40B4-BE49-F238E27FC236}">
                            <a16:creationId xmlns:a16="http://schemas.microsoft.com/office/drawing/2014/main" id="{9C99814F-241A-46BD-85D1-C561340E5B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175000"/>
                        <a:ext cx="37449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9" name="Text Box 13">
            <a:extLst>
              <a:ext uri="{FF2B5EF4-FFF2-40B4-BE49-F238E27FC236}">
                <a16:creationId xmlns:a16="http://schemas.microsoft.com/office/drawing/2014/main" id="{00423456-CF5C-4D95-9FF6-0DE0D64C76C4}"/>
              </a:ext>
            </a:extLst>
          </p:cNvPr>
          <p:cNvSpPr txBox="1">
            <a:spLocks noChangeArrowheads="1"/>
          </p:cNvSpPr>
          <p:nvPr/>
        </p:nvSpPr>
        <p:spPr bwMode="auto">
          <a:xfrm>
            <a:off x="1042988" y="2708275"/>
            <a:ext cx="5041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hlink"/>
                </a:solidFill>
                <a:latin typeface="宋体" panose="02010600030101010101" pitchFamily="2" charset="-122"/>
                <a:ea typeface="宋体" panose="02010600030101010101" pitchFamily="2" charset="-122"/>
              </a:rPr>
              <a:t>集合的积</a:t>
            </a:r>
            <a:r>
              <a:rPr kumimoji="0" lang="zh-CN" altLang="en-US" sz="2400" dirty="0">
                <a:solidFill>
                  <a:schemeClr val="hlink"/>
                </a:solidFill>
                <a:latin typeface="宋体" panose="02010600030101010101" pitchFamily="2" charset="-122"/>
                <a:ea typeface="宋体" panose="02010600030101010101" pitchFamily="2" charset="-122"/>
              </a:rPr>
              <a:t>： </a:t>
            </a:r>
            <a:r>
              <a:rPr kumimoji="0" lang="zh-CN" altLang="en-US" sz="2400" dirty="0">
                <a:latin typeface="宋体" panose="02010600030101010101" pitchFamily="2" charset="-122"/>
                <a:ea typeface="宋体" panose="02010600030101010101" pitchFamily="2" charset="-122"/>
              </a:rPr>
              <a:t>设</a:t>
            </a:r>
            <a:r>
              <a:rPr kumimoji="0" lang="zh-CN" altLang="en-US" sz="2400" i="1" dirty="0">
                <a:latin typeface="宋体" panose="02010600030101010101" pitchFamily="2" charset="-122"/>
                <a:ea typeface="宋体" panose="02010600030101010101" pitchFamily="2" charset="-122"/>
              </a:rPr>
              <a:t>A</a:t>
            </a:r>
            <a:r>
              <a:rPr kumimoji="0" lang="zh-CN" altLang="en-US" sz="2400" dirty="0">
                <a:latin typeface="宋体" panose="02010600030101010101" pitchFamily="2" charset="-122"/>
                <a:ea typeface="宋体" panose="02010600030101010101" pitchFamily="2" charset="-122"/>
              </a:rPr>
              <a:t>，</a:t>
            </a:r>
            <a:r>
              <a:rPr kumimoji="0" lang="zh-CN" altLang="en-US" sz="2400" i="1" dirty="0">
                <a:latin typeface="宋体" panose="02010600030101010101" pitchFamily="2" charset="-122"/>
                <a:ea typeface="宋体" panose="02010600030101010101" pitchFamily="2" charset="-122"/>
              </a:rPr>
              <a:t>B</a:t>
            </a:r>
            <a:r>
              <a:rPr kumimoji="0" lang="zh-CN" altLang="en-US" sz="2400" dirty="0">
                <a:latin typeface="宋体" panose="02010600030101010101" pitchFamily="2" charset="-122"/>
                <a:ea typeface="宋体" panose="02010600030101010101" pitchFamily="2" charset="-122"/>
              </a:rPr>
              <a:t>是两个集合，令</a:t>
            </a:r>
          </a:p>
        </p:txBody>
      </p:sp>
      <p:graphicFrame>
        <p:nvGraphicFramePr>
          <p:cNvPr id="111630" name="Object 14">
            <a:extLst>
              <a:ext uri="{FF2B5EF4-FFF2-40B4-BE49-F238E27FC236}">
                <a16:creationId xmlns:a16="http://schemas.microsoft.com/office/drawing/2014/main" id="{BC98FB1E-62F0-4ACD-8705-6CDFA8947E7D}"/>
              </a:ext>
            </a:extLst>
          </p:cNvPr>
          <p:cNvGraphicFramePr>
            <a:graphicFrameLocks noChangeAspect="1"/>
          </p:cNvGraphicFramePr>
          <p:nvPr>
            <p:extLst>
              <p:ext uri="{D42A27DB-BD31-4B8C-83A1-F6EECF244321}">
                <p14:modId xmlns:p14="http://schemas.microsoft.com/office/powerpoint/2010/main" val="1716914429"/>
              </p:ext>
            </p:extLst>
          </p:nvPr>
        </p:nvGraphicFramePr>
        <p:xfrm>
          <a:off x="1476375" y="5445125"/>
          <a:ext cx="6489700" cy="862013"/>
        </p:xfrm>
        <a:graphic>
          <a:graphicData uri="http://schemas.openxmlformats.org/presentationml/2006/ole">
            <mc:AlternateContent xmlns:mc="http://schemas.openxmlformats.org/markup-compatibility/2006">
              <mc:Choice xmlns:v="urn:schemas-microsoft-com:vml" Requires="v">
                <p:oleObj name="Equation" r:id="rId8" imgW="2869920" imgH="380880" progId="Equation.DSMT4">
                  <p:embed/>
                </p:oleObj>
              </mc:Choice>
              <mc:Fallback>
                <p:oleObj name="Equation" r:id="rId8" imgW="2869920" imgH="380880" progId="Equation.DSMT4">
                  <p:embed/>
                  <p:pic>
                    <p:nvPicPr>
                      <p:cNvPr id="111630" name="Object 14">
                        <a:extLst>
                          <a:ext uri="{FF2B5EF4-FFF2-40B4-BE49-F238E27FC236}">
                            <a16:creationId xmlns:a16="http://schemas.microsoft.com/office/drawing/2014/main" id="{BC98FB1E-62F0-4ACD-8705-6CDFA8947E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5445125"/>
                        <a:ext cx="64897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32" name="Rectangle 16">
            <a:extLst>
              <a:ext uri="{FF2B5EF4-FFF2-40B4-BE49-F238E27FC236}">
                <a16:creationId xmlns:a16="http://schemas.microsoft.com/office/drawing/2014/main" id="{563F30E6-E560-4C55-8202-F0F8DF881528}"/>
              </a:ext>
            </a:extLst>
          </p:cNvPr>
          <p:cNvSpPr>
            <a:spLocks noGrp="1" noChangeArrowheads="1"/>
          </p:cNvSpPr>
          <p:nvPr>
            <p:ph type="subTitle" idx="1"/>
          </p:nvPr>
        </p:nvSpPr>
        <p:spPr>
          <a:xfrm>
            <a:off x="395288" y="3573463"/>
            <a:ext cx="8497887" cy="1511300"/>
          </a:xfrm>
          <a:noFill/>
          <a:ln/>
        </p:spPr>
        <p:txBody>
          <a:bodyPr/>
          <a:lstStyle/>
          <a:p>
            <a:pPr algn="l">
              <a:lnSpc>
                <a:spcPct val="125000"/>
              </a:lnSpc>
              <a:spcBef>
                <a:spcPct val="0"/>
              </a:spcBef>
              <a:buClrTx/>
              <a:buSzTx/>
              <a:buFontTx/>
              <a:buNone/>
            </a:pPr>
            <a:r>
              <a:rPr kumimoji="0" lang="zh-CN" altLang="en-US" dirty="0">
                <a:latin typeface="宋体" panose="02010600030101010101" pitchFamily="2" charset="-122"/>
                <a:ea typeface="宋体" panose="02010600030101010101" pitchFamily="2" charset="-122"/>
              </a:rPr>
              <a:t>则称</a:t>
            </a:r>
            <a:r>
              <a:rPr kumimoji="0" lang="en-US" altLang="zh-CN" i="1" dirty="0">
                <a:latin typeface="宋体" panose="02010600030101010101" pitchFamily="2" charset="-122"/>
                <a:ea typeface="宋体" panose="02010600030101010101" pitchFamily="2" charset="-122"/>
              </a:rPr>
              <a:t>A</a:t>
            </a:r>
            <a:r>
              <a:rPr kumimoji="0" lang="en-US" altLang="zh-CN" dirty="0">
                <a:latin typeface="宋体" panose="02010600030101010101" pitchFamily="2" charset="-122"/>
                <a:ea typeface="宋体" panose="02010600030101010101" pitchFamily="2" charset="-122"/>
              </a:rPr>
              <a:t>×</a:t>
            </a:r>
            <a:r>
              <a:rPr kumimoji="0" lang="en-US" altLang="zh-CN" i="1" dirty="0">
                <a:latin typeface="宋体" panose="02010600030101010101" pitchFamily="2" charset="-122"/>
                <a:ea typeface="宋体" panose="02010600030101010101" pitchFamily="2" charset="-122"/>
              </a:rPr>
              <a:t>B</a:t>
            </a:r>
            <a:r>
              <a:rPr kumimoji="0" lang="zh-CN" altLang="en-US" dirty="0">
                <a:latin typeface="宋体" panose="02010600030101010101" pitchFamily="2" charset="-122"/>
                <a:ea typeface="宋体" panose="02010600030101010101" pitchFamily="2" charset="-122"/>
              </a:rPr>
              <a:t>为</a:t>
            </a:r>
            <a:r>
              <a:rPr kumimoji="0" lang="en-US" altLang="zh-CN" i="1" dirty="0">
                <a:latin typeface="宋体" panose="02010600030101010101" pitchFamily="2" charset="-122"/>
                <a:ea typeface="宋体" panose="02010600030101010101" pitchFamily="2" charset="-122"/>
              </a:rPr>
              <a:t>A</a:t>
            </a:r>
            <a:r>
              <a:rPr kumimoji="0" lang="zh-CN" altLang="en-US" dirty="0">
                <a:latin typeface="宋体" panose="02010600030101010101" pitchFamily="2" charset="-122"/>
                <a:ea typeface="宋体" panose="02010600030101010101" pitchFamily="2" charset="-122"/>
              </a:rPr>
              <a:t>与</a:t>
            </a:r>
            <a:r>
              <a:rPr kumimoji="0" lang="zh-CN" altLang="en-US" i="1" dirty="0">
                <a:latin typeface="宋体" panose="02010600030101010101" pitchFamily="2" charset="-122"/>
                <a:ea typeface="宋体" panose="02010600030101010101" pitchFamily="2" charset="-122"/>
              </a:rPr>
              <a:t>B </a:t>
            </a:r>
            <a:r>
              <a:rPr kumimoji="0" lang="zh-CN" altLang="en-US" dirty="0">
                <a:latin typeface="宋体" panose="02010600030101010101" pitchFamily="2" charset="-122"/>
                <a:ea typeface="宋体" panose="02010600030101010101" pitchFamily="2" charset="-122"/>
              </a:rPr>
              <a:t>的</a:t>
            </a:r>
            <a:r>
              <a:rPr kumimoji="0" lang="zh-CN" altLang="en-US" b="1" dirty="0">
                <a:solidFill>
                  <a:srgbClr val="7030A0"/>
                </a:solidFill>
                <a:latin typeface="宋体" panose="02010600030101010101" pitchFamily="2" charset="-122"/>
                <a:ea typeface="宋体" panose="02010600030101010101" pitchFamily="2" charset="-122"/>
              </a:rPr>
              <a:t>笛卡儿积</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简称为积</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 </a:t>
            </a:r>
            <a:r>
              <a:rPr kumimoji="0" lang="zh-CN" altLang="zh-CN" dirty="0">
                <a:latin typeface="宋体" panose="02010600030101010101" pitchFamily="2" charset="-122"/>
                <a:ea typeface="宋体" panose="02010600030101010101" pitchFamily="2" charset="-122"/>
              </a:rPr>
              <a:t>其中</a:t>
            </a:r>
            <a:r>
              <a:rPr kumimoji="0" lang="zh-CN" altLang="en-US" dirty="0">
                <a:latin typeface="宋体" panose="02010600030101010101" pitchFamily="2" charset="-122"/>
                <a:ea typeface="宋体" panose="02010600030101010101" pitchFamily="2" charset="-122"/>
              </a:rPr>
              <a:t>序对</a:t>
            </a:r>
            <a:r>
              <a:rPr kumimoji="0" lang="en-US" altLang="zh-CN" dirty="0">
                <a:latin typeface="宋体" panose="02010600030101010101" pitchFamily="2" charset="-122"/>
                <a:ea typeface="宋体" panose="02010600030101010101" pitchFamily="2" charset="-122"/>
              </a:rPr>
              <a:t>(</a:t>
            </a:r>
            <a:r>
              <a:rPr kumimoji="0" lang="en-US" altLang="zh-CN" i="1" dirty="0">
                <a:latin typeface="宋体" panose="02010600030101010101" pitchFamily="2" charset="-122"/>
                <a:ea typeface="宋体" panose="02010600030101010101" pitchFamily="2" charset="-122"/>
              </a:rPr>
              <a:t>a</a:t>
            </a:r>
            <a:r>
              <a:rPr kumimoji="0" lang="en-US" altLang="zh-CN" dirty="0">
                <a:latin typeface="宋体" panose="02010600030101010101" pitchFamily="2" charset="-122"/>
                <a:ea typeface="宋体" panose="02010600030101010101" pitchFamily="2" charset="-122"/>
              </a:rPr>
              <a:t>, </a:t>
            </a:r>
            <a:r>
              <a:rPr kumimoji="0" lang="en-US" altLang="zh-CN" i="1" dirty="0">
                <a:latin typeface="宋体" panose="02010600030101010101" pitchFamily="2" charset="-122"/>
                <a:ea typeface="宋体" panose="02010600030101010101" pitchFamily="2" charset="-122"/>
              </a:rPr>
              <a:t>b</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的</a:t>
            </a:r>
          </a:p>
          <a:p>
            <a:pPr algn="l">
              <a:lnSpc>
                <a:spcPct val="125000"/>
              </a:lnSpc>
              <a:spcBef>
                <a:spcPct val="0"/>
              </a:spcBef>
              <a:buClrTx/>
              <a:buSzTx/>
              <a:buFontTx/>
              <a:buNone/>
            </a:pPr>
            <a:r>
              <a:rPr kumimoji="0" lang="zh-CN" altLang="zh-CN" dirty="0">
                <a:latin typeface="宋体" panose="02010600030101010101" pitchFamily="2" charset="-122"/>
                <a:ea typeface="宋体" panose="02010600030101010101" pitchFamily="2" charset="-122"/>
              </a:rPr>
              <a:t>第一个</a:t>
            </a:r>
            <a:r>
              <a:rPr kumimoji="0" lang="zh-CN" altLang="en-US" dirty="0">
                <a:latin typeface="宋体" panose="02010600030101010101" pitchFamily="2" charset="-122"/>
                <a:ea typeface="宋体" panose="02010600030101010101" pitchFamily="2" charset="-122"/>
              </a:rPr>
              <a:t>元素</a:t>
            </a:r>
            <a:r>
              <a:rPr kumimoji="0" lang="zh-CN" altLang="en-US" i="1" dirty="0">
                <a:latin typeface="宋体" panose="02010600030101010101" pitchFamily="2" charset="-122"/>
                <a:ea typeface="宋体" panose="02010600030101010101" pitchFamily="2" charset="-122"/>
              </a:rPr>
              <a:t>a</a:t>
            </a:r>
            <a:r>
              <a:rPr kumimoji="0" lang="zh-CN" altLang="en-US" dirty="0">
                <a:latin typeface="宋体" panose="02010600030101010101" pitchFamily="2" charset="-122"/>
                <a:ea typeface="宋体" panose="02010600030101010101" pitchFamily="2" charset="-122"/>
              </a:rPr>
              <a:t>称为第一分量</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或坐标</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，第二个元素</a:t>
            </a:r>
            <a:r>
              <a:rPr kumimoji="0" lang="zh-CN" altLang="en-US" i="1" dirty="0">
                <a:latin typeface="宋体" panose="02010600030101010101" pitchFamily="2" charset="-122"/>
                <a:ea typeface="宋体" panose="02010600030101010101" pitchFamily="2" charset="-122"/>
              </a:rPr>
              <a:t>b</a:t>
            </a:r>
            <a:r>
              <a:rPr kumimoji="0" lang="en-US" altLang="zh-CN" i="1" dirty="0">
                <a:latin typeface="宋体" panose="02010600030101010101" pitchFamily="2" charset="-122"/>
                <a:ea typeface="宋体" panose="02010600030101010101" pitchFamily="2" charset="-122"/>
              </a:rPr>
              <a:t> </a:t>
            </a:r>
            <a:r>
              <a:rPr kumimoji="0" lang="zh-CN" altLang="en-US" dirty="0">
                <a:latin typeface="宋体" panose="02010600030101010101" pitchFamily="2" charset="-122"/>
                <a:ea typeface="宋体" panose="02010600030101010101" pitchFamily="2" charset="-122"/>
              </a:rPr>
              <a:t>称为第二</a:t>
            </a:r>
          </a:p>
          <a:p>
            <a:pPr algn="l">
              <a:lnSpc>
                <a:spcPct val="125000"/>
              </a:lnSpc>
              <a:spcBef>
                <a:spcPct val="0"/>
              </a:spcBef>
              <a:buClrTx/>
              <a:buSzTx/>
              <a:buFontTx/>
              <a:buNone/>
            </a:pPr>
            <a:r>
              <a:rPr kumimoji="0" lang="zh-CN" altLang="en-US" dirty="0">
                <a:latin typeface="宋体" panose="02010600030101010101" pitchFamily="2" charset="-122"/>
                <a:ea typeface="宋体" panose="02010600030101010101" pitchFamily="2" charset="-122"/>
              </a:rPr>
              <a:t>分量</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或坐标</a:t>
            </a:r>
            <a:r>
              <a:rPr kumimoji="0" lang="en-US" altLang="zh-CN" dirty="0">
                <a:latin typeface="宋体" panose="02010600030101010101" pitchFamily="2" charset="-122"/>
                <a:ea typeface="宋体" panose="02010600030101010101" pitchFamily="2" charset="-122"/>
              </a:rPr>
              <a:t>)</a:t>
            </a:r>
            <a:r>
              <a:rPr kumimoji="0" lang="zh-CN" altLang="en-US" dirty="0">
                <a:latin typeface="宋体" panose="02010600030101010101" pitchFamily="2" charset="-122"/>
                <a:ea typeface="宋体" panose="02010600030101010101" pitchFamily="2" charset="-122"/>
              </a:rPr>
              <a:t>.</a:t>
            </a:r>
            <a:endParaRPr kumimoji="0" lang="en-US" altLang="zh-CN" dirty="0">
              <a:latin typeface="宋体" panose="02010600030101010101" pitchFamily="2" charset="-122"/>
              <a:ea typeface="宋体" panose="02010600030101010101" pitchFamily="2" charset="-122"/>
            </a:endParaRPr>
          </a:p>
        </p:txBody>
      </p:sp>
      <p:sp>
        <p:nvSpPr>
          <p:cNvPr id="15" name="Rectangle 14">
            <a:extLst>
              <a:ext uri="{FF2B5EF4-FFF2-40B4-BE49-F238E27FC236}">
                <a16:creationId xmlns:a16="http://schemas.microsoft.com/office/drawing/2014/main" id="{6BCFEB80-644A-4750-BEE4-703191411CC8}"/>
              </a:ext>
            </a:extLst>
          </p:cNvPr>
          <p:cNvSpPr>
            <a:spLocks noGrp="1" noChangeArrowheads="1"/>
          </p:cNvSpPr>
          <p:nvPr>
            <p:ph type="ctrTitle"/>
          </p:nvPr>
        </p:nvSpPr>
        <p:spPr>
          <a:xfrm>
            <a:off x="1371600" y="188913"/>
            <a:ext cx="5943600" cy="746125"/>
          </a:xfrm>
          <a:noFill/>
          <a:ln/>
        </p:spPr>
        <p:txBody>
          <a:bodyPr/>
          <a:lstStyle/>
          <a:p>
            <a:pPr algn="ctr"/>
            <a:r>
              <a:rPr lang="en-US" altLang="zh-CN" sz="4000" b="1" dirty="0">
                <a:effectLst>
                  <a:outerShdw blurRad="38100" dist="38100" dir="2700000" algn="tl">
                    <a:srgbClr val="C0C0C0"/>
                  </a:outerShdw>
                </a:effectLst>
                <a:latin typeface="Times New Roman" panose="02020603050405020304" pitchFamily="18" charset="0"/>
              </a:rPr>
              <a:t>§1  </a:t>
            </a:r>
            <a:r>
              <a:rPr lang="zh-CN" altLang="en-US" sz="4000" b="1" dirty="0">
                <a:effectLst>
                  <a:outerShdw blurRad="38100" dist="38100" dir="2700000" algn="tl">
                    <a:srgbClr val="C0C0C0"/>
                  </a:outerShdw>
                </a:effectLst>
                <a:latin typeface="Times New Roman" panose="02020603050405020304" pitchFamily="18" charset="0"/>
              </a:rPr>
              <a:t>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10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wipe(left)">
                                      <p:cBhvr>
                                        <p:cTn id="12" dur="1000"/>
                                        <p:tgtEl>
                                          <p:spTgt spid="111619"/>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11620"/>
                                        </p:tgtEl>
                                        <p:attrNameLst>
                                          <p:attrName>style.visibility</p:attrName>
                                        </p:attrNameLst>
                                      </p:cBhvr>
                                      <p:to>
                                        <p:strVal val="visible"/>
                                      </p:to>
                                    </p:set>
                                    <p:animEffect transition="in" filter="wipe(left)">
                                      <p:cBhvr>
                                        <p:cTn id="16" dur="1000"/>
                                        <p:tgtEl>
                                          <p:spTgt spid="1116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1623"/>
                                        </p:tgtEl>
                                        <p:attrNameLst>
                                          <p:attrName>style.visibility</p:attrName>
                                        </p:attrNameLst>
                                      </p:cBhvr>
                                      <p:to>
                                        <p:strVal val="visible"/>
                                      </p:to>
                                    </p:set>
                                    <p:animEffect transition="in" filter="wipe(left)">
                                      <p:cBhvr>
                                        <p:cTn id="21" dur="1000"/>
                                        <p:tgtEl>
                                          <p:spTgt spid="1116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1624"/>
                                        </p:tgtEl>
                                        <p:attrNameLst>
                                          <p:attrName>style.visibility</p:attrName>
                                        </p:attrNameLst>
                                      </p:cBhvr>
                                      <p:to>
                                        <p:strVal val="visible"/>
                                      </p:to>
                                    </p:set>
                                    <p:animEffect transition="in" filter="wipe(left)">
                                      <p:cBhvr>
                                        <p:cTn id="26" dur="1000"/>
                                        <p:tgtEl>
                                          <p:spTgt spid="1116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1629"/>
                                        </p:tgtEl>
                                        <p:attrNameLst>
                                          <p:attrName>style.visibility</p:attrName>
                                        </p:attrNameLst>
                                      </p:cBhvr>
                                      <p:to>
                                        <p:strVal val="visible"/>
                                      </p:to>
                                    </p:set>
                                    <p:animEffect transition="in" filter="wipe(left)">
                                      <p:cBhvr>
                                        <p:cTn id="31" dur="1000"/>
                                        <p:tgtEl>
                                          <p:spTgt spid="1116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1626"/>
                                        </p:tgtEl>
                                        <p:attrNameLst>
                                          <p:attrName>style.visibility</p:attrName>
                                        </p:attrNameLst>
                                      </p:cBhvr>
                                      <p:to>
                                        <p:strVal val="visible"/>
                                      </p:to>
                                    </p:set>
                                    <p:animEffect transition="in" filter="wipe(left)">
                                      <p:cBhvr>
                                        <p:cTn id="36" dur="1000"/>
                                        <p:tgtEl>
                                          <p:spTgt spid="1116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1632">
                                            <p:txEl>
                                              <p:pRg st="0" end="0"/>
                                            </p:txEl>
                                          </p:spTgt>
                                        </p:tgtEl>
                                        <p:attrNameLst>
                                          <p:attrName>style.visibility</p:attrName>
                                        </p:attrNameLst>
                                      </p:cBhvr>
                                      <p:to>
                                        <p:strVal val="visible"/>
                                      </p:to>
                                    </p:set>
                                    <p:animEffect transition="in" filter="wipe(left)">
                                      <p:cBhvr>
                                        <p:cTn id="41" dur="2000"/>
                                        <p:tgtEl>
                                          <p:spTgt spid="111632">
                                            <p:txEl>
                                              <p:pRg st="0" end="0"/>
                                            </p:txEl>
                                          </p:spTgt>
                                        </p:tgtEl>
                                      </p:cBhvr>
                                    </p:animEffect>
                                  </p:child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11632">
                                            <p:txEl>
                                              <p:pRg st="1" end="1"/>
                                            </p:txEl>
                                          </p:spTgt>
                                        </p:tgtEl>
                                        <p:attrNameLst>
                                          <p:attrName>style.visibility</p:attrName>
                                        </p:attrNameLst>
                                      </p:cBhvr>
                                      <p:to>
                                        <p:strVal val="visible"/>
                                      </p:to>
                                    </p:set>
                                    <p:animEffect transition="in" filter="wipe(left)">
                                      <p:cBhvr>
                                        <p:cTn id="45" dur="2000"/>
                                        <p:tgtEl>
                                          <p:spTgt spid="111632">
                                            <p:txEl>
                                              <p:pRg st="1" end="1"/>
                                            </p:txEl>
                                          </p:spTgt>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11632">
                                            <p:txEl>
                                              <p:pRg st="2" end="2"/>
                                            </p:txEl>
                                          </p:spTgt>
                                        </p:tgtEl>
                                        <p:attrNameLst>
                                          <p:attrName>style.visibility</p:attrName>
                                        </p:attrNameLst>
                                      </p:cBhvr>
                                      <p:to>
                                        <p:strVal val="visible"/>
                                      </p:to>
                                    </p:set>
                                    <p:animEffect transition="in" filter="wipe(left)">
                                      <p:cBhvr>
                                        <p:cTn id="49" dur="2000"/>
                                        <p:tgtEl>
                                          <p:spTgt spid="111632">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1625"/>
                                        </p:tgtEl>
                                        <p:attrNameLst>
                                          <p:attrName>style.visibility</p:attrName>
                                        </p:attrNameLst>
                                      </p:cBhvr>
                                      <p:to>
                                        <p:strVal val="visible"/>
                                      </p:to>
                                    </p:set>
                                    <p:animEffect transition="in" filter="wipe(left)">
                                      <p:cBhvr>
                                        <p:cTn id="54" dur="1000"/>
                                        <p:tgtEl>
                                          <p:spTgt spid="1116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11630"/>
                                        </p:tgtEl>
                                        <p:attrNameLst>
                                          <p:attrName>style.visibility</p:attrName>
                                        </p:attrNameLst>
                                      </p:cBhvr>
                                      <p:to>
                                        <p:strVal val="visible"/>
                                      </p:to>
                                    </p:set>
                                    <p:animEffect transition="in" filter="wipe(left)">
                                      <p:cBhvr>
                                        <p:cTn id="59" dur="1000"/>
                                        <p:tgtEl>
                                          <p:spTgt spid="111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20" grpId="0"/>
      <p:bldP spid="111623" grpId="0"/>
      <p:bldP spid="111625" grpId="0"/>
      <p:bldP spid="111629" grpId="0"/>
      <p:bldP spid="11163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E449C9AB-749E-4B56-B82A-780C0369CEB4}"/>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120836" name="Text Box 4">
            <a:extLst>
              <a:ext uri="{FF2B5EF4-FFF2-40B4-BE49-F238E27FC236}">
                <a16:creationId xmlns:a16="http://schemas.microsoft.com/office/drawing/2014/main" id="{C7E18BE9-7BD7-45FC-ABB8-CA3F14109CAE}"/>
              </a:ext>
            </a:extLst>
          </p:cNvPr>
          <p:cNvSpPr txBox="1">
            <a:spLocks noChangeArrowheads="1"/>
          </p:cNvSpPr>
          <p:nvPr/>
        </p:nvSpPr>
        <p:spPr bwMode="auto">
          <a:xfrm>
            <a:off x="1149350" y="1268413"/>
            <a:ext cx="7239000"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kumimoji="0" lang="zh-CN" altLang="en-US" sz="2400" b="1" dirty="0">
                <a:solidFill>
                  <a:schemeClr val="hlink"/>
                </a:solidFill>
                <a:latin typeface="Garamond" panose="02020404030301010803" pitchFamily="18" charset="0"/>
              </a:rPr>
              <a:t>常用的数集：</a:t>
            </a:r>
          </a:p>
          <a:p>
            <a:pPr>
              <a:lnSpc>
                <a:spcPct val="135000"/>
              </a:lnSpc>
            </a:pPr>
            <a:r>
              <a:rPr kumimoji="0" lang="zh-CN" altLang="en-US" sz="2400" dirty="0">
                <a:latin typeface="Garamond" panose="02020404030301010803" pitchFamily="18" charset="0"/>
              </a:rPr>
              <a:t>全体整数的集合，表示为</a:t>
            </a:r>
            <a:r>
              <a:rPr kumimoji="0" lang="en-US" altLang="zh-CN" sz="2400" i="1" dirty="0">
                <a:solidFill>
                  <a:schemeClr val="hlink"/>
                </a:solidFill>
                <a:latin typeface="Garamond" panose="02020404030301010803" pitchFamily="18" charset="0"/>
              </a:rPr>
              <a:t>Z</a:t>
            </a:r>
          </a:p>
          <a:p>
            <a:pPr>
              <a:lnSpc>
                <a:spcPct val="135000"/>
              </a:lnSpc>
            </a:pPr>
            <a:r>
              <a:rPr kumimoji="0" lang="zh-CN" altLang="en-US" sz="2400" dirty="0">
                <a:latin typeface="Garamond" panose="02020404030301010803" pitchFamily="18" charset="0"/>
              </a:rPr>
              <a:t>全体有理数的集合，表示为</a:t>
            </a:r>
            <a:r>
              <a:rPr kumimoji="0" lang="en-US" altLang="zh-CN" sz="2400" i="1" dirty="0">
                <a:solidFill>
                  <a:schemeClr val="hlink"/>
                </a:solidFill>
                <a:latin typeface="Garamond" panose="02020404030301010803" pitchFamily="18" charset="0"/>
                <a:sym typeface="Arial" panose="020B0604020202020204" pitchFamily="34" charset="0"/>
              </a:rPr>
              <a:t>Q</a:t>
            </a:r>
          </a:p>
          <a:p>
            <a:pPr>
              <a:lnSpc>
                <a:spcPct val="135000"/>
              </a:lnSpc>
            </a:pPr>
            <a:r>
              <a:rPr kumimoji="0" lang="zh-CN" altLang="en-US" sz="2400" dirty="0">
                <a:latin typeface="Garamond" panose="02020404030301010803" pitchFamily="18" charset="0"/>
              </a:rPr>
              <a:t>全体实数的集合，表示为</a:t>
            </a:r>
            <a:r>
              <a:rPr kumimoji="0" lang="en-US" altLang="zh-CN" sz="2400" i="1" dirty="0">
                <a:solidFill>
                  <a:schemeClr val="hlink"/>
                </a:solidFill>
                <a:latin typeface="Garamond" panose="02020404030301010803" pitchFamily="18" charset="0"/>
                <a:sym typeface="Arial" panose="020B0604020202020204" pitchFamily="34" charset="0"/>
              </a:rPr>
              <a:t>R</a:t>
            </a:r>
          </a:p>
          <a:p>
            <a:pPr>
              <a:lnSpc>
                <a:spcPct val="135000"/>
              </a:lnSpc>
            </a:pPr>
            <a:r>
              <a:rPr kumimoji="0" lang="zh-CN" altLang="en-US" sz="2400" dirty="0">
                <a:latin typeface="Garamond" panose="02020404030301010803" pitchFamily="18" charset="0"/>
              </a:rPr>
              <a:t>全体复数的集合，表示为</a:t>
            </a:r>
            <a:r>
              <a:rPr kumimoji="0" lang="en-US" altLang="zh-CN" sz="2400" i="1" dirty="0">
                <a:solidFill>
                  <a:schemeClr val="hlink"/>
                </a:solidFill>
                <a:latin typeface="Garamond" panose="02020404030301010803" pitchFamily="18" charset="0"/>
                <a:sym typeface="Arial" panose="020B0604020202020204" pitchFamily="34" charset="0"/>
              </a:rPr>
              <a:t>C</a:t>
            </a:r>
          </a:p>
        </p:txBody>
      </p:sp>
      <p:sp>
        <p:nvSpPr>
          <p:cNvPr id="5" name="Rectangle 14">
            <a:extLst>
              <a:ext uri="{FF2B5EF4-FFF2-40B4-BE49-F238E27FC236}">
                <a16:creationId xmlns:a16="http://schemas.microsoft.com/office/drawing/2014/main" id="{3F7A20F2-B381-45C1-A786-F61B7B1C8595}"/>
              </a:ext>
            </a:extLst>
          </p:cNvPr>
          <p:cNvSpPr>
            <a:spLocks noGrp="1" noChangeArrowheads="1"/>
          </p:cNvSpPr>
          <p:nvPr>
            <p:ph type="ctrTitle"/>
          </p:nvPr>
        </p:nvSpPr>
        <p:spPr>
          <a:xfrm>
            <a:off x="1371600" y="188913"/>
            <a:ext cx="5943600" cy="746125"/>
          </a:xfrm>
          <a:noFill/>
          <a:ln/>
        </p:spPr>
        <p:txBody>
          <a:bodyPr/>
          <a:lstStyle/>
          <a:p>
            <a:pPr algn="ctr"/>
            <a:r>
              <a:rPr lang="en-US" altLang="zh-CN" sz="4000" b="1" dirty="0">
                <a:effectLst>
                  <a:outerShdw blurRad="38100" dist="38100" dir="2700000" algn="tl">
                    <a:srgbClr val="C0C0C0"/>
                  </a:outerShdw>
                </a:effectLst>
                <a:latin typeface="Times New Roman" panose="02020603050405020304" pitchFamily="18" charset="0"/>
              </a:rPr>
              <a:t>§1  </a:t>
            </a:r>
            <a:r>
              <a:rPr lang="zh-CN" altLang="en-US" sz="4000" b="1" dirty="0">
                <a:effectLst>
                  <a:outerShdw blurRad="38100" dist="38100" dir="2700000" algn="tl">
                    <a:srgbClr val="C0C0C0"/>
                  </a:outerShdw>
                </a:effectLst>
                <a:latin typeface="Times New Roman" panose="02020603050405020304" pitchFamily="18" charset="0"/>
              </a:rPr>
              <a:t>集合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wipe(up)">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0">
            <a:extLst>
              <a:ext uri="{FF2B5EF4-FFF2-40B4-BE49-F238E27FC236}">
                <a16:creationId xmlns:a16="http://schemas.microsoft.com/office/drawing/2014/main" id="{D85B6035-6050-4558-BDE1-E5A930480080}"/>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l" rtl="0" fontAlgn="base">
              <a:spcBef>
                <a:spcPct val="0"/>
              </a:spcBef>
              <a:spcAft>
                <a:spcPct val="0"/>
              </a:spcAft>
              <a:defRPr kumimoji="0" sz="1400" kern="1200">
                <a:solidFill>
                  <a:schemeClr val="bg2"/>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fld id="{E9281DDF-A1CC-4AEB-8C35-6A85B55836D7}" type="datetime1">
              <a:rPr lang="zh-CN" altLang="en-US" smtClean="0"/>
              <a:pPr/>
              <a:t>2021/6/17</a:t>
            </a:fld>
            <a:endParaRPr lang="en-US" altLang="zh-CN"/>
          </a:p>
        </p:txBody>
      </p:sp>
      <p:sp>
        <p:nvSpPr>
          <p:cNvPr id="112653" name="Text Box 13">
            <a:extLst>
              <a:ext uri="{FF2B5EF4-FFF2-40B4-BE49-F238E27FC236}">
                <a16:creationId xmlns:a16="http://schemas.microsoft.com/office/drawing/2014/main" id="{B892415A-5929-45B7-AC0F-9CA0F5517541}"/>
              </a:ext>
            </a:extLst>
          </p:cNvPr>
          <p:cNvSpPr txBox="1">
            <a:spLocks noChangeArrowheads="1"/>
          </p:cNvSpPr>
          <p:nvPr/>
        </p:nvSpPr>
        <p:spPr bwMode="auto">
          <a:xfrm>
            <a:off x="2362200" y="152400"/>
            <a:ext cx="4033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sz="4000" b="1">
                <a:solidFill>
                  <a:schemeClr val="tx2"/>
                </a:solidFill>
                <a:effectLst>
                  <a:outerShdw blurRad="38100" dist="38100" dir="2700000" algn="tl">
                    <a:srgbClr val="C0C0C0"/>
                  </a:outerShdw>
                </a:effectLst>
                <a:latin typeface="Times New Roman" panose="02020603050405020304" pitchFamily="18" charset="0"/>
              </a:rPr>
              <a:t>§2  </a:t>
            </a:r>
            <a:r>
              <a:rPr kumimoji="0" lang="zh-CN" altLang="en-US" sz="4000" b="1">
                <a:solidFill>
                  <a:schemeClr val="tx2"/>
                </a:solidFill>
                <a:effectLst>
                  <a:outerShdw blurRad="38100" dist="38100" dir="2700000" algn="tl">
                    <a:srgbClr val="C0C0C0"/>
                  </a:outerShdw>
                </a:effectLst>
                <a:latin typeface="Times New Roman" panose="02020603050405020304" pitchFamily="18" charset="0"/>
              </a:rPr>
              <a:t>映射</a:t>
            </a:r>
          </a:p>
        </p:txBody>
      </p:sp>
      <p:sp>
        <p:nvSpPr>
          <p:cNvPr id="112654" name="Rectangle 2">
            <a:extLst>
              <a:ext uri="{FF2B5EF4-FFF2-40B4-BE49-F238E27FC236}">
                <a16:creationId xmlns:a16="http://schemas.microsoft.com/office/drawing/2014/main" id="{DA871E1F-A194-4A39-9F5A-3DFD6728E261}"/>
              </a:ext>
            </a:extLst>
          </p:cNvPr>
          <p:cNvSpPr>
            <a:spLocks noChangeArrowheads="1"/>
          </p:cNvSpPr>
          <p:nvPr/>
        </p:nvSpPr>
        <p:spPr bwMode="auto">
          <a:xfrm>
            <a:off x="971550" y="1196975"/>
            <a:ext cx="129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a:solidFill>
                  <a:schemeClr val="tx2"/>
                </a:solidFill>
                <a:latin typeface="Tahoma" panose="020B0604030504040204" pitchFamily="34" charset="0"/>
                <a:ea typeface="宋体" panose="02010600030101010101" pitchFamily="2" charset="-122"/>
              </a:defRPr>
            </a:lvl1pPr>
            <a:lvl2pPr>
              <a:defRPr kumimoji="1" sz="4400">
                <a:solidFill>
                  <a:schemeClr val="tx2"/>
                </a:solidFill>
                <a:latin typeface="Tahoma" panose="020B0604030504040204" pitchFamily="34" charset="0"/>
                <a:ea typeface="宋体" panose="02010600030101010101" pitchFamily="2" charset="-122"/>
              </a:defRPr>
            </a:lvl2pPr>
            <a:lvl3pPr>
              <a:defRPr kumimoji="1" sz="4400">
                <a:solidFill>
                  <a:schemeClr val="tx2"/>
                </a:solidFill>
                <a:latin typeface="Tahoma" panose="020B0604030504040204" pitchFamily="34" charset="0"/>
                <a:ea typeface="宋体" panose="02010600030101010101" pitchFamily="2" charset="-122"/>
              </a:defRPr>
            </a:lvl3pPr>
            <a:lvl4pPr>
              <a:defRPr kumimoji="1" sz="4400">
                <a:solidFill>
                  <a:schemeClr val="tx2"/>
                </a:solidFill>
                <a:latin typeface="Tahoma" panose="020B0604030504040204" pitchFamily="34" charset="0"/>
                <a:ea typeface="宋体" panose="02010600030101010101" pitchFamily="2" charset="-122"/>
              </a:defRPr>
            </a:lvl4pPr>
            <a:lvl5pPr>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2400" b="1">
                <a:solidFill>
                  <a:schemeClr val="hlink"/>
                </a:solidFill>
                <a:effectLst>
                  <a:outerShdw blurRad="38100" dist="38100" dir="2700000" algn="tl">
                    <a:srgbClr val="C0C0C0"/>
                  </a:outerShdw>
                </a:effectLst>
                <a:latin typeface="宋体" panose="02010600030101010101" pitchFamily="2" charset="-122"/>
              </a:rPr>
              <a:t>定义</a:t>
            </a:r>
          </a:p>
        </p:txBody>
      </p:sp>
      <p:sp>
        <p:nvSpPr>
          <p:cNvPr id="243715" name="Text Box 3">
            <a:extLst>
              <a:ext uri="{FF2B5EF4-FFF2-40B4-BE49-F238E27FC236}">
                <a16:creationId xmlns:a16="http://schemas.microsoft.com/office/drawing/2014/main" id="{5B026D6E-7417-40DC-870C-654C163883F5}"/>
              </a:ext>
            </a:extLst>
          </p:cNvPr>
          <p:cNvSpPr txBox="1">
            <a:spLocks noChangeArrowheads="1"/>
          </p:cNvSpPr>
          <p:nvPr/>
        </p:nvSpPr>
        <p:spPr bwMode="auto">
          <a:xfrm>
            <a:off x="1669272" y="1243013"/>
            <a:ext cx="39036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dirty="0">
                <a:effectLst>
                  <a:outerShdw blurRad="38100" dist="38100" dir="2700000" algn="tl">
                    <a:srgbClr val="C0C0C0"/>
                  </a:outerShdw>
                </a:effectLst>
                <a:latin typeface="宋体" panose="02010600030101010101" pitchFamily="2" charset="-122"/>
              </a:rPr>
              <a:t>设 </a:t>
            </a:r>
            <a:r>
              <a:rPr lang="en-US" altLang="zh-CN" sz="2400" b="1" i="1" dirty="0">
                <a:effectLst>
                  <a:outerShdw blurRad="38100" dist="38100" dir="2700000" algn="tl">
                    <a:srgbClr val="C0C0C0"/>
                  </a:outerShdw>
                </a:effectLst>
                <a:latin typeface="宋体" panose="02010600030101010101" pitchFamily="2" charset="-122"/>
              </a:rPr>
              <a:t>X</a:t>
            </a:r>
            <a:r>
              <a:rPr lang="en-US" altLang="zh-CN" sz="2400" b="1" dirty="0">
                <a:effectLst>
                  <a:outerShdw blurRad="38100" dist="38100" dir="2700000" algn="tl">
                    <a:srgbClr val="C0C0C0"/>
                  </a:outerShdw>
                </a:effectLst>
                <a:latin typeface="宋体" panose="02010600030101010101" pitchFamily="2" charset="-122"/>
              </a:rPr>
              <a:t> , </a:t>
            </a:r>
            <a:r>
              <a:rPr lang="en-US" altLang="zh-CN" sz="2400" b="1" i="1" dirty="0">
                <a:effectLst>
                  <a:outerShdw blurRad="38100" dist="38100" dir="2700000" algn="tl">
                    <a:srgbClr val="C0C0C0"/>
                  </a:outerShdw>
                </a:effectLst>
                <a:latin typeface="宋体" panose="02010600030101010101" pitchFamily="2" charset="-122"/>
              </a:rPr>
              <a:t>Y</a:t>
            </a:r>
            <a:r>
              <a:rPr lang="en-US" altLang="zh-CN" sz="2400" b="1" dirty="0">
                <a:effectLst>
                  <a:outerShdw blurRad="38100" dist="38100" dir="2700000" algn="tl">
                    <a:srgbClr val="C0C0C0"/>
                  </a:outerShdw>
                </a:effectLst>
                <a:latin typeface="宋体" panose="02010600030101010101" pitchFamily="2" charset="-122"/>
              </a:rPr>
              <a:t> </a:t>
            </a:r>
            <a:r>
              <a:rPr lang="zh-CN" altLang="en-US" sz="2400" b="1" dirty="0">
                <a:effectLst>
                  <a:outerShdw blurRad="38100" dist="38100" dir="2700000" algn="tl">
                    <a:srgbClr val="C0C0C0"/>
                  </a:outerShdw>
                </a:effectLst>
                <a:latin typeface="宋体" panose="02010600030101010101" pitchFamily="2" charset="-122"/>
              </a:rPr>
              <a:t>是两个非空集合</a:t>
            </a:r>
            <a:r>
              <a:rPr lang="en-US" altLang="zh-CN" sz="2400" b="1" dirty="0">
                <a:effectLst>
                  <a:outerShdw blurRad="38100" dist="38100" dir="2700000" algn="tl">
                    <a:srgbClr val="C0C0C0"/>
                  </a:outerShdw>
                </a:effectLst>
                <a:latin typeface="宋体" panose="02010600030101010101" pitchFamily="2" charset="-122"/>
              </a:rPr>
              <a:t>,</a:t>
            </a:r>
          </a:p>
        </p:txBody>
      </p:sp>
      <p:sp>
        <p:nvSpPr>
          <p:cNvPr id="243716" name="Text Box 4">
            <a:extLst>
              <a:ext uri="{FF2B5EF4-FFF2-40B4-BE49-F238E27FC236}">
                <a16:creationId xmlns:a16="http://schemas.microsoft.com/office/drawing/2014/main" id="{28CCCA70-0396-4B8C-A6CC-F8FDCB946F60}"/>
              </a:ext>
            </a:extLst>
          </p:cNvPr>
          <p:cNvSpPr txBox="1">
            <a:spLocks noChangeArrowheads="1"/>
          </p:cNvSpPr>
          <p:nvPr/>
        </p:nvSpPr>
        <p:spPr bwMode="auto">
          <a:xfrm>
            <a:off x="5275995" y="1243013"/>
            <a:ext cx="3591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若存在一个对应规则 </a:t>
            </a:r>
            <a:r>
              <a:rPr lang="en-US" altLang="zh-CN" sz="2400" b="1" i="1">
                <a:effectLst>
                  <a:outerShdw blurRad="38100" dist="38100" dir="2700000" algn="tl">
                    <a:srgbClr val="C0C0C0"/>
                  </a:outerShdw>
                </a:effectLst>
                <a:latin typeface="宋体" panose="02010600030101010101" pitchFamily="2" charset="-122"/>
              </a:rPr>
              <a:t>f </a:t>
            </a:r>
            <a:r>
              <a:rPr lang="en-US" altLang="zh-CN" sz="2400" b="1">
                <a:effectLst>
                  <a:outerShdw blurRad="38100" dist="38100" dir="2700000" algn="tl">
                    <a:srgbClr val="C0C0C0"/>
                  </a:outerShdw>
                </a:effectLst>
                <a:latin typeface="宋体" panose="02010600030101010101" pitchFamily="2" charset="-122"/>
              </a:rPr>
              <a:t>,</a:t>
            </a:r>
          </a:p>
        </p:txBody>
      </p:sp>
      <p:sp>
        <p:nvSpPr>
          <p:cNvPr id="243718" name="Text Box 6">
            <a:extLst>
              <a:ext uri="{FF2B5EF4-FFF2-40B4-BE49-F238E27FC236}">
                <a16:creationId xmlns:a16="http://schemas.microsoft.com/office/drawing/2014/main" id="{E54173D1-340A-4743-9CCA-103DDBF39B5E}"/>
              </a:ext>
            </a:extLst>
          </p:cNvPr>
          <p:cNvSpPr txBox="1">
            <a:spLocks noChangeArrowheads="1"/>
          </p:cNvSpPr>
          <p:nvPr/>
        </p:nvSpPr>
        <p:spPr bwMode="auto">
          <a:xfrm>
            <a:off x="390450" y="1752600"/>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使得</a:t>
            </a:r>
          </a:p>
        </p:txBody>
      </p:sp>
      <p:graphicFrame>
        <p:nvGraphicFramePr>
          <p:cNvPr id="243719" name="Object 7">
            <a:extLst>
              <a:ext uri="{FF2B5EF4-FFF2-40B4-BE49-F238E27FC236}">
                <a16:creationId xmlns:a16="http://schemas.microsoft.com/office/drawing/2014/main" id="{69113FAC-1F5F-4FF7-8FF6-1E71ABF8A134}"/>
              </a:ext>
            </a:extLst>
          </p:cNvPr>
          <p:cNvGraphicFramePr>
            <a:graphicFrameLocks noChangeAspect="1"/>
          </p:cNvGraphicFramePr>
          <p:nvPr>
            <p:extLst>
              <p:ext uri="{D42A27DB-BD31-4B8C-83A1-F6EECF244321}">
                <p14:modId xmlns:p14="http://schemas.microsoft.com/office/powerpoint/2010/main" val="2980028049"/>
              </p:ext>
            </p:extLst>
          </p:nvPr>
        </p:nvGraphicFramePr>
        <p:xfrm>
          <a:off x="1181100" y="1804988"/>
          <a:ext cx="1311275" cy="425450"/>
        </p:xfrm>
        <a:graphic>
          <a:graphicData uri="http://schemas.openxmlformats.org/presentationml/2006/ole">
            <mc:AlternateContent xmlns:mc="http://schemas.openxmlformats.org/markup-compatibility/2006">
              <mc:Choice xmlns:v="urn:schemas-microsoft-com:vml" Requires="v">
                <p:oleObj name="公式" r:id="rId2" imgW="634680" imgH="190440" progId="Equation.3">
                  <p:embed/>
                </p:oleObj>
              </mc:Choice>
              <mc:Fallback>
                <p:oleObj name="公式" r:id="rId2" imgW="634680" imgH="190440" progId="Equation.3">
                  <p:embed/>
                  <p:pic>
                    <p:nvPicPr>
                      <p:cNvPr id="243719" name="Object 7">
                        <a:extLst>
                          <a:ext uri="{FF2B5EF4-FFF2-40B4-BE49-F238E27FC236}">
                            <a16:creationId xmlns:a16="http://schemas.microsoft.com/office/drawing/2014/main" id="{69113FAC-1F5F-4FF7-8FF6-1E71ABF8A134}"/>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181100" y="1804988"/>
                        <a:ext cx="13112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0" name="Text Box 8">
            <a:extLst>
              <a:ext uri="{FF2B5EF4-FFF2-40B4-BE49-F238E27FC236}">
                <a16:creationId xmlns:a16="http://schemas.microsoft.com/office/drawing/2014/main" id="{6A62C55D-D8E1-4902-951B-0E2B4EF59CDE}"/>
              </a:ext>
            </a:extLst>
          </p:cNvPr>
          <p:cNvSpPr txBox="1">
            <a:spLocks noChangeArrowheads="1"/>
          </p:cNvSpPr>
          <p:nvPr/>
        </p:nvSpPr>
        <p:spPr bwMode="auto">
          <a:xfrm>
            <a:off x="2478378" y="1790700"/>
            <a:ext cx="2040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有</a:t>
            </a:r>
            <a:r>
              <a:rPr lang="zh-CN" altLang="en-US" sz="2400" b="1">
                <a:solidFill>
                  <a:schemeClr val="hlink"/>
                </a:solidFill>
                <a:effectLst>
                  <a:outerShdw blurRad="38100" dist="38100" dir="2700000" algn="tl">
                    <a:srgbClr val="C0C0C0"/>
                  </a:outerShdw>
                </a:effectLst>
                <a:latin typeface="宋体" panose="02010600030101010101" pitchFamily="2" charset="-122"/>
              </a:rPr>
              <a:t>唯一</a:t>
            </a:r>
            <a:r>
              <a:rPr lang="zh-CN" altLang="en-US" sz="2400" b="1">
                <a:effectLst>
                  <a:outerShdw blurRad="38100" dist="38100" dir="2700000" algn="tl">
                    <a:srgbClr val="C0C0C0"/>
                  </a:outerShdw>
                </a:effectLst>
                <a:latin typeface="宋体" panose="02010600030101010101" pitchFamily="2" charset="-122"/>
              </a:rPr>
              <a:t>确定的</a:t>
            </a:r>
          </a:p>
        </p:txBody>
      </p:sp>
      <p:graphicFrame>
        <p:nvGraphicFramePr>
          <p:cNvPr id="243721" name="Object 9">
            <a:extLst>
              <a:ext uri="{FF2B5EF4-FFF2-40B4-BE49-F238E27FC236}">
                <a16:creationId xmlns:a16="http://schemas.microsoft.com/office/drawing/2014/main" id="{405E25CA-9473-4332-B6D0-71A4CCC2CB26}"/>
              </a:ext>
            </a:extLst>
          </p:cNvPr>
          <p:cNvGraphicFramePr>
            <a:graphicFrameLocks noChangeAspect="1"/>
          </p:cNvGraphicFramePr>
          <p:nvPr>
            <p:extLst>
              <p:ext uri="{D42A27DB-BD31-4B8C-83A1-F6EECF244321}">
                <p14:modId xmlns:p14="http://schemas.microsoft.com/office/powerpoint/2010/main" val="1377265573"/>
              </p:ext>
            </p:extLst>
          </p:nvPr>
        </p:nvGraphicFramePr>
        <p:xfrm>
          <a:off x="4427538" y="1773238"/>
          <a:ext cx="1079500" cy="511175"/>
        </p:xfrm>
        <a:graphic>
          <a:graphicData uri="http://schemas.openxmlformats.org/presentationml/2006/ole">
            <mc:AlternateContent xmlns:mc="http://schemas.openxmlformats.org/markup-compatibility/2006">
              <mc:Choice xmlns:v="urn:schemas-microsoft-com:vml" Requires="v">
                <p:oleObj name="公式" r:id="rId4" imgW="457200" imgH="203040" progId="Equation.3">
                  <p:embed/>
                </p:oleObj>
              </mc:Choice>
              <mc:Fallback>
                <p:oleObj name="公式" r:id="rId4" imgW="457200" imgH="203040" progId="Equation.3">
                  <p:embed/>
                  <p:pic>
                    <p:nvPicPr>
                      <p:cNvPr id="243721" name="Object 9">
                        <a:extLst>
                          <a:ext uri="{FF2B5EF4-FFF2-40B4-BE49-F238E27FC236}">
                            <a16:creationId xmlns:a16="http://schemas.microsoft.com/office/drawing/2014/main" id="{405E25CA-9473-4332-B6D0-71A4CCC2CB26}"/>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4427538" y="1773238"/>
                        <a:ext cx="10795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2" name="Text Box 10">
            <a:extLst>
              <a:ext uri="{FF2B5EF4-FFF2-40B4-BE49-F238E27FC236}">
                <a16:creationId xmlns:a16="http://schemas.microsoft.com/office/drawing/2014/main" id="{2A76551E-BA01-4DF0-87E7-BFAAAF53ABE2}"/>
              </a:ext>
            </a:extLst>
          </p:cNvPr>
          <p:cNvSpPr txBox="1">
            <a:spLocks noChangeArrowheads="1"/>
          </p:cNvSpPr>
          <p:nvPr/>
        </p:nvSpPr>
        <p:spPr bwMode="auto">
          <a:xfrm>
            <a:off x="5389563" y="1773238"/>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与之对应</a:t>
            </a:r>
            <a:r>
              <a:rPr lang="en-US" altLang="zh-CN" sz="2400" b="1">
                <a:effectLst>
                  <a:outerShdw blurRad="38100" dist="38100" dir="2700000" algn="tl">
                    <a:srgbClr val="C0C0C0"/>
                  </a:outerShdw>
                </a:effectLst>
                <a:latin typeface="宋体" panose="02010600030101010101" pitchFamily="2" charset="-122"/>
              </a:rPr>
              <a:t>,</a:t>
            </a:r>
          </a:p>
        </p:txBody>
      </p:sp>
      <p:sp>
        <p:nvSpPr>
          <p:cNvPr id="243723" name="Text Box 11">
            <a:extLst>
              <a:ext uri="{FF2B5EF4-FFF2-40B4-BE49-F238E27FC236}">
                <a16:creationId xmlns:a16="http://schemas.microsoft.com/office/drawing/2014/main" id="{77051372-F146-4381-9FA3-A0A8DD7518CF}"/>
              </a:ext>
            </a:extLst>
          </p:cNvPr>
          <p:cNvSpPr txBox="1">
            <a:spLocks noChangeArrowheads="1"/>
          </p:cNvSpPr>
          <p:nvPr/>
        </p:nvSpPr>
        <p:spPr bwMode="auto">
          <a:xfrm>
            <a:off x="6839861" y="1773238"/>
            <a:ext cx="19127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则称</a:t>
            </a:r>
            <a:r>
              <a:rPr lang="en-US" altLang="zh-CN" sz="2400" b="1" i="1">
                <a:effectLst>
                  <a:outerShdw blurRad="38100" dist="38100" dir="2700000" algn="tl">
                    <a:srgbClr val="C0C0C0"/>
                  </a:outerShdw>
                </a:effectLst>
                <a:latin typeface="宋体" panose="02010600030101010101" pitchFamily="2" charset="-122"/>
              </a:rPr>
              <a:t>f</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为从</a:t>
            </a:r>
            <a:r>
              <a:rPr lang="zh-CN" altLang="en-US" sz="2800">
                <a:latin typeface="宋体" panose="02010600030101010101" pitchFamily="2" charset="-122"/>
              </a:rPr>
              <a:t> </a:t>
            </a:r>
          </a:p>
        </p:txBody>
      </p:sp>
      <p:sp>
        <p:nvSpPr>
          <p:cNvPr id="243724" name="Text Box 12">
            <a:extLst>
              <a:ext uri="{FF2B5EF4-FFF2-40B4-BE49-F238E27FC236}">
                <a16:creationId xmlns:a16="http://schemas.microsoft.com/office/drawing/2014/main" id="{DE0A922A-9018-4559-8137-A61FBB69FE6C}"/>
              </a:ext>
            </a:extLst>
          </p:cNvPr>
          <p:cNvSpPr txBox="1">
            <a:spLocks noChangeArrowheads="1"/>
          </p:cNvSpPr>
          <p:nvPr/>
        </p:nvSpPr>
        <p:spPr bwMode="auto">
          <a:xfrm>
            <a:off x="212725" y="2362200"/>
            <a:ext cx="249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en-US" altLang="zh-CN" sz="2400" b="1">
                <a:effectLst>
                  <a:outerShdw blurRad="38100" dist="38100" dir="2700000" algn="tl">
                    <a:srgbClr val="C0C0C0"/>
                  </a:outerShdw>
                </a:effectLst>
                <a:latin typeface="宋体" panose="02010600030101010101" pitchFamily="2" charset="-122"/>
              </a:rPr>
              <a:t> </a:t>
            </a:r>
            <a:r>
              <a:rPr lang="en-US" altLang="zh-CN" sz="2400" b="1" i="1">
                <a:effectLst>
                  <a:outerShdw blurRad="38100" dist="38100" dir="2700000" algn="tl">
                    <a:srgbClr val="C0C0C0"/>
                  </a:outerShdw>
                </a:effectLst>
                <a:latin typeface="宋体" panose="02010600030101010101" pitchFamily="2" charset="-122"/>
              </a:rPr>
              <a:t>X</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到 </a:t>
            </a:r>
            <a:r>
              <a:rPr lang="en-US" altLang="zh-CN" sz="2400" b="1" i="1">
                <a:effectLst>
                  <a:outerShdw blurRad="38100" dist="38100" dir="2700000" algn="tl">
                    <a:srgbClr val="C0C0C0"/>
                  </a:outerShdw>
                </a:effectLst>
                <a:latin typeface="宋体" panose="02010600030101010101" pitchFamily="2" charset="-122"/>
              </a:rPr>
              <a:t>Y</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的</a:t>
            </a:r>
            <a:r>
              <a:rPr lang="zh-CN" altLang="en-US" sz="2400" b="1">
                <a:solidFill>
                  <a:schemeClr val="tx2"/>
                </a:solidFill>
                <a:effectLst>
                  <a:outerShdw blurRad="38100" dist="38100" dir="2700000" algn="tl">
                    <a:srgbClr val="C0C0C0"/>
                  </a:outerShdw>
                </a:effectLst>
                <a:latin typeface="宋体" panose="02010600030101010101" pitchFamily="2" charset="-122"/>
              </a:rPr>
              <a:t>映射</a:t>
            </a:r>
            <a:r>
              <a:rPr lang="en-US" altLang="zh-CN" sz="2400" b="1">
                <a:effectLst>
                  <a:outerShdw blurRad="38100" dist="38100" dir="2700000" algn="tl">
                    <a:srgbClr val="C0C0C0"/>
                  </a:outerShdw>
                </a:effectLst>
                <a:latin typeface="宋体" panose="02010600030101010101" pitchFamily="2" charset="-122"/>
              </a:rPr>
              <a:t>,</a:t>
            </a:r>
          </a:p>
        </p:txBody>
      </p:sp>
      <p:sp>
        <p:nvSpPr>
          <p:cNvPr id="243725" name="Text Box 13">
            <a:extLst>
              <a:ext uri="{FF2B5EF4-FFF2-40B4-BE49-F238E27FC236}">
                <a16:creationId xmlns:a16="http://schemas.microsoft.com/office/drawing/2014/main" id="{C32ECC2B-1105-45EA-936C-DDD51A691218}"/>
              </a:ext>
            </a:extLst>
          </p:cNvPr>
          <p:cNvSpPr txBox="1">
            <a:spLocks noChangeArrowheads="1"/>
          </p:cNvSpPr>
          <p:nvPr/>
        </p:nvSpPr>
        <p:spPr bwMode="auto">
          <a:xfrm>
            <a:off x="2627313" y="23622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记作</a:t>
            </a:r>
          </a:p>
        </p:txBody>
      </p:sp>
      <p:graphicFrame>
        <p:nvGraphicFramePr>
          <p:cNvPr id="243726" name="Object 14">
            <a:extLst>
              <a:ext uri="{FF2B5EF4-FFF2-40B4-BE49-F238E27FC236}">
                <a16:creationId xmlns:a16="http://schemas.microsoft.com/office/drawing/2014/main" id="{0E6F6C9D-476F-4EDD-BD64-6EF035445809}"/>
              </a:ext>
            </a:extLst>
          </p:cNvPr>
          <p:cNvGraphicFramePr>
            <a:graphicFrameLocks noChangeAspect="1"/>
          </p:cNvGraphicFramePr>
          <p:nvPr>
            <p:extLst>
              <p:ext uri="{D42A27DB-BD31-4B8C-83A1-F6EECF244321}">
                <p14:modId xmlns:p14="http://schemas.microsoft.com/office/powerpoint/2010/main" val="2442446930"/>
              </p:ext>
            </p:extLst>
          </p:nvPr>
        </p:nvGraphicFramePr>
        <p:xfrm>
          <a:off x="3419475" y="2349500"/>
          <a:ext cx="2087563" cy="500063"/>
        </p:xfrm>
        <a:graphic>
          <a:graphicData uri="http://schemas.openxmlformats.org/presentationml/2006/ole">
            <mc:AlternateContent xmlns:mc="http://schemas.openxmlformats.org/markup-compatibility/2006">
              <mc:Choice xmlns:v="urn:schemas-microsoft-com:vml" Requires="v">
                <p:oleObj name="公式" r:id="rId6" imgW="927000" imgH="203040" progId="Equation.3">
                  <p:embed/>
                </p:oleObj>
              </mc:Choice>
              <mc:Fallback>
                <p:oleObj name="公式" r:id="rId6" imgW="927000" imgH="203040" progId="Equation.3">
                  <p:embed/>
                  <p:pic>
                    <p:nvPicPr>
                      <p:cNvPr id="243726" name="Object 14">
                        <a:extLst>
                          <a:ext uri="{FF2B5EF4-FFF2-40B4-BE49-F238E27FC236}">
                            <a16:creationId xmlns:a16="http://schemas.microsoft.com/office/drawing/2014/main" id="{0E6F6C9D-476F-4EDD-BD64-6EF035445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2349500"/>
                        <a:ext cx="20875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7" name="Text Box 15">
            <a:extLst>
              <a:ext uri="{FF2B5EF4-FFF2-40B4-BE49-F238E27FC236}">
                <a16:creationId xmlns:a16="http://schemas.microsoft.com/office/drawing/2014/main" id="{52A341CA-D16A-4AC5-8AEA-C57BFF8C1C06}"/>
              </a:ext>
            </a:extLst>
          </p:cNvPr>
          <p:cNvSpPr txBox="1">
            <a:spLocks noChangeArrowheads="1"/>
          </p:cNvSpPr>
          <p:nvPr/>
        </p:nvSpPr>
        <p:spPr bwMode="auto">
          <a:xfrm>
            <a:off x="394248" y="4025900"/>
            <a:ext cx="5763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元素</a:t>
            </a:r>
            <a:r>
              <a:rPr lang="zh-CN" altLang="en-US" sz="2400" b="1" i="1">
                <a:effectLst>
                  <a:outerShdw blurRad="38100" dist="38100" dir="2700000" algn="tl">
                    <a:srgbClr val="C0C0C0"/>
                  </a:outerShdw>
                </a:effectLst>
                <a:latin typeface="宋体" panose="02010600030101010101" pitchFamily="2" charset="-122"/>
              </a:rPr>
              <a:t> </a:t>
            </a:r>
            <a:r>
              <a:rPr lang="en-US" altLang="zh-CN" sz="2400" b="1" i="1">
                <a:effectLst>
                  <a:outerShdw blurRad="38100" dist="38100" dir="2700000" algn="tl">
                    <a:srgbClr val="C0C0C0"/>
                  </a:outerShdw>
                </a:effectLst>
                <a:latin typeface="宋体" panose="02010600030101010101" pitchFamily="2" charset="-122"/>
              </a:rPr>
              <a:t>y</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称为元素 </a:t>
            </a:r>
            <a:r>
              <a:rPr lang="en-US" altLang="zh-CN" sz="2400" b="1" i="1">
                <a:effectLst>
                  <a:outerShdw blurRad="38100" dist="38100" dir="2700000" algn="tl">
                    <a:srgbClr val="C0C0C0"/>
                  </a:outerShdw>
                </a:effectLst>
                <a:latin typeface="宋体" panose="02010600030101010101" pitchFamily="2" charset="-122"/>
              </a:rPr>
              <a:t>x</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在映射</a:t>
            </a:r>
            <a:r>
              <a:rPr lang="zh-CN" altLang="en-US" sz="2400" b="1" i="1">
                <a:effectLst>
                  <a:outerShdw blurRad="38100" dist="38100" dir="2700000" algn="tl">
                    <a:srgbClr val="C0C0C0"/>
                  </a:outerShdw>
                </a:effectLst>
                <a:latin typeface="宋体" panose="02010600030101010101" pitchFamily="2" charset="-122"/>
              </a:rPr>
              <a:t> </a:t>
            </a:r>
            <a:r>
              <a:rPr lang="en-US" altLang="zh-CN" sz="2400" b="1" i="1">
                <a:effectLst>
                  <a:outerShdw blurRad="38100" dist="38100" dir="2700000" algn="tl">
                    <a:srgbClr val="C0C0C0"/>
                  </a:outerShdw>
                </a:effectLst>
                <a:latin typeface="宋体" panose="02010600030101010101" pitchFamily="2" charset="-122"/>
              </a:rPr>
              <a:t>f </a:t>
            </a:r>
            <a:r>
              <a:rPr lang="zh-CN" altLang="en-US" sz="2400" b="1">
                <a:effectLst>
                  <a:outerShdw blurRad="38100" dist="38100" dir="2700000" algn="tl">
                    <a:srgbClr val="C0C0C0"/>
                  </a:outerShdw>
                </a:effectLst>
                <a:latin typeface="宋体" panose="02010600030101010101" pitchFamily="2" charset="-122"/>
              </a:rPr>
              <a:t>下的</a:t>
            </a:r>
            <a:r>
              <a:rPr lang="zh-CN" altLang="en-US" sz="2400" b="1">
                <a:solidFill>
                  <a:schemeClr val="hlink"/>
                </a:solidFill>
                <a:effectLst>
                  <a:outerShdw blurRad="38100" dist="38100" dir="2700000" algn="tl">
                    <a:srgbClr val="C0C0C0"/>
                  </a:outerShdw>
                </a:effectLst>
                <a:latin typeface="宋体" panose="02010600030101010101" pitchFamily="2" charset="-122"/>
              </a:rPr>
              <a:t>像</a:t>
            </a:r>
            <a:r>
              <a:rPr lang="en-US" altLang="zh-CN" sz="2400" b="1">
                <a:effectLst>
                  <a:outerShdw blurRad="38100" dist="38100" dir="2700000" algn="tl">
                    <a:srgbClr val="C0C0C0"/>
                  </a:outerShdw>
                </a:effectLst>
                <a:latin typeface="宋体" panose="02010600030101010101" pitchFamily="2" charset="-122"/>
              </a:rPr>
              <a:t>,  </a:t>
            </a:r>
          </a:p>
        </p:txBody>
      </p:sp>
      <p:sp>
        <p:nvSpPr>
          <p:cNvPr id="243728" name="Text Box 16">
            <a:extLst>
              <a:ext uri="{FF2B5EF4-FFF2-40B4-BE49-F238E27FC236}">
                <a16:creationId xmlns:a16="http://schemas.microsoft.com/office/drawing/2014/main" id="{F15A58D8-A453-4FBF-94A3-EBB6F493F95D}"/>
              </a:ext>
            </a:extLst>
          </p:cNvPr>
          <p:cNvSpPr txBox="1">
            <a:spLocks noChangeArrowheads="1"/>
          </p:cNvSpPr>
          <p:nvPr/>
        </p:nvSpPr>
        <p:spPr bwMode="auto">
          <a:xfrm>
            <a:off x="5943600" y="40259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记作</a:t>
            </a:r>
          </a:p>
        </p:txBody>
      </p:sp>
      <p:graphicFrame>
        <p:nvGraphicFramePr>
          <p:cNvPr id="243729" name="Object 17">
            <a:extLst>
              <a:ext uri="{FF2B5EF4-FFF2-40B4-BE49-F238E27FC236}">
                <a16:creationId xmlns:a16="http://schemas.microsoft.com/office/drawing/2014/main" id="{C7A14FF0-27B0-47E5-A13A-38E1749148F2}"/>
              </a:ext>
            </a:extLst>
          </p:cNvPr>
          <p:cNvGraphicFramePr>
            <a:graphicFrameLocks noChangeAspect="1"/>
          </p:cNvGraphicFramePr>
          <p:nvPr>
            <p:extLst>
              <p:ext uri="{D42A27DB-BD31-4B8C-83A1-F6EECF244321}">
                <p14:modId xmlns:p14="http://schemas.microsoft.com/office/powerpoint/2010/main" val="1209443769"/>
              </p:ext>
            </p:extLst>
          </p:nvPr>
        </p:nvGraphicFramePr>
        <p:xfrm>
          <a:off x="6659563" y="3987800"/>
          <a:ext cx="1512887" cy="490538"/>
        </p:xfrm>
        <a:graphic>
          <a:graphicData uri="http://schemas.openxmlformats.org/presentationml/2006/ole">
            <mc:AlternateContent xmlns:mc="http://schemas.openxmlformats.org/markup-compatibility/2006">
              <mc:Choice xmlns:v="urn:schemas-microsoft-com:vml" Requires="v">
                <p:oleObj name="公式" r:id="rId8" imgW="723600" imgH="215640" progId="Equation.3">
                  <p:embed/>
                </p:oleObj>
              </mc:Choice>
              <mc:Fallback>
                <p:oleObj name="公式" r:id="rId8" imgW="723600" imgH="215640" progId="Equation.3">
                  <p:embed/>
                  <p:pic>
                    <p:nvPicPr>
                      <p:cNvPr id="243729" name="Object 17">
                        <a:extLst>
                          <a:ext uri="{FF2B5EF4-FFF2-40B4-BE49-F238E27FC236}">
                            <a16:creationId xmlns:a16="http://schemas.microsoft.com/office/drawing/2014/main" id="{C7A14FF0-27B0-47E5-A13A-38E1749148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563" y="3987800"/>
                        <a:ext cx="151288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30" name="Text Box 18">
            <a:extLst>
              <a:ext uri="{FF2B5EF4-FFF2-40B4-BE49-F238E27FC236}">
                <a16:creationId xmlns:a16="http://schemas.microsoft.com/office/drawing/2014/main" id="{03480FE7-6F61-41C3-AAE3-2AA3E5B49143}"/>
              </a:ext>
            </a:extLst>
          </p:cNvPr>
          <p:cNvSpPr txBox="1">
            <a:spLocks noChangeArrowheads="1"/>
          </p:cNvSpPr>
          <p:nvPr/>
        </p:nvSpPr>
        <p:spPr bwMode="auto">
          <a:xfrm>
            <a:off x="390413" y="4573588"/>
            <a:ext cx="6227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元素</a:t>
            </a:r>
            <a:r>
              <a:rPr lang="zh-CN" altLang="en-US" sz="2400" b="1" i="1">
                <a:effectLst>
                  <a:outerShdw blurRad="38100" dist="38100" dir="2700000" algn="tl">
                    <a:srgbClr val="C0C0C0"/>
                  </a:outerShdw>
                </a:effectLst>
                <a:latin typeface="宋体" panose="02010600030101010101" pitchFamily="2" charset="-122"/>
              </a:rPr>
              <a:t> </a:t>
            </a:r>
            <a:r>
              <a:rPr lang="en-US" altLang="zh-CN" sz="2400" b="1" i="1">
                <a:effectLst>
                  <a:outerShdw blurRad="38100" dist="38100" dir="2700000" algn="tl">
                    <a:srgbClr val="C0C0C0"/>
                  </a:outerShdw>
                </a:effectLst>
                <a:latin typeface="宋体" panose="02010600030101010101" pitchFamily="2" charset="-122"/>
              </a:rPr>
              <a:t>x </a:t>
            </a:r>
            <a:r>
              <a:rPr lang="zh-CN" altLang="en-US" sz="2400" b="1">
                <a:effectLst>
                  <a:outerShdw blurRad="38100" dist="38100" dir="2700000" algn="tl">
                    <a:srgbClr val="C0C0C0"/>
                  </a:outerShdw>
                </a:effectLst>
                <a:latin typeface="宋体" panose="02010600030101010101" pitchFamily="2" charset="-122"/>
              </a:rPr>
              <a:t>称为元素 </a:t>
            </a:r>
            <a:r>
              <a:rPr lang="en-US" altLang="zh-CN" sz="2400" b="1" i="1">
                <a:effectLst>
                  <a:outerShdw blurRad="38100" dist="38100" dir="2700000" algn="tl">
                    <a:srgbClr val="C0C0C0"/>
                  </a:outerShdw>
                </a:effectLst>
                <a:latin typeface="宋体" panose="02010600030101010101" pitchFamily="2" charset="-122"/>
              </a:rPr>
              <a:t>y</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在映射</a:t>
            </a:r>
            <a:r>
              <a:rPr lang="zh-CN" altLang="en-US" sz="2400" b="1" i="1">
                <a:effectLst>
                  <a:outerShdw blurRad="38100" dist="38100" dir="2700000" algn="tl">
                    <a:srgbClr val="C0C0C0"/>
                  </a:outerShdw>
                </a:effectLst>
                <a:latin typeface="宋体" panose="02010600030101010101" pitchFamily="2" charset="-122"/>
              </a:rPr>
              <a:t> </a:t>
            </a:r>
            <a:r>
              <a:rPr lang="en-US" altLang="zh-CN" sz="2400" b="1" i="1">
                <a:effectLst>
                  <a:outerShdw blurRad="38100" dist="38100" dir="2700000" algn="tl">
                    <a:srgbClr val="C0C0C0"/>
                  </a:outerShdw>
                </a:effectLst>
                <a:latin typeface="宋体" panose="02010600030101010101" pitchFamily="2" charset="-122"/>
              </a:rPr>
              <a:t>f</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下的</a:t>
            </a:r>
            <a:r>
              <a:rPr lang="zh-CN" altLang="en-US" sz="2400" b="1">
                <a:solidFill>
                  <a:schemeClr val="hlink"/>
                </a:solidFill>
                <a:effectLst>
                  <a:outerShdw blurRad="38100" dist="38100" dir="2700000" algn="tl">
                    <a:srgbClr val="C0C0C0"/>
                  </a:outerShdw>
                </a:effectLst>
                <a:latin typeface="宋体" panose="02010600030101010101" pitchFamily="2" charset="-122"/>
              </a:rPr>
              <a:t>原像</a:t>
            </a:r>
            <a:r>
              <a:rPr lang="en-US" altLang="zh-CN" sz="2400" b="1">
                <a:effectLst>
                  <a:outerShdw blurRad="38100" dist="38100" dir="2700000" algn="tl">
                    <a:srgbClr val="C0C0C0"/>
                  </a:outerShdw>
                </a:effectLst>
                <a:latin typeface="宋体" panose="02010600030101010101" pitchFamily="2" charset="-122"/>
              </a:rPr>
              <a:t>.   </a:t>
            </a:r>
          </a:p>
        </p:txBody>
      </p:sp>
      <p:sp>
        <p:nvSpPr>
          <p:cNvPr id="243731" name="Text Box 19">
            <a:extLst>
              <a:ext uri="{FF2B5EF4-FFF2-40B4-BE49-F238E27FC236}">
                <a16:creationId xmlns:a16="http://schemas.microsoft.com/office/drawing/2014/main" id="{3FF9E65D-AC88-4129-ACEF-549D59E96872}"/>
              </a:ext>
            </a:extLst>
          </p:cNvPr>
          <p:cNvSpPr txBox="1">
            <a:spLocks noChangeArrowheads="1"/>
          </p:cNvSpPr>
          <p:nvPr/>
        </p:nvSpPr>
        <p:spPr bwMode="auto">
          <a:xfrm>
            <a:off x="393940" y="5092700"/>
            <a:ext cx="4677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集合 </a:t>
            </a:r>
            <a:r>
              <a:rPr lang="en-US" altLang="zh-CN" sz="2400" b="1" i="1">
                <a:effectLst>
                  <a:outerShdw blurRad="38100" dist="38100" dir="2700000" algn="tl">
                    <a:srgbClr val="C0C0C0"/>
                  </a:outerShdw>
                </a:effectLst>
                <a:latin typeface="宋体" panose="02010600030101010101" pitchFamily="2" charset="-122"/>
              </a:rPr>
              <a:t>X</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称为映射 </a:t>
            </a:r>
            <a:r>
              <a:rPr lang="en-US" altLang="zh-CN" sz="2400" b="1" i="1">
                <a:effectLst>
                  <a:outerShdw blurRad="38100" dist="38100" dir="2700000" algn="tl">
                    <a:srgbClr val="C0C0C0"/>
                  </a:outerShdw>
                </a:effectLst>
                <a:latin typeface="宋体" panose="02010600030101010101" pitchFamily="2" charset="-122"/>
              </a:rPr>
              <a:t>f</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的</a:t>
            </a:r>
            <a:r>
              <a:rPr lang="zh-CN" altLang="en-US" sz="2400" b="1">
                <a:solidFill>
                  <a:schemeClr val="hlink"/>
                </a:solidFill>
                <a:effectLst>
                  <a:outerShdw blurRad="38100" dist="38100" dir="2700000" algn="tl">
                    <a:srgbClr val="C0C0C0"/>
                  </a:outerShdw>
                </a:effectLst>
                <a:latin typeface="宋体" panose="02010600030101010101" pitchFamily="2" charset="-122"/>
              </a:rPr>
              <a:t>定义域</a:t>
            </a:r>
            <a:r>
              <a:rPr lang="en-US" altLang="zh-CN" sz="2400" b="1">
                <a:effectLst>
                  <a:outerShdw blurRad="38100" dist="38100" dir="2700000" algn="tl">
                    <a:srgbClr val="C0C0C0"/>
                  </a:outerShdw>
                </a:effectLst>
                <a:latin typeface="宋体" panose="02010600030101010101" pitchFamily="2" charset="-122"/>
              </a:rPr>
              <a:t>;  </a:t>
            </a:r>
          </a:p>
        </p:txBody>
      </p:sp>
      <p:sp>
        <p:nvSpPr>
          <p:cNvPr id="243732" name="Text Box 20">
            <a:extLst>
              <a:ext uri="{FF2B5EF4-FFF2-40B4-BE49-F238E27FC236}">
                <a16:creationId xmlns:a16="http://schemas.microsoft.com/office/drawing/2014/main" id="{842138BF-EC22-4E0A-8CBD-A9F4413E4974}"/>
              </a:ext>
            </a:extLst>
          </p:cNvPr>
          <p:cNvSpPr txBox="1">
            <a:spLocks noChangeArrowheads="1"/>
          </p:cNvSpPr>
          <p:nvPr/>
        </p:nvSpPr>
        <p:spPr bwMode="auto">
          <a:xfrm>
            <a:off x="533400" y="5640388"/>
            <a:ext cx="144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en-US" altLang="zh-CN" sz="2400" b="1" i="1" dirty="0">
                <a:effectLst>
                  <a:outerShdw blurRad="38100" dist="38100" dir="2700000" algn="tl">
                    <a:srgbClr val="C0C0C0"/>
                  </a:outerShdw>
                </a:effectLst>
                <a:latin typeface="宋体" panose="02010600030101010101" pitchFamily="2" charset="-122"/>
              </a:rPr>
              <a:t>Y</a:t>
            </a:r>
            <a:r>
              <a:rPr lang="en-US" altLang="zh-CN" sz="2400" b="1" dirty="0">
                <a:effectLst>
                  <a:outerShdw blurRad="38100" dist="38100" dir="2700000" algn="tl">
                    <a:srgbClr val="C0C0C0"/>
                  </a:outerShdw>
                </a:effectLst>
                <a:latin typeface="宋体" panose="02010600030101010101" pitchFamily="2" charset="-122"/>
              </a:rPr>
              <a:t> </a:t>
            </a:r>
            <a:r>
              <a:rPr lang="zh-CN" altLang="en-US" sz="2400" b="1" dirty="0">
                <a:effectLst>
                  <a:outerShdw blurRad="38100" dist="38100" dir="2700000" algn="tl">
                    <a:srgbClr val="C0C0C0"/>
                  </a:outerShdw>
                </a:effectLst>
                <a:latin typeface="宋体" panose="02010600030101010101" pitchFamily="2" charset="-122"/>
              </a:rPr>
              <a:t>的子集</a:t>
            </a:r>
          </a:p>
        </p:txBody>
      </p:sp>
      <p:graphicFrame>
        <p:nvGraphicFramePr>
          <p:cNvPr id="243733" name="Object 21">
            <a:extLst>
              <a:ext uri="{FF2B5EF4-FFF2-40B4-BE49-F238E27FC236}">
                <a16:creationId xmlns:a16="http://schemas.microsoft.com/office/drawing/2014/main" id="{46D18A21-DC80-49B4-BF6E-456BE2115747}"/>
              </a:ext>
            </a:extLst>
          </p:cNvPr>
          <p:cNvGraphicFramePr>
            <a:graphicFrameLocks noChangeAspect="1"/>
          </p:cNvGraphicFramePr>
          <p:nvPr>
            <p:extLst>
              <p:ext uri="{D42A27DB-BD31-4B8C-83A1-F6EECF244321}">
                <p14:modId xmlns:p14="http://schemas.microsoft.com/office/powerpoint/2010/main" val="214854067"/>
              </p:ext>
            </p:extLst>
          </p:nvPr>
        </p:nvGraphicFramePr>
        <p:xfrm>
          <a:off x="1979613" y="5641975"/>
          <a:ext cx="2087562" cy="565150"/>
        </p:xfrm>
        <a:graphic>
          <a:graphicData uri="http://schemas.openxmlformats.org/presentationml/2006/ole">
            <mc:AlternateContent xmlns:mc="http://schemas.openxmlformats.org/markup-compatibility/2006">
              <mc:Choice xmlns:v="urn:schemas-microsoft-com:vml" Requires="v">
                <p:oleObj name="公式" r:id="rId10" imgW="965160" imgH="253800" progId="Equation.3">
                  <p:embed/>
                </p:oleObj>
              </mc:Choice>
              <mc:Fallback>
                <p:oleObj name="公式" r:id="rId10" imgW="965160" imgH="253800" progId="Equation.3">
                  <p:embed/>
                  <p:pic>
                    <p:nvPicPr>
                      <p:cNvPr id="243733" name="Object 21">
                        <a:extLst>
                          <a:ext uri="{FF2B5EF4-FFF2-40B4-BE49-F238E27FC236}">
                            <a16:creationId xmlns:a16="http://schemas.microsoft.com/office/drawing/2014/main" id="{46D18A21-DC80-49B4-BF6E-456BE2115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5641975"/>
                        <a:ext cx="2087562"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34" name="Object 22">
            <a:extLst>
              <a:ext uri="{FF2B5EF4-FFF2-40B4-BE49-F238E27FC236}">
                <a16:creationId xmlns:a16="http://schemas.microsoft.com/office/drawing/2014/main" id="{10EE10C8-4C33-4945-AB48-D6D51D292AF3}"/>
              </a:ext>
            </a:extLst>
          </p:cNvPr>
          <p:cNvGraphicFramePr>
            <a:graphicFrameLocks noChangeAspect="1"/>
          </p:cNvGraphicFramePr>
          <p:nvPr>
            <p:extLst>
              <p:ext uri="{D42A27DB-BD31-4B8C-83A1-F6EECF244321}">
                <p14:modId xmlns:p14="http://schemas.microsoft.com/office/powerpoint/2010/main" val="2012858752"/>
              </p:ext>
            </p:extLst>
          </p:nvPr>
        </p:nvGraphicFramePr>
        <p:xfrm>
          <a:off x="4067175" y="5641975"/>
          <a:ext cx="1944688" cy="595313"/>
        </p:xfrm>
        <a:graphic>
          <a:graphicData uri="http://schemas.openxmlformats.org/presentationml/2006/ole">
            <mc:AlternateContent xmlns:mc="http://schemas.openxmlformats.org/markup-compatibility/2006">
              <mc:Choice xmlns:v="urn:schemas-microsoft-com:vml" Requires="v">
                <p:oleObj name="公式" r:id="rId12" imgW="952200" imgH="279360" progId="Equation.3">
                  <p:embed/>
                </p:oleObj>
              </mc:Choice>
              <mc:Fallback>
                <p:oleObj name="公式" r:id="rId12" imgW="952200" imgH="279360" progId="Equation.3">
                  <p:embed/>
                  <p:pic>
                    <p:nvPicPr>
                      <p:cNvPr id="243734" name="Object 22">
                        <a:extLst>
                          <a:ext uri="{FF2B5EF4-FFF2-40B4-BE49-F238E27FC236}">
                            <a16:creationId xmlns:a16="http://schemas.microsoft.com/office/drawing/2014/main" id="{10EE10C8-4C33-4945-AB48-D6D51D292A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175" y="5641975"/>
                        <a:ext cx="194468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35" name="Text Box 23">
            <a:extLst>
              <a:ext uri="{FF2B5EF4-FFF2-40B4-BE49-F238E27FC236}">
                <a16:creationId xmlns:a16="http://schemas.microsoft.com/office/drawing/2014/main" id="{4A353B05-9C48-4734-BE6E-1CC99796054A}"/>
              </a:ext>
            </a:extLst>
          </p:cNvPr>
          <p:cNvSpPr txBox="1">
            <a:spLocks noChangeArrowheads="1"/>
          </p:cNvSpPr>
          <p:nvPr/>
        </p:nvSpPr>
        <p:spPr bwMode="auto">
          <a:xfrm>
            <a:off x="5974172" y="5708650"/>
            <a:ext cx="25090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r>
              <a:rPr lang="zh-CN" altLang="en-US" sz="2400" b="1">
                <a:effectLst>
                  <a:outerShdw blurRad="38100" dist="38100" dir="2700000" algn="tl">
                    <a:srgbClr val="C0C0C0"/>
                  </a:outerShdw>
                </a:effectLst>
                <a:latin typeface="宋体" panose="02010600030101010101" pitchFamily="2" charset="-122"/>
              </a:rPr>
              <a:t>称为 </a:t>
            </a:r>
            <a:r>
              <a:rPr lang="en-US" altLang="zh-CN" sz="2400" b="1" i="1">
                <a:effectLst>
                  <a:outerShdw blurRad="38100" dist="38100" dir="2700000" algn="tl">
                    <a:srgbClr val="C0C0C0"/>
                  </a:outerShdw>
                </a:effectLst>
                <a:latin typeface="宋体" panose="02010600030101010101" pitchFamily="2" charset="-122"/>
              </a:rPr>
              <a:t>f</a:t>
            </a:r>
            <a:r>
              <a:rPr lang="en-US" altLang="zh-CN" sz="2400" b="1">
                <a:effectLst>
                  <a:outerShdw blurRad="38100" dist="38100" dir="2700000" algn="tl">
                    <a:srgbClr val="C0C0C0"/>
                  </a:outerShdw>
                </a:effectLst>
                <a:latin typeface="宋体" panose="02010600030101010101" pitchFamily="2" charset="-122"/>
              </a:rPr>
              <a:t> </a:t>
            </a:r>
            <a:r>
              <a:rPr lang="zh-CN" altLang="en-US" sz="2400" b="1">
                <a:effectLst>
                  <a:outerShdw blurRad="38100" dist="38100" dir="2700000" algn="tl">
                    <a:srgbClr val="C0C0C0"/>
                  </a:outerShdw>
                </a:effectLst>
                <a:latin typeface="宋体" panose="02010600030101010101" pitchFamily="2" charset="-122"/>
              </a:rPr>
              <a:t>的</a:t>
            </a:r>
            <a:r>
              <a:rPr lang="zh-CN" altLang="en-US" sz="2400" b="1">
                <a:solidFill>
                  <a:schemeClr val="hlink"/>
                </a:solidFill>
                <a:effectLst>
                  <a:outerShdw blurRad="38100" dist="38100" dir="2700000" algn="tl">
                    <a:srgbClr val="C0C0C0"/>
                  </a:outerShdw>
                </a:effectLst>
                <a:latin typeface="宋体" panose="02010600030101010101" pitchFamily="2" charset="-122"/>
              </a:rPr>
              <a:t>值域</a:t>
            </a:r>
            <a:r>
              <a:rPr lang="en-US" altLang="zh-CN" sz="2400" b="1">
                <a:effectLst>
                  <a:outerShdw blurRad="38100" dist="38100" dir="2700000" algn="tl">
                    <a:srgbClr val="C0C0C0"/>
                  </a:outerShdw>
                </a:effectLst>
                <a:latin typeface="宋体" panose="02010600030101010101" pitchFamily="2" charset="-122"/>
              </a:rPr>
              <a:t>. </a:t>
            </a:r>
          </a:p>
        </p:txBody>
      </p:sp>
      <p:grpSp>
        <p:nvGrpSpPr>
          <p:cNvPr id="243739" name="Group 27">
            <a:extLst>
              <a:ext uri="{FF2B5EF4-FFF2-40B4-BE49-F238E27FC236}">
                <a16:creationId xmlns:a16="http://schemas.microsoft.com/office/drawing/2014/main" id="{23282FBB-FFDF-4BC1-AA0B-3DCD0768C142}"/>
              </a:ext>
            </a:extLst>
          </p:cNvPr>
          <p:cNvGrpSpPr>
            <a:grpSpLocks/>
          </p:cNvGrpSpPr>
          <p:nvPr/>
        </p:nvGrpSpPr>
        <p:grpSpPr bwMode="auto">
          <a:xfrm>
            <a:off x="1600200" y="2932113"/>
            <a:ext cx="1165225" cy="823912"/>
            <a:chOff x="1008" y="1392"/>
            <a:chExt cx="816" cy="576"/>
          </a:xfrm>
        </p:grpSpPr>
        <p:sp>
          <p:nvSpPr>
            <p:cNvPr id="112676" name="Oval 28">
              <a:extLst>
                <a:ext uri="{FF2B5EF4-FFF2-40B4-BE49-F238E27FC236}">
                  <a16:creationId xmlns:a16="http://schemas.microsoft.com/office/drawing/2014/main" id="{2E83596A-573F-4E39-9183-43FE9D811B74}"/>
                </a:ext>
              </a:extLst>
            </p:cNvPr>
            <p:cNvSpPr>
              <a:spLocks noChangeArrowheads="1"/>
            </p:cNvSpPr>
            <p:nvPr/>
          </p:nvSpPr>
          <p:spPr bwMode="auto">
            <a:xfrm>
              <a:off x="1008" y="1392"/>
              <a:ext cx="816" cy="576"/>
            </a:xfrm>
            <a:prstGeom prst="ellipse">
              <a:avLst/>
            </a:prstGeom>
            <a:solidFill>
              <a:srgbClr val="00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b="1">
                <a:effectLst>
                  <a:outerShdw blurRad="38100" dist="38100" dir="2700000" algn="tl">
                    <a:srgbClr val="FFFFFF"/>
                  </a:outerShdw>
                </a:effectLst>
                <a:latin typeface="宋体" panose="02010600030101010101" pitchFamily="2" charset="-122"/>
              </a:endParaRPr>
            </a:p>
          </p:txBody>
        </p:sp>
        <p:graphicFrame>
          <p:nvGraphicFramePr>
            <p:cNvPr id="112677" name="Object 29">
              <a:extLst>
                <a:ext uri="{FF2B5EF4-FFF2-40B4-BE49-F238E27FC236}">
                  <a16:creationId xmlns:a16="http://schemas.microsoft.com/office/drawing/2014/main" id="{8257B3D3-F003-4315-8190-4148399FF93B}"/>
                </a:ext>
              </a:extLst>
            </p:cNvPr>
            <p:cNvGraphicFramePr>
              <a:graphicFrameLocks noChangeAspect="1"/>
            </p:cNvGraphicFramePr>
            <p:nvPr/>
          </p:nvGraphicFramePr>
          <p:xfrm>
            <a:off x="1104" y="1536"/>
            <a:ext cx="280" cy="260"/>
          </p:xfrm>
          <a:graphic>
            <a:graphicData uri="http://schemas.openxmlformats.org/presentationml/2006/ole">
              <mc:AlternateContent xmlns:mc="http://schemas.openxmlformats.org/markup-compatibility/2006">
                <mc:Choice xmlns:v="urn:schemas-microsoft-com:vml" Requires="v">
                  <p:oleObj name="Equation" r:id="rId14" imgW="161857" imgH="142875" progId="Equation.3">
                    <p:embed/>
                  </p:oleObj>
                </mc:Choice>
                <mc:Fallback>
                  <p:oleObj name="Equation" r:id="rId14" imgW="161857" imgH="142875" progId="Equation.3">
                    <p:embed/>
                    <p:pic>
                      <p:nvPicPr>
                        <p:cNvPr id="112677" name="Object 29">
                          <a:extLst>
                            <a:ext uri="{FF2B5EF4-FFF2-40B4-BE49-F238E27FC236}">
                              <a16:creationId xmlns:a16="http://schemas.microsoft.com/office/drawing/2014/main" id="{8257B3D3-F003-4315-8190-4148399FF93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4" y="1536"/>
                          <a:ext cx="28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3742" name="Group 30">
            <a:extLst>
              <a:ext uri="{FF2B5EF4-FFF2-40B4-BE49-F238E27FC236}">
                <a16:creationId xmlns:a16="http://schemas.microsoft.com/office/drawing/2014/main" id="{EC4817BD-94DC-4780-B09F-6E9BE30DE803}"/>
              </a:ext>
            </a:extLst>
          </p:cNvPr>
          <p:cNvGrpSpPr>
            <a:grpSpLocks/>
          </p:cNvGrpSpPr>
          <p:nvPr/>
        </p:nvGrpSpPr>
        <p:grpSpPr bwMode="auto">
          <a:xfrm>
            <a:off x="4787900" y="2924175"/>
            <a:ext cx="1989138" cy="823913"/>
            <a:chOff x="3216" y="1392"/>
            <a:chExt cx="1392" cy="576"/>
          </a:xfrm>
        </p:grpSpPr>
        <p:sp>
          <p:nvSpPr>
            <p:cNvPr id="112679" name="Oval 31">
              <a:extLst>
                <a:ext uri="{FF2B5EF4-FFF2-40B4-BE49-F238E27FC236}">
                  <a16:creationId xmlns:a16="http://schemas.microsoft.com/office/drawing/2014/main" id="{04B4F036-3E74-4A3D-AD47-6238D84EFE34}"/>
                </a:ext>
              </a:extLst>
            </p:cNvPr>
            <p:cNvSpPr>
              <a:spLocks noChangeArrowheads="1"/>
            </p:cNvSpPr>
            <p:nvPr/>
          </p:nvSpPr>
          <p:spPr bwMode="auto">
            <a:xfrm>
              <a:off x="3216" y="1392"/>
              <a:ext cx="1392" cy="576"/>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b="1">
                <a:effectLst>
                  <a:outerShdw blurRad="38100" dist="38100" dir="2700000" algn="tl">
                    <a:srgbClr val="FFFFFF"/>
                  </a:outerShdw>
                </a:effectLst>
                <a:latin typeface="宋体" panose="02010600030101010101" pitchFamily="2" charset="-122"/>
              </a:endParaRPr>
            </a:p>
          </p:txBody>
        </p:sp>
        <p:graphicFrame>
          <p:nvGraphicFramePr>
            <p:cNvPr id="112680" name="Object 32">
              <a:extLst>
                <a:ext uri="{FF2B5EF4-FFF2-40B4-BE49-F238E27FC236}">
                  <a16:creationId xmlns:a16="http://schemas.microsoft.com/office/drawing/2014/main" id="{61FBBC21-ECBC-4A3A-8578-047C8F1DE74C}"/>
                </a:ext>
              </a:extLst>
            </p:cNvPr>
            <p:cNvGraphicFramePr>
              <a:graphicFrameLocks noChangeAspect="1"/>
            </p:cNvGraphicFramePr>
            <p:nvPr/>
          </p:nvGraphicFramePr>
          <p:xfrm>
            <a:off x="4052" y="1536"/>
            <a:ext cx="220" cy="260"/>
          </p:xfrm>
          <a:graphic>
            <a:graphicData uri="http://schemas.openxmlformats.org/presentationml/2006/ole">
              <mc:AlternateContent xmlns:mc="http://schemas.openxmlformats.org/markup-compatibility/2006">
                <mc:Choice xmlns:v="urn:schemas-microsoft-com:vml" Requires="v">
                  <p:oleObj name="Equation" r:id="rId16" imgW="123757" imgH="142875" progId="Equation.3">
                    <p:embed/>
                  </p:oleObj>
                </mc:Choice>
                <mc:Fallback>
                  <p:oleObj name="Equation" r:id="rId16" imgW="123757" imgH="142875" progId="Equation.3">
                    <p:embed/>
                    <p:pic>
                      <p:nvPicPr>
                        <p:cNvPr id="112680" name="Object 32">
                          <a:extLst>
                            <a:ext uri="{FF2B5EF4-FFF2-40B4-BE49-F238E27FC236}">
                              <a16:creationId xmlns:a16="http://schemas.microsoft.com/office/drawing/2014/main" id="{61FBBC21-ECBC-4A3A-8578-047C8F1DE74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52" y="1536"/>
                          <a:ext cx="22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3745" name="Object 33">
            <a:extLst>
              <a:ext uri="{FF2B5EF4-FFF2-40B4-BE49-F238E27FC236}">
                <a16:creationId xmlns:a16="http://schemas.microsoft.com/office/drawing/2014/main" id="{5CD65E12-E72F-4E71-A013-566C3D80187D}"/>
              </a:ext>
            </a:extLst>
          </p:cNvPr>
          <p:cNvGraphicFramePr>
            <a:graphicFrameLocks noChangeAspect="1"/>
          </p:cNvGraphicFramePr>
          <p:nvPr>
            <p:extLst>
              <p:ext uri="{D42A27DB-BD31-4B8C-83A1-F6EECF244321}">
                <p14:modId xmlns:p14="http://schemas.microsoft.com/office/powerpoint/2010/main" val="4111171815"/>
              </p:ext>
            </p:extLst>
          </p:nvPr>
        </p:nvGraphicFramePr>
        <p:xfrm>
          <a:off x="3468688" y="3114675"/>
          <a:ext cx="390525" cy="512763"/>
        </p:xfrm>
        <a:graphic>
          <a:graphicData uri="http://schemas.openxmlformats.org/presentationml/2006/ole">
            <mc:AlternateContent xmlns:mc="http://schemas.openxmlformats.org/markup-compatibility/2006">
              <mc:Choice xmlns:v="urn:schemas-microsoft-com:vml" Requires="v">
                <p:oleObj name="公式" r:id="rId18" imgW="152280" imgH="203040" progId="Equation.3">
                  <p:embed/>
                </p:oleObj>
              </mc:Choice>
              <mc:Fallback>
                <p:oleObj name="公式" r:id="rId18" imgW="152280" imgH="203040" progId="Equation.3">
                  <p:embed/>
                  <p:pic>
                    <p:nvPicPr>
                      <p:cNvPr id="243745" name="Object 33">
                        <a:extLst>
                          <a:ext uri="{FF2B5EF4-FFF2-40B4-BE49-F238E27FC236}">
                            <a16:creationId xmlns:a16="http://schemas.microsoft.com/office/drawing/2014/main" id="{5CD65E12-E72F-4E71-A013-566C3D80187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8688" y="3114675"/>
                        <a:ext cx="3905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3746" name="Group 34">
            <a:extLst>
              <a:ext uri="{FF2B5EF4-FFF2-40B4-BE49-F238E27FC236}">
                <a16:creationId xmlns:a16="http://schemas.microsoft.com/office/drawing/2014/main" id="{A8CC7F71-B0BF-4673-AFB3-A0C61A39840C}"/>
              </a:ext>
            </a:extLst>
          </p:cNvPr>
          <p:cNvGrpSpPr>
            <a:grpSpLocks/>
          </p:cNvGrpSpPr>
          <p:nvPr/>
        </p:nvGrpSpPr>
        <p:grpSpPr bwMode="auto">
          <a:xfrm>
            <a:off x="2206625" y="3138488"/>
            <a:ext cx="285750" cy="333375"/>
            <a:chOff x="1432" y="1516"/>
            <a:chExt cx="200" cy="233"/>
          </a:xfrm>
        </p:grpSpPr>
        <p:graphicFrame>
          <p:nvGraphicFramePr>
            <p:cNvPr id="112683" name="Object 35">
              <a:extLst>
                <a:ext uri="{FF2B5EF4-FFF2-40B4-BE49-F238E27FC236}">
                  <a16:creationId xmlns:a16="http://schemas.microsoft.com/office/drawing/2014/main" id="{60C6A149-58AC-48FB-8308-C5C5FCD67B91}"/>
                </a:ext>
              </a:extLst>
            </p:cNvPr>
            <p:cNvGraphicFramePr>
              <a:graphicFrameLocks noChangeAspect="1"/>
            </p:cNvGraphicFramePr>
            <p:nvPr/>
          </p:nvGraphicFramePr>
          <p:xfrm>
            <a:off x="1432" y="1516"/>
            <a:ext cx="200" cy="220"/>
          </p:xfrm>
          <a:graphic>
            <a:graphicData uri="http://schemas.openxmlformats.org/presentationml/2006/ole">
              <mc:AlternateContent xmlns:mc="http://schemas.openxmlformats.org/markup-compatibility/2006">
                <mc:Choice xmlns:v="urn:schemas-microsoft-com:vml" Requires="v">
                  <p:oleObj name="Equation" r:id="rId20" imgW="104843" imgH="123735" progId="Equation.3">
                    <p:embed/>
                  </p:oleObj>
                </mc:Choice>
                <mc:Fallback>
                  <p:oleObj name="Equation" r:id="rId20" imgW="104843" imgH="123735" progId="Equation.3">
                    <p:embed/>
                    <p:pic>
                      <p:nvPicPr>
                        <p:cNvPr id="112683" name="Object 35">
                          <a:extLst>
                            <a:ext uri="{FF2B5EF4-FFF2-40B4-BE49-F238E27FC236}">
                              <a16:creationId xmlns:a16="http://schemas.microsoft.com/office/drawing/2014/main" id="{60C6A149-58AC-48FB-8308-C5C5FCD67B91}"/>
                            </a:ext>
                          </a:extLst>
                        </p:cNvPr>
                        <p:cNvPicPr>
                          <a:picLocks noChangeAspect="1" noChangeArrowheads="1"/>
                        </p:cNvPicPr>
                        <p:nvPr/>
                      </p:nvPicPr>
                      <p:blipFill>
                        <a:blip r:embed="rId21">
                          <a:grayscl/>
                          <a:biLevel thresh="50000"/>
                          <a:extLst>
                            <a:ext uri="{28A0092B-C50C-407E-A947-70E740481C1C}">
                              <a14:useLocalDpi xmlns:a14="http://schemas.microsoft.com/office/drawing/2010/main" val="0"/>
                            </a:ext>
                          </a:extLst>
                        </a:blip>
                        <a:srcRect/>
                        <a:stretch>
                          <a:fillRect/>
                        </a:stretch>
                      </p:blipFill>
                      <p:spPr bwMode="auto">
                        <a:xfrm>
                          <a:off x="1432" y="1516"/>
                          <a:ext cx="20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4" name="Oval 36">
              <a:extLst>
                <a:ext uri="{FF2B5EF4-FFF2-40B4-BE49-F238E27FC236}">
                  <a16:creationId xmlns:a16="http://schemas.microsoft.com/office/drawing/2014/main" id="{7595AEE2-806C-4256-A9F7-11E15743D917}"/>
                </a:ext>
              </a:extLst>
            </p:cNvPr>
            <p:cNvSpPr>
              <a:spLocks noChangeArrowheads="1"/>
            </p:cNvSpPr>
            <p:nvPr/>
          </p:nvSpPr>
          <p:spPr bwMode="auto">
            <a:xfrm>
              <a:off x="1509" y="1708"/>
              <a:ext cx="41" cy="41"/>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b="1">
                <a:effectLst>
                  <a:outerShdw blurRad="38100" dist="38100" dir="2700000" algn="tl">
                    <a:srgbClr val="FFFFFF"/>
                  </a:outerShdw>
                </a:effectLst>
                <a:latin typeface="宋体" panose="02010600030101010101" pitchFamily="2" charset="-122"/>
              </a:endParaRPr>
            </a:p>
          </p:txBody>
        </p:sp>
      </p:grpSp>
      <p:grpSp>
        <p:nvGrpSpPr>
          <p:cNvPr id="243749" name="Group 37">
            <a:extLst>
              <a:ext uri="{FF2B5EF4-FFF2-40B4-BE49-F238E27FC236}">
                <a16:creationId xmlns:a16="http://schemas.microsoft.com/office/drawing/2014/main" id="{69E8DBE4-8A20-4187-A147-9E9C56CC2F69}"/>
              </a:ext>
            </a:extLst>
          </p:cNvPr>
          <p:cNvGrpSpPr>
            <a:grpSpLocks/>
          </p:cNvGrpSpPr>
          <p:nvPr/>
        </p:nvGrpSpPr>
        <p:grpSpPr bwMode="auto">
          <a:xfrm>
            <a:off x="5214938" y="3246438"/>
            <a:ext cx="401637" cy="373062"/>
            <a:chOff x="3538" y="1612"/>
            <a:chExt cx="281" cy="260"/>
          </a:xfrm>
        </p:grpSpPr>
        <p:graphicFrame>
          <p:nvGraphicFramePr>
            <p:cNvPr id="112686" name="Object 38">
              <a:extLst>
                <a:ext uri="{FF2B5EF4-FFF2-40B4-BE49-F238E27FC236}">
                  <a16:creationId xmlns:a16="http://schemas.microsoft.com/office/drawing/2014/main" id="{99A5ECAC-D808-4761-AF72-98E0148F2EA1}"/>
                </a:ext>
              </a:extLst>
            </p:cNvPr>
            <p:cNvGraphicFramePr>
              <a:graphicFrameLocks noChangeAspect="1"/>
            </p:cNvGraphicFramePr>
            <p:nvPr/>
          </p:nvGraphicFramePr>
          <p:xfrm>
            <a:off x="3600" y="1612"/>
            <a:ext cx="219" cy="260"/>
          </p:xfrm>
          <a:graphic>
            <a:graphicData uri="http://schemas.openxmlformats.org/presentationml/2006/ole">
              <mc:AlternateContent xmlns:mc="http://schemas.openxmlformats.org/markup-compatibility/2006">
                <mc:Choice xmlns:v="urn:schemas-microsoft-com:vml" Requires="v">
                  <p:oleObj name="Equation" r:id="rId22" imgW="123757" imgH="142875" progId="Equation.3">
                    <p:embed/>
                  </p:oleObj>
                </mc:Choice>
                <mc:Fallback>
                  <p:oleObj name="Equation" r:id="rId22" imgW="123757" imgH="142875" progId="Equation.3">
                    <p:embed/>
                    <p:pic>
                      <p:nvPicPr>
                        <p:cNvPr id="112686" name="Object 38">
                          <a:extLst>
                            <a:ext uri="{FF2B5EF4-FFF2-40B4-BE49-F238E27FC236}">
                              <a16:creationId xmlns:a16="http://schemas.microsoft.com/office/drawing/2014/main" id="{99A5ECAC-D808-4761-AF72-98E0148F2EA1}"/>
                            </a:ext>
                          </a:extLst>
                        </p:cNvPr>
                        <p:cNvPicPr>
                          <a:picLocks noChangeAspect="1" noChangeArrowheads="1"/>
                        </p:cNvPicPr>
                        <p:nvPr/>
                      </p:nvPicPr>
                      <p:blipFill>
                        <a:blip r:embed="rId23">
                          <a:grayscl/>
                          <a:biLevel thresh="50000"/>
                          <a:extLst>
                            <a:ext uri="{28A0092B-C50C-407E-A947-70E740481C1C}">
                              <a14:useLocalDpi xmlns:a14="http://schemas.microsoft.com/office/drawing/2010/main" val="0"/>
                            </a:ext>
                          </a:extLst>
                        </a:blip>
                        <a:srcRect/>
                        <a:stretch>
                          <a:fillRect/>
                        </a:stretch>
                      </p:blipFill>
                      <p:spPr bwMode="auto">
                        <a:xfrm>
                          <a:off x="3600" y="1612"/>
                          <a:ext cx="219"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7" name="Oval 39">
              <a:extLst>
                <a:ext uri="{FF2B5EF4-FFF2-40B4-BE49-F238E27FC236}">
                  <a16:creationId xmlns:a16="http://schemas.microsoft.com/office/drawing/2014/main" id="{ECDFD00E-C3DD-4764-B76F-483B1063CD84}"/>
                </a:ext>
              </a:extLst>
            </p:cNvPr>
            <p:cNvSpPr>
              <a:spLocks noChangeArrowheads="1"/>
            </p:cNvSpPr>
            <p:nvPr/>
          </p:nvSpPr>
          <p:spPr bwMode="auto">
            <a:xfrm>
              <a:off x="3538" y="1728"/>
              <a:ext cx="41" cy="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chemeClr val="folHlink"/>
                </a:buClr>
                <a:buSzPct val="60000"/>
                <a:buFont typeface="Wingdings" panose="05000000000000000000" pitchFamily="2" charset="2"/>
                <a:defRPr kumimoji="1" sz="3200">
                  <a:solidFill>
                    <a:schemeClr val="tx1"/>
                  </a:solidFill>
                  <a:latin typeface="Tahoma" panose="020B0604030504040204" pitchFamily="34" charset="0"/>
                  <a:ea typeface="宋体" panose="02010600030101010101" pitchFamily="2" charset="-122"/>
                </a:defRPr>
              </a:lvl1pPr>
              <a:lvl2pPr marL="742950" indent="-285750" algn="ctr">
                <a:spcBef>
                  <a:spcPct val="20000"/>
                </a:spcBef>
                <a:buClr>
                  <a:schemeClr val="hlink"/>
                </a:buClr>
                <a:buSzPct val="55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2pPr>
              <a:lvl3pPr marL="1143000" indent="-228600" algn="ctr">
                <a:spcBef>
                  <a:spcPct val="20000"/>
                </a:spcBef>
                <a:buClr>
                  <a:schemeClr val="folHlink"/>
                </a:buClr>
                <a:buSzPct val="5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3pPr>
              <a:lvl4pPr marL="1600200" indent="-228600" algn="ctr">
                <a:spcBef>
                  <a:spcPct val="20000"/>
                </a:spcBef>
                <a:buClr>
                  <a:schemeClr val="accent2"/>
                </a:buClr>
                <a:buSzPct val="5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4pPr>
              <a:lvl5pPr marL="2057400" indent="-228600" algn="ctr">
                <a:spcBef>
                  <a:spcPct val="20000"/>
                </a:spcBef>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5pPr>
              <a:lvl6pPr marL="25146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6pPr>
              <a:lvl7pPr marL="29718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7pPr>
              <a:lvl8pPr marL="34290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8pPr>
              <a:lvl9pPr marL="3886200" indent="-228600" algn="ctr"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9pPr>
            </a:lstStyle>
            <a:p>
              <a:pPr>
                <a:spcBef>
                  <a:spcPct val="0"/>
                </a:spcBef>
              </a:pPr>
              <a:endParaRPr lang="zh-CN" altLang="zh-CN" sz="2400" b="1">
                <a:effectLst>
                  <a:outerShdw blurRad="38100" dist="38100" dir="2700000" algn="tl">
                    <a:srgbClr val="FFFFFF"/>
                  </a:outerShdw>
                </a:effectLst>
                <a:latin typeface="宋体" panose="02010600030101010101" pitchFamily="2" charset="-122"/>
              </a:endParaRPr>
            </a:p>
          </p:txBody>
        </p:sp>
      </p:grpSp>
      <p:sp>
        <p:nvSpPr>
          <p:cNvPr id="243752" name="Freeform 40">
            <a:extLst>
              <a:ext uri="{FF2B5EF4-FFF2-40B4-BE49-F238E27FC236}">
                <a16:creationId xmlns:a16="http://schemas.microsoft.com/office/drawing/2014/main" id="{D1797ABD-F87E-4FCC-A5F1-FDC4B088B301}"/>
              </a:ext>
            </a:extLst>
          </p:cNvPr>
          <p:cNvSpPr>
            <a:spLocks/>
          </p:cNvSpPr>
          <p:nvPr/>
        </p:nvSpPr>
        <p:spPr bwMode="auto">
          <a:xfrm>
            <a:off x="2438400" y="3124200"/>
            <a:ext cx="2743200" cy="274638"/>
          </a:xfrm>
          <a:custGeom>
            <a:avLst/>
            <a:gdLst>
              <a:gd name="T0" fmla="*/ 0 w 1920"/>
              <a:gd name="T1" fmla="*/ 392843912 h 192"/>
              <a:gd name="T2" fmla="*/ 1959673500 w 1920"/>
              <a:gd name="T3" fmla="*/ 0 h 192"/>
              <a:gd name="T4" fmla="*/ 2147483647 w 1920"/>
              <a:gd name="T5" fmla="*/ 392843912 h 192"/>
              <a:gd name="T6" fmla="*/ 0 60000 65536"/>
              <a:gd name="T7" fmla="*/ 0 60000 65536"/>
              <a:gd name="T8" fmla="*/ 0 60000 65536"/>
            </a:gdLst>
            <a:ahLst/>
            <a:cxnLst>
              <a:cxn ang="T6">
                <a:pos x="T0" y="T1"/>
              </a:cxn>
              <a:cxn ang="T7">
                <a:pos x="T2" y="T3"/>
              </a:cxn>
              <a:cxn ang="T8">
                <a:pos x="T4" y="T5"/>
              </a:cxn>
            </a:cxnLst>
            <a:rect l="0" t="0" r="r" b="b"/>
            <a:pathLst>
              <a:path w="1920" h="192">
                <a:moveTo>
                  <a:pt x="0" y="192"/>
                </a:moveTo>
                <a:cubicBezTo>
                  <a:pt x="320" y="96"/>
                  <a:pt x="640" y="0"/>
                  <a:pt x="960" y="0"/>
                </a:cubicBezTo>
                <a:cubicBezTo>
                  <a:pt x="1280" y="0"/>
                  <a:pt x="1600" y="96"/>
                  <a:pt x="1920" y="19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3739"/>
                                        </p:tgtEl>
                                        <p:attrNameLst>
                                          <p:attrName>style.visibility</p:attrName>
                                        </p:attrNameLst>
                                      </p:cBhvr>
                                      <p:to>
                                        <p:strVal val="visible"/>
                                      </p:to>
                                    </p:set>
                                    <p:animEffect transition="in" filter="wipe(left)">
                                      <p:cBhvr>
                                        <p:cTn id="11" dur="500"/>
                                        <p:tgtEl>
                                          <p:spTgt spid="24373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3742"/>
                                        </p:tgtEl>
                                        <p:attrNameLst>
                                          <p:attrName>style.visibility</p:attrName>
                                        </p:attrNameLst>
                                      </p:cBhvr>
                                      <p:to>
                                        <p:strVal val="visible"/>
                                      </p:to>
                                    </p:set>
                                    <p:animEffect transition="in" filter="wipe(left)">
                                      <p:cBhvr>
                                        <p:cTn id="15" dur="500"/>
                                        <p:tgtEl>
                                          <p:spTgt spid="243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3716">
                                            <p:txEl>
                                              <p:pRg st="0" end="0"/>
                                            </p:txEl>
                                          </p:spTgt>
                                        </p:tgtEl>
                                        <p:attrNameLst>
                                          <p:attrName>style.visibility</p:attrName>
                                        </p:attrNameLst>
                                      </p:cBhvr>
                                      <p:to>
                                        <p:strVal val="visible"/>
                                      </p:to>
                                    </p:set>
                                    <p:animEffect transition="in" filter="wipe(left)">
                                      <p:cBhvr>
                                        <p:cTn id="20" dur="500"/>
                                        <p:tgtEl>
                                          <p:spTgt spid="24371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3718">
                                            <p:txEl>
                                              <p:pRg st="0" end="0"/>
                                            </p:txEl>
                                          </p:spTgt>
                                        </p:tgtEl>
                                        <p:attrNameLst>
                                          <p:attrName>style.visibility</p:attrName>
                                        </p:attrNameLst>
                                      </p:cBhvr>
                                      <p:to>
                                        <p:strVal val="visible"/>
                                      </p:to>
                                    </p:set>
                                    <p:animEffect transition="in" filter="wipe(left)">
                                      <p:cBhvr>
                                        <p:cTn id="25" dur="500"/>
                                        <p:tgtEl>
                                          <p:spTgt spid="243718">
                                            <p:txEl>
                                              <p:pRg st="0" end="0"/>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43719"/>
                                        </p:tgtEl>
                                        <p:attrNameLst>
                                          <p:attrName>style.visibility</p:attrName>
                                        </p:attrNameLst>
                                      </p:cBhvr>
                                      <p:to>
                                        <p:strVal val="visible"/>
                                      </p:to>
                                    </p:set>
                                    <p:animEffect transition="in" filter="wipe(left)">
                                      <p:cBhvr>
                                        <p:cTn id="29" dur="500"/>
                                        <p:tgtEl>
                                          <p:spTgt spid="2437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3720">
                                            <p:txEl>
                                              <p:pRg st="0" end="0"/>
                                            </p:txEl>
                                          </p:spTgt>
                                        </p:tgtEl>
                                        <p:attrNameLst>
                                          <p:attrName>style.visibility</p:attrName>
                                        </p:attrNameLst>
                                      </p:cBhvr>
                                      <p:to>
                                        <p:strVal val="visible"/>
                                      </p:to>
                                    </p:set>
                                    <p:animEffect transition="in" filter="wipe(left)">
                                      <p:cBhvr>
                                        <p:cTn id="34" dur="500"/>
                                        <p:tgtEl>
                                          <p:spTgt spid="243720">
                                            <p:txEl>
                                              <p:pRg st="0" end="0"/>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43721"/>
                                        </p:tgtEl>
                                        <p:attrNameLst>
                                          <p:attrName>style.visibility</p:attrName>
                                        </p:attrNameLst>
                                      </p:cBhvr>
                                      <p:to>
                                        <p:strVal val="visible"/>
                                      </p:to>
                                    </p:set>
                                    <p:animEffect transition="in" filter="wipe(left)">
                                      <p:cBhvr>
                                        <p:cTn id="38" dur="500"/>
                                        <p:tgtEl>
                                          <p:spTgt spid="243721"/>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43722">
                                            <p:txEl>
                                              <p:pRg st="0" end="0"/>
                                            </p:txEl>
                                          </p:spTgt>
                                        </p:tgtEl>
                                        <p:attrNameLst>
                                          <p:attrName>style.visibility</p:attrName>
                                        </p:attrNameLst>
                                      </p:cBhvr>
                                      <p:to>
                                        <p:strVal val="visible"/>
                                      </p:to>
                                    </p:set>
                                    <p:animEffect transition="in" filter="wipe(left)">
                                      <p:cBhvr>
                                        <p:cTn id="42" dur="500"/>
                                        <p:tgtEl>
                                          <p:spTgt spid="24372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3746"/>
                                        </p:tgtEl>
                                        <p:attrNameLst>
                                          <p:attrName>style.visibility</p:attrName>
                                        </p:attrNameLst>
                                      </p:cBhvr>
                                      <p:to>
                                        <p:strVal val="visible"/>
                                      </p:to>
                                    </p:set>
                                    <p:animEffect transition="in" filter="wipe(left)">
                                      <p:cBhvr>
                                        <p:cTn id="47" dur="500"/>
                                        <p:tgtEl>
                                          <p:spTgt spid="24374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243749"/>
                                        </p:tgtEl>
                                        <p:attrNameLst>
                                          <p:attrName>style.visibility</p:attrName>
                                        </p:attrNameLst>
                                      </p:cBhvr>
                                      <p:to>
                                        <p:strVal val="visible"/>
                                      </p:to>
                                    </p:set>
                                    <p:animEffect transition="in" filter="wipe(left)">
                                      <p:cBhvr>
                                        <p:cTn id="51" dur="500"/>
                                        <p:tgtEl>
                                          <p:spTgt spid="243749"/>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243745"/>
                                        </p:tgtEl>
                                        <p:attrNameLst>
                                          <p:attrName>style.visibility</p:attrName>
                                        </p:attrNameLst>
                                      </p:cBhvr>
                                      <p:to>
                                        <p:strVal val="visible"/>
                                      </p:to>
                                    </p:set>
                                    <p:animEffect transition="in" filter="wipe(left)">
                                      <p:cBhvr>
                                        <p:cTn id="55" dur="500"/>
                                        <p:tgtEl>
                                          <p:spTgt spid="243745"/>
                                        </p:tgtEl>
                                      </p:cBhvr>
                                    </p:animEffect>
                                  </p:childTnLst>
                                </p:cTn>
                              </p:par>
                            </p:childTnLst>
                          </p:cTn>
                        </p:par>
                        <p:par>
                          <p:cTn id="56" fill="hold" nodeType="afterGroup">
                            <p:stCondLst>
                              <p:cond delay="1500"/>
                            </p:stCondLst>
                            <p:childTnLst>
                              <p:par>
                                <p:cTn id="57" presetID="22" presetClass="entr" presetSubtype="8" fill="hold" nodeType="afterEffect">
                                  <p:stCondLst>
                                    <p:cond delay="0"/>
                                  </p:stCondLst>
                                  <p:childTnLst>
                                    <p:set>
                                      <p:cBhvr>
                                        <p:cTn id="58" dur="1" fill="hold">
                                          <p:stCondLst>
                                            <p:cond delay="0"/>
                                          </p:stCondLst>
                                        </p:cTn>
                                        <p:tgtEl>
                                          <p:spTgt spid="243752"/>
                                        </p:tgtEl>
                                        <p:attrNameLst>
                                          <p:attrName>style.visibility</p:attrName>
                                        </p:attrNameLst>
                                      </p:cBhvr>
                                      <p:to>
                                        <p:strVal val="visible"/>
                                      </p:to>
                                    </p:set>
                                    <p:animEffect transition="in" filter="wipe(left)">
                                      <p:cBhvr>
                                        <p:cTn id="59" dur="500"/>
                                        <p:tgtEl>
                                          <p:spTgt spid="2437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3723">
                                            <p:txEl>
                                              <p:pRg st="0" end="0"/>
                                            </p:txEl>
                                          </p:spTgt>
                                        </p:tgtEl>
                                        <p:attrNameLst>
                                          <p:attrName>style.visibility</p:attrName>
                                        </p:attrNameLst>
                                      </p:cBhvr>
                                      <p:to>
                                        <p:strVal val="visible"/>
                                      </p:to>
                                    </p:set>
                                    <p:animEffect transition="in" filter="wipe(left)">
                                      <p:cBhvr>
                                        <p:cTn id="64" dur="500"/>
                                        <p:tgtEl>
                                          <p:spTgt spid="243723">
                                            <p:txEl>
                                              <p:pRg st="0" end="0"/>
                                            </p:txEl>
                                          </p:spTgt>
                                        </p:tgtEl>
                                      </p:cBhvr>
                                    </p:animEffect>
                                  </p:childTnLst>
                                </p:cTn>
                              </p:par>
                            </p:childTnLst>
                          </p:cTn>
                        </p:par>
                        <p:par>
                          <p:cTn id="65" fill="hold" nodeType="after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43724">
                                            <p:txEl>
                                              <p:pRg st="0" end="0"/>
                                            </p:txEl>
                                          </p:spTgt>
                                        </p:tgtEl>
                                        <p:attrNameLst>
                                          <p:attrName>style.visibility</p:attrName>
                                        </p:attrNameLst>
                                      </p:cBhvr>
                                      <p:to>
                                        <p:strVal val="visible"/>
                                      </p:to>
                                    </p:set>
                                    <p:animEffect transition="in" filter="wipe(left)">
                                      <p:cBhvr>
                                        <p:cTn id="68" dur="500"/>
                                        <p:tgtEl>
                                          <p:spTgt spid="243724">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3725">
                                            <p:txEl>
                                              <p:pRg st="0" end="0"/>
                                            </p:txEl>
                                          </p:spTgt>
                                        </p:tgtEl>
                                        <p:attrNameLst>
                                          <p:attrName>style.visibility</p:attrName>
                                        </p:attrNameLst>
                                      </p:cBhvr>
                                      <p:to>
                                        <p:strVal val="visible"/>
                                      </p:to>
                                    </p:set>
                                    <p:animEffect transition="in" filter="wipe(left)">
                                      <p:cBhvr>
                                        <p:cTn id="73" dur="500"/>
                                        <p:tgtEl>
                                          <p:spTgt spid="243725">
                                            <p:txEl>
                                              <p:pRg st="0" end="0"/>
                                            </p:txEl>
                                          </p:spTgt>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243726"/>
                                        </p:tgtEl>
                                        <p:attrNameLst>
                                          <p:attrName>style.visibility</p:attrName>
                                        </p:attrNameLst>
                                      </p:cBhvr>
                                      <p:to>
                                        <p:strVal val="visible"/>
                                      </p:to>
                                    </p:set>
                                    <p:animEffect transition="in" filter="wipe(left)">
                                      <p:cBhvr>
                                        <p:cTn id="77" dur="500"/>
                                        <p:tgtEl>
                                          <p:spTgt spid="2437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3727">
                                            <p:txEl>
                                              <p:pRg st="0" end="0"/>
                                            </p:txEl>
                                          </p:spTgt>
                                        </p:tgtEl>
                                        <p:attrNameLst>
                                          <p:attrName>style.visibility</p:attrName>
                                        </p:attrNameLst>
                                      </p:cBhvr>
                                      <p:to>
                                        <p:strVal val="visible"/>
                                      </p:to>
                                    </p:set>
                                    <p:animEffect transition="in" filter="wipe(left)">
                                      <p:cBhvr>
                                        <p:cTn id="82" dur="500"/>
                                        <p:tgtEl>
                                          <p:spTgt spid="243727">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43728">
                                            <p:txEl>
                                              <p:pRg st="0" end="0"/>
                                            </p:txEl>
                                          </p:spTgt>
                                        </p:tgtEl>
                                        <p:attrNameLst>
                                          <p:attrName>style.visibility</p:attrName>
                                        </p:attrNameLst>
                                      </p:cBhvr>
                                      <p:to>
                                        <p:strVal val="visible"/>
                                      </p:to>
                                    </p:set>
                                    <p:animEffect transition="in" filter="wipe(left)">
                                      <p:cBhvr>
                                        <p:cTn id="87" dur="500"/>
                                        <p:tgtEl>
                                          <p:spTgt spid="243728">
                                            <p:txEl>
                                              <p:pRg st="0" end="0"/>
                                            </p:txEl>
                                          </p:spTgt>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243729"/>
                                        </p:tgtEl>
                                        <p:attrNameLst>
                                          <p:attrName>style.visibility</p:attrName>
                                        </p:attrNameLst>
                                      </p:cBhvr>
                                      <p:to>
                                        <p:strVal val="visible"/>
                                      </p:to>
                                    </p:set>
                                    <p:animEffect transition="in" filter="wipe(left)">
                                      <p:cBhvr>
                                        <p:cTn id="91" dur="500"/>
                                        <p:tgtEl>
                                          <p:spTgt spid="24372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3730">
                                            <p:txEl>
                                              <p:pRg st="0" end="0"/>
                                            </p:txEl>
                                          </p:spTgt>
                                        </p:tgtEl>
                                        <p:attrNameLst>
                                          <p:attrName>style.visibility</p:attrName>
                                        </p:attrNameLst>
                                      </p:cBhvr>
                                      <p:to>
                                        <p:strVal val="visible"/>
                                      </p:to>
                                    </p:set>
                                    <p:animEffect transition="in" filter="wipe(left)">
                                      <p:cBhvr>
                                        <p:cTn id="96" dur="500"/>
                                        <p:tgtEl>
                                          <p:spTgt spid="243730">
                                            <p:txEl>
                                              <p:pRg st="0" end="0"/>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43731">
                                            <p:txEl>
                                              <p:pRg st="0" end="0"/>
                                            </p:txEl>
                                          </p:spTgt>
                                        </p:tgtEl>
                                        <p:attrNameLst>
                                          <p:attrName>style.visibility</p:attrName>
                                        </p:attrNameLst>
                                      </p:cBhvr>
                                      <p:to>
                                        <p:strVal val="visible"/>
                                      </p:to>
                                    </p:set>
                                    <p:animEffect transition="in" filter="wipe(left)">
                                      <p:cBhvr>
                                        <p:cTn id="101" dur="500"/>
                                        <p:tgtEl>
                                          <p:spTgt spid="243731">
                                            <p:txEl>
                                              <p:pRg st="0" end="0"/>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43732">
                                            <p:txEl>
                                              <p:pRg st="0" end="0"/>
                                            </p:txEl>
                                          </p:spTgt>
                                        </p:tgtEl>
                                        <p:attrNameLst>
                                          <p:attrName>style.visibility</p:attrName>
                                        </p:attrNameLst>
                                      </p:cBhvr>
                                      <p:to>
                                        <p:strVal val="visible"/>
                                      </p:to>
                                    </p:set>
                                    <p:animEffect transition="in" filter="wipe(left)">
                                      <p:cBhvr>
                                        <p:cTn id="106" dur="500"/>
                                        <p:tgtEl>
                                          <p:spTgt spid="243732">
                                            <p:txEl>
                                              <p:pRg st="0" end="0"/>
                                            </p:txEl>
                                          </p:spTgt>
                                        </p:tgtEl>
                                      </p:cBhvr>
                                    </p:animEffect>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43734"/>
                                        </p:tgtEl>
                                        <p:attrNameLst>
                                          <p:attrName>style.visibility</p:attrName>
                                        </p:attrNameLst>
                                      </p:cBhvr>
                                      <p:to>
                                        <p:strVal val="visible"/>
                                      </p:to>
                                    </p:set>
                                    <p:animEffect transition="in" filter="wipe(left)">
                                      <p:cBhvr>
                                        <p:cTn id="110" dur="500"/>
                                        <p:tgtEl>
                                          <p:spTgt spid="243734"/>
                                        </p:tgtEl>
                                      </p:cBhvr>
                                    </p:animEffect>
                                  </p:childTnLst>
                                </p:cTn>
                              </p:par>
                            </p:childTnLst>
                          </p:cTn>
                        </p:par>
                        <p:par>
                          <p:cTn id="111" fill="hold" nodeType="afterGroup">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43735">
                                            <p:txEl>
                                              <p:pRg st="0" end="0"/>
                                            </p:txEl>
                                          </p:spTgt>
                                        </p:tgtEl>
                                        <p:attrNameLst>
                                          <p:attrName>style.visibility</p:attrName>
                                        </p:attrNameLst>
                                      </p:cBhvr>
                                      <p:to>
                                        <p:strVal val="visible"/>
                                      </p:to>
                                    </p:set>
                                    <p:animEffect transition="in" filter="wipe(left)">
                                      <p:cBhvr>
                                        <p:cTn id="114" dur="500"/>
                                        <p:tgtEl>
                                          <p:spTgt spid="243735">
                                            <p:txEl>
                                              <p:pRg st="0" end="0"/>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nodeType="clickEffect">
                                  <p:stCondLst>
                                    <p:cond delay="0"/>
                                  </p:stCondLst>
                                  <p:childTnLst>
                                    <p:set>
                                      <p:cBhvr>
                                        <p:cTn id="118" dur="1" fill="hold">
                                          <p:stCondLst>
                                            <p:cond delay="0"/>
                                          </p:stCondLst>
                                        </p:cTn>
                                        <p:tgtEl>
                                          <p:spTgt spid="243733"/>
                                        </p:tgtEl>
                                        <p:attrNameLst>
                                          <p:attrName>style.visibility</p:attrName>
                                        </p:attrNameLst>
                                      </p:cBhvr>
                                      <p:to>
                                        <p:strVal val="visible"/>
                                      </p:to>
                                    </p:set>
                                    <p:animEffect transition="in" filter="wipe(left)">
                                      <p:cBhvr>
                                        <p:cTn id="119" dur="500"/>
                                        <p:tgtEl>
                                          <p:spTgt spid="24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advAuto="0"/>
      <p:bldP spid="243716" grpId="0" build="p" autoUpdateAnimBg="0"/>
      <p:bldP spid="243718" grpId="0" build="p" autoUpdateAnimBg="0"/>
      <p:bldP spid="243720" grpId="0" build="p" autoUpdateAnimBg="0"/>
      <p:bldP spid="243722" grpId="0" build="p" autoUpdateAnimBg="0" advAuto="0"/>
      <p:bldP spid="243723" grpId="0" build="p" autoUpdateAnimBg="0"/>
      <p:bldP spid="243724" grpId="0" build="p" autoUpdateAnimBg="0" advAuto="0"/>
      <p:bldP spid="243725" grpId="0" build="p" autoUpdateAnimBg="0"/>
      <p:bldP spid="243727" grpId="0" build="p" autoUpdateAnimBg="0"/>
      <p:bldP spid="243728" grpId="0" build="p" autoUpdateAnimBg="0"/>
      <p:bldP spid="243730" grpId="0" build="p" autoUpdateAnimBg="0"/>
      <p:bldP spid="243731" grpId="0" build="p" autoUpdateAnimBg="0"/>
      <p:bldP spid="243732" grpId="0" build="p" autoUpdateAnimBg="0"/>
      <p:bldP spid="243735" grpId="0" build="p" autoUpdateAnimBg="0" advAuto="0"/>
    </p:bldLst>
  </p:timing>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33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400TGp_globalcity_light_ani</Template>
  <TotalTime>2524</TotalTime>
  <Words>3544</Words>
  <Application>Microsoft Office PowerPoint</Application>
  <PresentationFormat>全屏显示(4:3)</PresentationFormat>
  <Paragraphs>347</Paragraphs>
  <Slides>54</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54</vt:i4>
      </vt:variant>
    </vt:vector>
  </HeadingPairs>
  <TitlesOfParts>
    <vt:vector size="72" baseType="lpstr">
      <vt:lpstr>华文楷体</vt:lpstr>
      <vt:lpstr>华文隶书</vt:lpstr>
      <vt:lpstr>华文新魏</vt:lpstr>
      <vt:lpstr>华文中宋</vt:lpstr>
      <vt:lpstr>隶书</vt:lpstr>
      <vt:lpstr>宋体</vt:lpstr>
      <vt:lpstr>微软雅黑</vt:lpstr>
      <vt:lpstr>Arial</vt:lpstr>
      <vt:lpstr>Calibri</vt:lpstr>
      <vt:lpstr>Garamond</vt:lpstr>
      <vt:lpstr>Tahoma</vt:lpstr>
      <vt:lpstr>Times New Roman</vt:lpstr>
      <vt:lpstr>Wingdings</vt:lpstr>
      <vt:lpstr>400TGp_globalcity_light_ani</vt:lpstr>
      <vt:lpstr>Equation</vt:lpstr>
      <vt:lpstr>MathType 6.0 Equation</vt:lpstr>
      <vt:lpstr>公式</vt:lpstr>
      <vt:lpstr>Microsoft Equation 3.0</vt:lpstr>
      <vt:lpstr>   </vt:lpstr>
      <vt:lpstr>第二章  主要内容</vt:lpstr>
      <vt:lpstr>PowerPoint 演示文稿</vt:lpstr>
      <vt:lpstr>§1  集合</vt:lpstr>
      <vt:lpstr>PowerPoint 演示文稿</vt:lpstr>
      <vt:lpstr>§1  集合</vt:lpstr>
      <vt:lpstr>§1  集合</vt:lpstr>
      <vt:lpstr>§1  集合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结合律</vt:lpstr>
      <vt:lpstr>§4  结合律</vt:lpstr>
      <vt:lpstr>§4  结合律</vt:lpstr>
      <vt:lpstr>§4  结合律</vt:lpstr>
      <vt:lpstr>§4  结合律</vt:lpstr>
      <vt:lpstr>§4  结合律</vt:lpstr>
      <vt:lpstr>§5  交换律</vt:lpstr>
      <vt:lpstr>§6  分配律</vt:lpstr>
      <vt:lpstr>PowerPoint 演示文稿</vt:lpstr>
      <vt:lpstr>§6  分配律</vt:lpstr>
      <vt:lpstr>§6  分配律</vt:lpstr>
      <vt:lpstr>PowerPoint 演示文稿</vt:lpstr>
      <vt:lpstr>§7  一一映射、变换</vt:lpstr>
      <vt:lpstr>§7  一一映射、变换</vt:lpstr>
      <vt:lpstr>§7  一一映射、变换</vt:lpstr>
      <vt:lpstr>§7  一一映射、变换</vt:lpstr>
      <vt:lpstr>§8  同态</vt:lpstr>
      <vt:lpstr>PowerPoint 演示文稿</vt:lpstr>
      <vt:lpstr>§8  同态</vt:lpstr>
      <vt:lpstr>§8  同态</vt:lpstr>
      <vt:lpstr>§8  同态</vt:lpstr>
      <vt:lpstr>§8  同态</vt:lpstr>
      <vt:lpstr>§8  同态</vt:lpstr>
      <vt:lpstr>§9  同构、自同构</vt:lpstr>
      <vt:lpstr>§9  同构、自同构</vt:lpstr>
      <vt:lpstr>§9  同构、自同构</vt:lpstr>
      <vt:lpstr>PowerPoint 演示文稿</vt:lpstr>
      <vt:lpstr>§9  同构、自同构</vt:lpstr>
      <vt:lpstr>PowerPoint 演示文稿</vt:lpstr>
      <vt:lpstr>§10  等价关系与集合的分类</vt:lpstr>
      <vt:lpstr>§10  等价关系与集合的分类</vt:lpstr>
      <vt:lpstr>§10  等价关系与集合的分类</vt:lpstr>
      <vt:lpstr>PowerPoint 演示文稿</vt:lpstr>
      <vt:lpstr>§10  等价关系与集合的分类</vt:lpstr>
      <vt:lpstr>§10  等价关系与集合的分类</vt:lpstr>
      <vt:lpstr>§10  等价关系与集合的分类</vt:lpstr>
      <vt:lpstr>§10  等价关系与集合的分类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dc:title>
  <dc:creator>Ben</dc:creator>
  <cp:lastModifiedBy>Xianyi</cp:lastModifiedBy>
  <cp:revision>190</cp:revision>
  <dcterms:created xsi:type="dcterms:W3CDTF">2010-12-17T07:48:00Z</dcterms:created>
  <dcterms:modified xsi:type="dcterms:W3CDTF">2021-06-17T01:29:43Z</dcterms:modified>
</cp:coreProperties>
</file>