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sldIdLst>
    <p:sldId id="317" r:id="rId4"/>
    <p:sldId id="433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7">
            <a:extLst>
              <a:ext uri="{FF2B5EF4-FFF2-40B4-BE49-F238E27FC236}">
                <a16:creationId xmlns:a16="http://schemas.microsoft.com/office/drawing/2014/main" id="{C9F3F860-4E89-4E13-AFF4-7DBB1333DA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0799E2B9-E1E2-447B-B310-322CEDB25A0F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664" y="1951"/>
            <a:chExt cx="4308" cy="2120"/>
          </a:xfrm>
        </p:grpSpPr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88C42C92-6891-4911-9171-3AD716BE173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8F14DF54-DC87-47A4-B005-3911557A42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EE3D323-E957-4E04-A173-05B9E6D542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06BDE61B-7D7B-4D8F-8F78-F55A1FF3F3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DB14D633-82F0-4857-9391-A384547BD5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B36D1A4A-1727-4C79-9C1D-975DBA499E6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7424D3C7-146F-4D73-90B6-09478EEE44F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3B375540-A25A-42EB-A68E-22BBF1ED907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D66D4E4B-E80D-49B1-804E-4B012CD304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1ECCF26F-2245-4B9D-91D2-5D4C3F6DF8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039BB853-B65E-4580-BA30-3E4BDEC1FF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848214D2-80D9-425E-B0D7-DDC5FF34EF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72FE2771-8D4D-4CF2-AB15-6D74436A6E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B4FD12FE-481F-433A-8D6D-9E7DCBA07A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3E53701-9DB0-4626-8C8C-DF96626D801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16FE8F9B-53B1-400B-88C9-7266C4E13A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7AC7D484-21B7-42B7-8673-CEE36B901EF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7728EC45-5D75-43E7-A460-2B135134D3D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DE926CCD-8775-4BAA-8DA3-A29B595E8B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30E9488-485C-48ED-94E7-335BF215DC0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7164FF81-764E-4E1A-802C-6FAF43D2D3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48E5DB22-76AB-4A5F-B029-0A9281D800A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2542ACDE-73FD-40F4-AB29-26BFD86FE65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BBC6D52D-4CF4-44A2-9040-88ABFD06638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A2384C59-F0F5-45E3-8145-52E40530A9E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0A1967EE-695A-4AF5-A3B0-84F33768FB8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B84CE840-CFBE-43CA-A525-FB16ABDD2B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5ADE6F5D-FDDC-4236-B93A-9D014A76F4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446CA770-F49B-4665-8362-C2DE8A311A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576CB64E-6DAF-48FD-BD8C-6EB425D370F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7C320B88-30E0-4299-B551-3811236891F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323CCBB-A251-4B1F-AE9E-4B52ACE305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0A8C73BE-90D4-4DBB-9FFE-6EEC8E1DAF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BE261A9A-3807-4547-81F8-A43D2B824F7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4D97E703-7265-403D-9B18-ED5E70EE584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6E16B51-BCA6-42F8-8AFB-3035D543B5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id="{8CDD6551-4986-4C04-AB0E-195701455B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574457F2-A0C1-42CA-B716-E2AD8246C7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39542662-1AB0-4166-AD2F-B610357CBE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Freeform 55">
              <a:extLst>
                <a:ext uri="{FF2B5EF4-FFF2-40B4-BE49-F238E27FC236}">
                  <a16:creationId xmlns:a16="http://schemas.microsoft.com/office/drawing/2014/main" id="{E5429E17-AA5B-400F-B0B3-073455C408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Freeform 56">
              <a:extLst>
                <a:ext uri="{FF2B5EF4-FFF2-40B4-BE49-F238E27FC236}">
                  <a16:creationId xmlns:a16="http://schemas.microsoft.com/office/drawing/2014/main" id="{C4E4B410-A3EB-4530-8BE9-F6142E3489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Freeform 57">
              <a:extLst>
                <a:ext uri="{FF2B5EF4-FFF2-40B4-BE49-F238E27FC236}">
                  <a16:creationId xmlns:a16="http://schemas.microsoft.com/office/drawing/2014/main" id="{0DF97331-9CE2-480D-954B-9EE3B41357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309F4838-5D46-4A40-B2A3-728F2C0EB1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Freeform 59">
              <a:extLst>
                <a:ext uri="{FF2B5EF4-FFF2-40B4-BE49-F238E27FC236}">
                  <a16:creationId xmlns:a16="http://schemas.microsoft.com/office/drawing/2014/main" id="{30F28A81-6F52-4ACE-B6AE-57B2773A77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Freeform 60">
              <a:extLst>
                <a:ext uri="{FF2B5EF4-FFF2-40B4-BE49-F238E27FC236}">
                  <a16:creationId xmlns:a16="http://schemas.microsoft.com/office/drawing/2014/main" id="{AC5B9D2C-1844-44BC-ABD8-E42D05A833E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Freeform 61">
              <a:extLst>
                <a:ext uri="{FF2B5EF4-FFF2-40B4-BE49-F238E27FC236}">
                  <a16:creationId xmlns:a16="http://schemas.microsoft.com/office/drawing/2014/main" id="{E3D61018-C400-4546-9418-AC05024D1D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4EE14EFB-6F6B-4F08-8C82-2665041863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BA431D37-B8D6-42C2-BB2A-C58BE3DDA09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BAD2617B-7C32-417C-BC27-33D36DF474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948806DB-E3E0-4403-95A3-4C521FDF279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059D7A64-FC3C-47DB-A2AE-DB374CF447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212181C8-E19C-41F3-A3B2-E67D114AFF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C763E16C-E69D-485B-8AB6-206078EBE91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632D80B8-F98E-4906-A8E9-9D01E939E71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75441C57-0CD1-40C4-A283-D3AE8CA2F0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A5956363-C475-4C9D-A109-8E78BE6ABB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87D615DA-A503-4277-8BCE-3C60C81BE7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4BEB04FA-201D-453A-83BB-BC9276F007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511C9E63-0F34-4152-97E5-165BA78522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4" name="Freeform 75">
              <a:extLst>
                <a:ext uri="{FF2B5EF4-FFF2-40B4-BE49-F238E27FC236}">
                  <a16:creationId xmlns:a16="http://schemas.microsoft.com/office/drawing/2014/main" id="{68680F2E-B716-46C3-81B2-87F7CC1E60D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5" name="Freeform 76">
              <a:extLst>
                <a:ext uri="{FF2B5EF4-FFF2-40B4-BE49-F238E27FC236}">
                  <a16:creationId xmlns:a16="http://schemas.microsoft.com/office/drawing/2014/main" id="{869BDFC7-62A2-4D48-B954-AA52CE6B623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9C0CAAB9-DF6E-489C-A3C5-5777686774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B1ABE056-A855-4EAE-9643-5C3262E4AB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8" name="Freeform 79">
              <a:extLst>
                <a:ext uri="{FF2B5EF4-FFF2-40B4-BE49-F238E27FC236}">
                  <a16:creationId xmlns:a16="http://schemas.microsoft.com/office/drawing/2014/main" id="{2F32CE1A-C186-4B3D-9E57-76D1561C06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9" name="Freeform 80">
              <a:extLst>
                <a:ext uri="{FF2B5EF4-FFF2-40B4-BE49-F238E27FC236}">
                  <a16:creationId xmlns:a16="http://schemas.microsoft.com/office/drawing/2014/main" id="{A3FEA14A-3F38-482D-9469-4E73ED75C4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0" name="Freeform 81">
              <a:extLst>
                <a:ext uri="{FF2B5EF4-FFF2-40B4-BE49-F238E27FC236}">
                  <a16:creationId xmlns:a16="http://schemas.microsoft.com/office/drawing/2014/main" id="{6E67B154-14B2-4042-A003-1325CC0F25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" name="Freeform 82">
              <a:extLst>
                <a:ext uri="{FF2B5EF4-FFF2-40B4-BE49-F238E27FC236}">
                  <a16:creationId xmlns:a16="http://schemas.microsoft.com/office/drawing/2014/main" id="{5AD166FF-D3A0-4961-8F57-7395A80E3C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2" name="Freeform 83">
              <a:extLst>
                <a:ext uri="{FF2B5EF4-FFF2-40B4-BE49-F238E27FC236}">
                  <a16:creationId xmlns:a16="http://schemas.microsoft.com/office/drawing/2014/main" id="{58CCDC01-3E98-418B-AB9A-CD3CB371770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3" name="Freeform 84">
              <a:extLst>
                <a:ext uri="{FF2B5EF4-FFF2-40B4-BE49-F238E27FC236}">
                  <a16:creationId xmlns:a16="http://schemas.microsoft.com/office/drawing/2014/main" id="{F7E864F0-0FF9-401D-A192-6F54953CD5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BFB29922-C71E-4D90-8C58-76589EC7DE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A1BB6CB4-B217-4E39-92D6-5CC4A69597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DB1F9654-751A-4F11-BF18-B4C7BF6E71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19CE4CFF-677D-4365-9E56-31AAB2E2C4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5427F276-34FA-4756-A05C-ECAE4F12ED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9" name="Freeform 90">
              <a:extLst>
                <a:ext uri="{FF2B5EF4-FFF2-40B4-BE49-F238E27FC236}">
                  <a16:creationId xmlns:a16="http://schemas.microsoft.com/office/drawing/2014/main" id="{06A2CFCF-C1F1-4DBA-A663-D4EF7BF246B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0" name="Freeform 91">
              <a:extLst>
                <a:ext uri="{FF2B5EF4-FFF2-40B4-BE49-F238E27FC236}">
                  <a16:creationId xmlns:a16="http://schemas.microsoft.com/office/drawing/2014/main" id="{5BFFFCC2-230F-42B6-A7AF-55B7324204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782D56D7-3ADF-4DD6-B5D1-27EBBB5E0E0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D0CD1433-E291-4EDC-85E2-0CA014D3834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Freeform 94">
              <a:extLst>
                <a:ext uri="{FF2B5EF4-FFF2-40B4-BE49-F238E27FC236}">
                  <a16:creationId xmlns:a16="http://schemas.microsoft.com/office/drawing/2014/main" id="{402E627E-F510-40FA-9938-8350B1E3630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4" name="Freeform 95">
              <a:extLst>
                <a:ext uri="{FF2B5EF4-FFF2-40B4-BE49-F238E27FC236}">
                  <a16:creationId xmlns:a16="http://schemas.microsoft.com/office/drawing/2014/main" id="{8D2EA0D0-83CF-4A68-A21C-83C3A396A43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Freeform 96">
              <a:extLst>
                <a:ext uri="{FF2B5EF4-FFF2-40B4-BE49-F238E27FC236}">
                  <a16:creationId xmlns:a16="http://schemas.microsoft.com/office/drawing/2014/main" id="{74753B40-C68F-4B50-9DCF-03C9C2FED87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6" name="Freeform 97">
              <a:extLst>
                <a:ext uri="{FF2B5EF4-FFF2-40B4-BE49-F238E27FC236}">
                  <a16:creationId xmlns:a16="http://schemas.microsoft.com/office/drawing/2014/main" id="{4DEA7186-B788-45CE-A3D8-919FD0B63C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AEC4A420-7A81-4313-87FC-5F35B9ECD5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8" name="Freeform 99">
              <a:extLst>
                <a:ext uri="{FF2B5EF4-FFF2-40B4-BE49-F238E27FC236}">
                  <a16:creationId xmlns:a16="http://schemas.microsoft.com/office/drawing/2014/main" id="{FE51188D-C28C-48D1-82E6-26BC8A0AA7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DF88DF8E-A364-4500-868E-4F97BF0903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Freeform 101">
              <a:extLst>
                <a:ext uri="{FF2B5EF4-FFF2-40B4-BE49-F238E27FC236}">
                  <a16:creationId xmlns:a16="http://schemas.microsoft.com/office/drawing/2014/main" id="{3ACDF3F1-4153-4971-B500-261DD3531E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1" name="Freeform 102">
              <a:extLst>
                <a:ext uri="{FF2B5EF4-FFF2-40B4-BE49-F238E27FC236}">
                  <a16:creationId xmlns:a16="http://schemas.microsoft.com/office/drawing/2014/main" id="{4C583349-C421-407F-A08E-6BC2B14411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Freeform 103">
              <a:extLst>
                <a:ext uri="{FF2B5EF4-FFF2-40B4-BE49-F238E27FC236}">
                  <a16:creationId xmlns:a16="http://schemas.microsoft.com/office/drawing/2014/main" id="{BA2C5529-0414-4E1D-A120-B1018E86CB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Freeform 104">
              <a:extLst>
                <a:ext uri="{FF2B5EF4-FFF2-40B4-BE49-F238E27FC236}">
                  <a16:creationId xmlns:a16="http://schemas.microsoft.com/office/drawing/2014/main" id="{C7B0BB5E-3E6F-486E-8E5F-3A41EFCD6D6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A3DEB7E9-38CC-455C-B9CA-4648B19B3A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CDAB0AA0-8CE3-4805-ADCE-C58F1998A9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85BC0E20-986D-443A-A93F-55EE1B9BCAB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04C9AEB9-6137-44AC-AEC4-48DE8DCC92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E3B1424E-04DE-4951-BE35-F030A4A409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02624EC9-BF27-4A2E-B1D2-A6B8D3122C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9D503BDB-C9B4-4300-B5C0-F2F76BC92BA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8435044B-134C-44CA-8356-20EC873528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97770D0C-C186-464A-AC3B-EC2638C237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F462DE92-FA88-4F03-BE93-09A9303957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CC240D03-5FD7-49ED-82C3-724E38DC32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4CE6C715-4320-4C07-B564-BC4432B2881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96058943-C474-41FE-B3CA-68893286B8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EF50C3A1-1A70-4EEE-ACEF-8C5182A757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68AFC7CE-E2B3-495B-A7BF-49CF7DC6D17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9F26A509-3B49-4562-AD4B-C511A694526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35F6AAEA-7921-4F63-937B-417535C808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F5D69D2F-6B44-43F2-A69C-57DC788535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9ABC0ECA-C7BC-4ED8-BE24-732032EE2FD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13" name="Picture 7" descr="artplus_nature_naturalcity42_a">
            <a:extLst>
              <a:ext uri="{FF2B5EF4-FFF2-40B4-BE49-F238E27FC236}">
                <a16:creationId xmlns:a16="http://schemas.microsoft.com/office/drawing/2014/main" id="{E83F62D1-83F9-4948-934C-B0B265CA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2" descr="artplus_nature_naturalcity42_i">
            <a:extLst>
              <a:ext uri="{FF2B5EF4-FFF2-40B4-BE49-F238E27FC236}">
                <a16:creationId xmlns:a16="http://schemas.microsoft.com/office/drawing/2014/main" id="{67E03CA0-544B-4E5E-BA7F-A2CBD109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0" descr="artplus_nature_naturalcity42_c">
            <a:extLst>
              <a:ext uri="{FF2B5EF4-FFF2-40B4-BE49-F238E27FC236}">
                <a16:creationId xmlns:a16="http://schemas.microsoft.com/office/drawing/2014/main" id="{016A1A13-2A16-4D71-9751-2AAE4077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3" descr="artplus_nature_naturalcity42_f">
            <a:extLst>
              <a:ext uri="{FF2B5EF4-FFF2-40B4-BE49-F238E27FC236}">
                <a16:creationId xmlns:a16="http://schemas.microsoft.com/office/drawing/2014/main" id="{D5037AFF-D8CA-4DB1-B20A-D50CA667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9" descr="artplus_nature_naturalcity42_b">
            <a:extLst>
              <a:ext uri="{FF2B5EF4-FFF2-40B4-BE49-F238E27FC236}">
                <a16:creationId xmlns:a16="http://schemas.microsoft.com/office/drawing/2014/main" id="{0363848D-88A0-49D1-BAA8-D2917513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8" descr="artplus_nature_naturalcity42_e">
            <a:extLst>
              <a:ext uri="{FF2B5EF4-FFF2-40B4-BE49-F238E27FC236}">
                <a16:creationId xmlns:a16="http://schemas.microsoft.com/office/drawing/2014/main" id="{F3EC50C0-91DE-4CCE-B504-BD1B0EDC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11" descr="artplus_nature_naturalcity42_d">
            <a:extLst>
              <a:ext uri="{FF2B5EF4-FFF2-40B4-BE49-F238E27FC236}">
                <a16:creationId xmlns:a16="http://schemas.microsoft.com/office/drawing/2014/main" id="{68C09EBD-7B70-415F-8D0F-C5AB56DB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28" descr="a1">
            <a:extLst>
              <a:ext uri="{FF2B5EF4-FFF2-40B4-BE49-F238E27FC236}">
                <a16:creationId xmlns:a16="http://schemas.microsoft.com/office/drawing/2014/main" id="{BF50865C-2057-42E5-98E6-F7B794CBD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867" y="95250"/>
            <a:ext cx="240453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29" descr="b_1">
            <a:extLst>
              <a:ext uri="{FF2B5EF4-FFF2-40B4-BE49-F238E27FC236}">
                <a16:creationId xmlns:a16="http://schemas.microsoft.com/office/drawing/2014/main" id="{5D08988A-1A26-43EA-8F6A-34E438495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34" y="1968500"/>
            <a:ext cx="143933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7">
            <a:extLst>
              <a:ext uri="{FF2B5EF4-FFF2-40B4-BE49-F238E27FC236}">
                <a16:creationId xmlns:a16="http://schemas.microsoft.com/office/drawing/2014/main" id="{84459B3A-2E30-4AF6-B806-7894EC050E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13525553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960" y="3929066"/>
            <a:ext cx="7023109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B641DD03-609F-42AA-847C-DCF479F1F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 sz="1800" smtClean="0"/>
            </a:lvl1pPr>
          </a:lstStyle>
          <a:p>
            <a:pPr>
              <a:defRPr/>
            </a:pPr>
            <a:fld id="{9A8A8788-4697-45F0-B294-F99BD18BCB86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124" name="Rectangle 5">
            <a:extLst>
              <a:ext uri="{FF2B5EF4-FFF2-40B4-BE49-F238E27FC236}">
                <a16:creationId xmlns:a16="http://schemas.microsoft.com/office/drawing/2014/main" id="{54786C46-4971-403C-A22A-87D05709D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572501" y="6477000"/>
            <a:ext cx="3416300" cy="166688"/>
          </a:xfrm>
        </p:spPr>
        <p:txBody>
          <a:bodyPr/>
          <a:lstStyle>
            <a:lvl1pPr algn="ctr">
              <a:defRPr sz="1800" b="1" dirty="0">
                <a:solidFill>
                  <a:srgbClr val="FF3300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8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B11884-A8E2-4E15-8D7A-790E1C464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08228-A2D5-43BE-B00C-A9B41287CCC9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A2FDB8-24C7-4876-90B2-1CF39207C6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34F08D-B4CD-4CC2-95F1-2BAB52C04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40994-158E-46D8-9C0F-B6E56FD4D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1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6FB437-E5E7-4986-AD2C-B3DDC63FE7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27C2E-6975-4E70-89CB-90C03548DD31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14BF9E-345D-48B0-9D11-67E6281BB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86AD08-09B8-4C66-8345-0FBFB5C95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1E097-BD22-4820-AF65-144C9B442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9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E7EFE1-5C7D-4B43-A24C-DD702EC37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7B8CD-07B2-476A-8350-2199D225EC53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94E49-4BCF-44BF-9527-63C361BF9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E1A926-37FB-4C7F-8598-CA0608B4C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CA2E2-A347-4A59-891B-A88070189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648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D04368-DA78-4655-A247-1FF128B88A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BBFC7F1-7CC3-4EEB-8F4A-24793C441E23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21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A71315-ECF6-4A60-8C78-35DDAEA955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11796E32-9C53-4988-AB74-F00C6ECBDFC0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15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E8B10-AF3A-4696-AB30-5ADF3C95B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204D69C5-6465-4C40-8DE2-9F4944C0898C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72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7484" y="833438"/>
            <a:ext cx="5384800" cy="5289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833438"/>
            <a:ext cx="5386916" cy="5289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509F4-6284-4E80-AF55-9259B7306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3CA2DE0-8802-4E0B-AE2B-AECE96C0045F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9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338555-069E-4150-A46A-A428F628F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25918ADE-CBF5-4A30-B840-547C885C21E0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4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9A958C-1969-4682-AA4D-6F1E52BC30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69ADA733-D330-432C-884F-5E2E919D115C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15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9D75748-F58F-41CB-9DA2-E84724D358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792E1786-28DE-452B-88C6-E6583BBCBE1B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95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B661E-AA59-4C17-A6DD-148769A2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670B43AC-0187-4775-91AF-FC560D9C4382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B0D0-62CA-4755-B389-AB2C78CE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3D5E7-910B-440D-9CC4-E6C6B125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DD983C2A-002D-465E-936B-0D3AF9E07C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13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F8C28-BE62-4A77-9DEF-A4AB68AEB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B69E499-CBC1-4BE8-85A8-60D7675279DE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27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CD809-EDB1-4C02-9EB5-5C258A316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EB9BD8DD-0CBF-4FB0-97BB-520D0C48FFDE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114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05CB4E-BDB5-4A33-918B-E78C00FF1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E5E5F3E-1A9F-446A-9027-C978EF733501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17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785" y="185738"/>
            <a:ext cx="2747433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485" y="185738"/>
            <a:ext cx="8039100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955959-01B6-46F9-BDF6-DA6024AE24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2702BC48-E039-41AF-9895-66297D084585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469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85738"/>
            <a:ext cx="10974917" cy="431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7484" y="833438"/>
            <a:ext cx="5384800" cy="5289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5485" y="833439"/>
            <a:ext cx="5386916" cy="2568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5485" y="3554414"/>
            <a:ext cx="5386916" cy="2568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A100C03-66F9-4F6C-8C01-5401F7E4F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DD32815-D6DD-4A2E-AE92-8D8589BBF2AE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429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3583F4-1D9B-4B49-94C8-1E117FF6C6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C41FF-F43E-45F7-B382-735335475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66926C-B250-4327-A7F3-D9BF068CF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CBEAB-A4E1-4A11-887C-7E52E50D8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80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537FB3-CD82-4712-AF07-9AD7A9184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0FD2C8-3C71-4B19-997F-9DB59DF55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B42CBB-D2F6-4A56-B3E5-F6A14D312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2F2E8-CDCB-4F6A-B1E2-88B6E8795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615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97C1C2-81C4-452D-9C8A-17DC227AD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70DE48-BFD6-48A7-AE4A-93167FB9B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A4E01F-F648-4553-934B-71D6596CA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6347-7FAE-4D64-85C7-F32D033F5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371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8F48E-ADFA-4B39-ABEF-A56A001FC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F11C6-EB94-46A6-9A41-EFD7588126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207EC-13B7-4E52-9F66-9C1E7FBC5D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61528-3DA8-4E72-AD26-4E99C5B5E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093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5D103A-5602-4BD9-BC3E-3A9056EBE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C73D15-D6D0-4E52-B35A-FDD83B59C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8AC150-246E-4D34-9384-4B2D4DF93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93AFE-5691-4529-B6A6-806B2BE32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0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2EA76-D3EF-47C4-BD24-A556862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E5B0A-5911-4BB5-B472-763F4B8ED848}" type="datetime1">
              <a:rPr lang="zh-CN" altLang="en-US"/>
              <a:pPr>
                <a:defRPr/>
              </a:pPr>
              <a:t>2020/4/8</a:t>
            </a:fld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49B222-A220-41BA-A1DB-321CB0A07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6CDD0-F507-4360-BEC7-6A33C437A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8018463-6BF8-4620-8C18-89DB454F6E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47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0193B8-D61C-4024-B613-D24232E35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EF81A6-7542-45CC-9DE9-22E994F8F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093CEB-416A-435E-BD6F-0E633460C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2455-DCA3-4BDD-920C-7770651AD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957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F2631FB-D7A5-484E-9E52-9C4A55085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5DB1B8-95DC-4436-9404-049D0581E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27780E-B17F-4144-BA70-52742F703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1536-F3CB-4A32-8275-1F994D639F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877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F88B2-E82E-4823-B5CB-FA7F1F24B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6DCAA-39F1-4B57-B01D-FC468F765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F2271-0261-4FBD-A84F-1640146E2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ACF9F-80B4-44E9-9448-387A5DDACD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EBD7-29E1-4877-A08E-A909DA485B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175A4-764F-4322-A982-CB0F5ABCDD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A5218-6334-4B11-A6A8-124EE130A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BB254-10E8-486F-8A09-E1E3CD909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157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31DCF0-0037-4ED3-A396-94200FA3B0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686C33-38AF-4DFE-A013-47C9EE00BC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0F7A2A-71ED-49C7-9621-5BFABBE98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24202-7ED0-4731-961C-83489CA29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39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377E7B-2E30-412C-8DE9-C8674698A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8BF965-C36A-46A2-AD99-22DDC8D58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3A215A-5BD6-47F4-9022-D397DD9FD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AFFF-D4FC-4109-ACD9-491E0987E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670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6E1436-91BF-4C5F-9FDE-08247D29B0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D3E57F-BD2D-442D-9A22-AD2B5F99B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5BCF09-4D3E-4CCF-A031-FCC683E44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FDBE0-ED68-4F65-B557-9800C6FEA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51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B100B-3C76-4152-B9BA-6BCD88DC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D70530-CC55-44F3-BA6C-3F879AD17963}" type="datetime1">
              <a:rPr lang="zh-CN" altLang="en-US"/>
              <a:pPr>
                <a:defRPr/>
              </a:pPr>
              <a:t>2020/4/8</a:t>
            </a:fld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64B3231-12C3-46A9-8D22-5888866E8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D39F6-C842-48A0-B118-76F7B4171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F468B9C1-CCFC-4CAB-AFB4-2A7187EEB1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44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34E24F-96E4-493B-A5BB-28309FF90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AB5EB-8482-4B95-A24E-F81B85A6BDFE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3615F8-7635-482E-BBE9-72F7D9A0D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3735A6-9401-4997-BB25-E34B3692C8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4CD7-C68F-48AE-9CAA-2AD20C824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38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415926-F679-4D69-8F08-D888FC4649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CA36-096E-4FA6-B2CD-E6B04F58561B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412BCE-3486-40AA-9A04-B32BB862E3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459532-8F36-4F6D-9A3D-68953DF0DB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4C9F1-9081-403A-98ED-698C2589A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3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F8443B-BB57-409F-A552-A9FF1EE7D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BED1-4D4D-4B21-AA59-0EF5C8E3F247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BF008E-CEAC-4C28-AB49-2DD36CA96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4A9F5D-80C2-412A-824E-E0DDC99E4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9A4C-BF9E-4B7E-B98E-63DFBEAA3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7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7A6BB-49B2-4F67-9478-D9B1E6D775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9C199-6A98-4A25-B9B1-8FFD10D0FCFF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B2CBB-73E0-4203-96EE-1AA367053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70928-34A1-4BFA-89D5-9946BC02B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BC5C6-7079-47DE-8443-581C6522A3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4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9C7A7-815C-4A12-9068-FA72A2946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0D578-32E2-41BA-815B-CC5C6BB092D3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E2407-D60B-4AE8-B23A-0A4E6709A8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6B535-AA2B-4391-B019-09E600D35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F29D5-BFD8-48E2-9F7C-4C129A912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0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1">
            <a:extLst>
              <a:ext uri="{FF2B5EF4-FFF2-40B4-BE49-F238E27FC236}">
                <a16:creationId xmlns:a16="http://schemas.microsoft.com/office/drawing/2014/main" id="{49DC22CC-3FFF-4F52-A80F-981FD17C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>
            <a:extLst>
              <a:ext uri="{FF2B5EF4-FFF2-40B4-BE49-F238E27FC236}">
                <a16:creationId xmlns:a16="http://schemas.microsoft.com/office/drawing/2014/main" id="{28879D2A-D2EB-421A-BD70-01938B3298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69C335F0-0EF7-473F-AB37-97733EB46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864B997-6F9A-4F1E-93E7-4549A1AE35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7304ECA6-D7E2-4E66-AE47-3FD65B7E02A3}" type="datetime1">
              <a:rPr lang="zh-CN" altLang="en-US"/>
              <a:pPr>
                <a:defRPr/>
              </a:pPr>
              <a:t>2020/4/8</a:t>
            </a:fld>
            <a:endParaRPr lang="en-US" altLang="zh-CN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353E5F-55C7-45AE-8B8C-5129311508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8B3F04-AEA1-4A51-85F7-46B22EDC42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5B5ADBED-14A7-425E-95A3-FB3800A074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9" descr="artplus_nature_naturalcity42_a">
            <a:extLst>
              <a:ext uri="{FF2B5EF4-FFF2-40B4-BE49-F238E27FC236}">
                <a16:creationId xmlns:a16="http://schemas.microsoft.com/office/drawing/2014/main" id="{FD7F08B6-02DB-46B6-BBDB-C434CDB5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" descr="artplus_nature_naturalcity42_b">
            <a:extLst>
              <a:ext uri="{FF2B5EF4-FFF2-40B4-BE49-F238E27FC236}">
                <a16:creationId xmlns:a16="http://schemas.microsoft.com/office/drawing/2014/main" id="{CF1BDE1F-487A-487F-9CE7-31D1B7B0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1" descr="artplus_nature_naturalcity42_e">
            <a:extLst>
              <a:ext uri="{FF2B5EF4-FFF2-40B4-BE49-F238E27FC236}">
                <a16:creationId xmlns:a16="http://schemas.microsoft.com/office/drawing/2014/main" id="{D64DBB0C-0BDD-4BF4-AF5E-AF4CB067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2" descr="artplus_nature_naturalcity42_d">
            <a:extLst>
              <a:ext uri="{FF2B5EF4-FFF2-40B4-BE49-F238E27FC236}">
                <a16:creationId xmlns:a16="http://schemas.microsoft.com/office/drawing/2014/main" id="{4A98DB92-B7CE-40DE-8CBA-0C873C4D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3" descr="artplus_nature_naturalcity42_i">
            <a:extLst>
              <a:ext uri="{FF2B5EF4-FFF2-40B4-BE49-F238E27FC236}">
                <a16:creationId xmlns:a16="http://schemas.microsoft.com/office/drawing/2014/main" id="{CA6F1707-047B-4DFC-8B8E-DF8528AA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4" descr="artplus_nature_naturalcity42_c">
            <a:extLst>
              <a:ext uri="{FF2B5EF4-FFF2-40B4-BE49-F238E27FC236}">
                <a16:creationId xmlns:a16="http://schemas.microsoft.com/office/drawing/2014/main" id="{A9EF2A4D-BFF8-4B41-9692-BD9BBAF6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5" descr="artplus_nature_naturalcity42_f">
            <a:extLst>
              <a:ext uri="{FF2B5EF4-FFF2-40B4-BE49-F238E27FC236}">
                <a16:creationId xmlns:a16="http://schemas.microsoft.com/office/drawing/2014/main" id="{9142AAC7-4BB7-473E-9335-891B7C7F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Rectangle 2">
            <a:extLst>
              <a:ext uri="{FF2B5EF4-FFF2-40B4-BE49-F238E27FC236}">
                <a16:creationId xmlns:a16="http://schemas.microsoft.com/office/drawing/2014/main" id="{945530D4-003E-435F-9791-D0A9F33BF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2064" name="Picture 20" descr="a1">
            <a:extLst>
              <a:ext uri="{FF2B5EF4-FFF2-40B4-BE49-F238E27FC236}">
                <a16:creationId xmlns:a16="http://schemas.microsoft.com/office/drawing/2014/main" id="{0C8459AA-31E5-4BD4-AA47-1A9C40BB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1" y="214314"/>
            <a:ext cx="12573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21" descr="b_1">
            <a:extLst>
              <a:ext uri="{FF2B5EF4-FFF2-40B4-BE49-F238E27FC236}">
                <a16:creationId xmlns:a16="http://schemas.microsoft.com/office/drawing/2014/main" id="{FCC079D8-2DF9-462A-A003-D43622A9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214314"/>
            <a:ext cx="110066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024505-5A2A-42A4-9559-67B07EF7D7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/>
          <a:stretch>
            <a:fillRect/>
          </a:stretch>
        </p:blipFill>
        <p:spPr bwMode="auto">
          <a:xfrm>
            <a:off x="1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25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4BC48D-5BA7-4552-8DD0-CD02EA258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85738"/>
            <a:ext cx="10974917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A371AE6-523E-4B09-A193-16CBC64F4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7485" y="833438"/>
            <a:ext cx="10974916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AB9FD4-ADB1-4973-9169-49F8954D4B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7167" y="6381750"/>
            <a:ext cx="4607984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>
              <a:defRPr/>
            </a:pPr>
            <a:r>
              <a:rPr lang="en-US" altLang="zh-CN"/>
              <a:t> </a:t>
            </a:r>
            <a:fld id="{7840D6ED-A9F2-4B05-8F1A-DAE03F36365C}" type="datetime1">
              <a:rPr lang="zh-CN" altLang="en-US"/>
              <a:pPr>
                <a:defRPr/>
              </a:pPr>
              <a:t>2020/4/8</a:t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  <a:pPr>
                <a:defRPr/>
              </a:pPr>
              <a:t>18:10</a:t>
            </a:fld>
            <a:endParaRPr lang="en-US" altLang="zh-CN"/>
          </a:p>
        </p:txBody>
      </p:sp>
      <p:sp>
        <p:nvSpPr>
          <p:cNvPr id="3077" name="Line 8">
            <a:extLst>
              <a:ext uri="{FF2B5EF4-FFF2-40B4-BE49-F238E27FC236}">
                <a16:creationId xmlns:a16="http://schemas.microsoft.com/office/drawing/2014/main" id="{50ED8CCB-9C84-4760-9884-D781A199D9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92150"/>
            <a:ext cx="984038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78" name="Line 9">
            <a:extLst>
              <a:ext uri="{FF2B5EF4-FFF2-40B4-BE49-F238E27FC236}">
                <a16:creationId xmlns:a16="http://schemas.microsoft.com/office/drawing/2014/main" id="{E1A930BA-55C1-4867-A663-87AD16AA55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51618" y="6237288"/>
            <a:ext cx="98403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3079" name="Group 13">
            <a:extLst>
              <a:ext uri="{FF2B5EF4-FFF2-40B4-BE49-F238E27FC236}">
                <a16:creationId xmlns:a16="http://schemas.microsoft.com/office/drawing/2014/main" id="{D8D6CD1B-A6AF-4909-9CC2-A8E05B0C1A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030884" y="6337300"/>
            <a:ext cx="575733" cy="431800"/>
            <a:chOff x="4377" y="3965"/>
            <a:chExt cx="318" cy="318"/>
          </a:xfrm>
        </p:grpSpPr>
        <p:sp>
          <p:nvSpPr>
            <p:cNvPr id="3083" name="Oval 12">
              <a:extLst>
                <a:ext uri="{FF2B5EF4-FFF2-40B4-BE49-F238E27FC236}">
                  <a16:creationId xmlns:a16="http://schemas.microsoft.com/office/drawing/2014/main" id="{A7E525F4-24C6-4770-81D3-B0309B3E15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7" y="3965"/>
              <a:ext cx="318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084" name="AutoShape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849E3AF-779F-4892-882D-0A412A514D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4422" y="4037"/>
              <a:ext cx="226" cy="172"/>
            </a:xfrm>
            <a:prstGeom prst="rightArrow">
              <a:avLst>
                <a:gd name="adj1" fmla="val 50000"/>
                <a:gd name="adj2" fmla="val 32849"/>
              </a:avLst>
            </a:prstGeom>
            <a:solidFill>
              <a:srgbClr val="FFABAB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  <p:grpSp>
        <p:nvGrpSpPr>
          <p:cNvPr id="3080" name="Group 18">
            <a:extLst>
              <a:ext uri="{FF2B5EF4-FFF2-40B4-BE49-F238E27FC236}">
                <a16:creationId xmlns:a16="http://schemas.microsoft.com/office/drawing/2014/main" id="{E390AB12-6D7A-4C02-A4CF-174E41DCDD1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91851" y="6337300"/>
            <a:ext cx="575733" cy="431800"/>
            <a:chOff x="4831" y="3992"/>
            <a:chExt cx="272" cy="272"/>
          </a:xfrm>
        </p:grpSpPr>
        <p:sp>
          <p:nvSpPr>
            <p:cNvPr id="3081" name="Oval 15">
              <a:extLst>
                <a:ext uri="{FF2B5EF4-FFF2-40B4-BE49-F238E27FC236}">
                  <a16:creationId xmlns:a16="http://schemas.microsoft.com/office/drawing/2014/main" id="{4A1529DF-DC9A-40BD-8D71-5D5AEFC2F6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1" y="399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082" name="AutoShape 1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5E85EE2-8C91-4C26-9DED-77EE15E50C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82" y="4063"/>
              <a:ext cx="194" cy="147"/>
            </a:xfrm>
            <a:prstGeom prst="rightArrow">
              <a:avLst>
                <a:gd name="adj1" fmla="val 50000"/>
                <a:gd name="adj2" fmla="val 32993"/>
              </a:avLst>
            </a:prstGeom>
            <a:solidFill>
              <a:srgbClr val="FFABAB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580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14E31B-68F6-436A-924A-B897BB397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E1DFF6-D497-46EA-A7A4-BCB908AE4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9338DDD-4D89-4C17-A3CF-8E05557E90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4959FE-06F1-4BDD-BB85-669341BEEE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2A35D3A-8E22-460B-B8B2-1D0F298972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03FA92A-5939-4995-B390-DD3428BA9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86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42D3821-AFD4-4425-BDEA-F1185A434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14689"/>
            <a:ext cx="9144000" cy="157003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80808"/>
                </a:solidFill>
              </a:rPr>
              <a:t>第三章  环（</a:t>
            </a:r>
            <a:r>
              <a:rPr kumimoji="1" lang="en-US" altLang="zh-CN" sz="3200" b="1" dirty="0">
                <a:solidFill>
                  <a:srgbClr val="080808"/>
                </a:solidFill>
              </a:rPr>
              <a:t>2</a:t>
            </a:r>
            <a:r>
              <a:rPr kumimoji="1" lang="zh-CN" altLang="en-US" sz="3200" b="1" dirty="0">
                <a:solidFill>
                  <a:srgbClr val="080808"/>
                </a:solidFill>
              </a:rPr>
              <a:t>）</a:t>
            </a:r>
            <a:endParaRPr lang="en-US" altLang="zh-CN" sz="3200" b="1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</a:rPr>
              <a:t>-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§</a:t>
            </a: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2800" b="1" dirty="0">
                <a:solidFill>
                  <a:srgbClr val="080808"/>
                </a:solidFill>
                <a:latin typeface="Arial" panose="020B0604020202020204" pitchFamily="34" charset="0"/>
              </a:rPr>
              <a:t>子环、环的同态</a:t>
            </a:r>
            <a:r>
              <a:rPr lang="en-US" altLang="zh-CN" sz="2800" dirty="0">
                <a:solidFill>
                  <a:srgbClr val="080808"/>
                </a:solidFill>
                <a:latin typeface="Arial" panose="020B0604020202020204" pitchFamily="34" charset="0"/>
              </a:rPr>
              <a:t>(2</a:t>
            </a:r>
            <a:r>
              <a:rPr lang="zh-CN" altLang="en-US" sz="2800" dirty="0">
                <a:solidFill>
                  <a:srgbClr val="080808"/>
                </a:solidFill>
                <a:latin typeface="Arial" panose="020B0604020202020204" pitchFamily="34" charset="0"/>
              </a:rPr>
              <a:t>课时</a:t>
            </a:r>
            <a:r>
              <a:rPr lang="en-US" altLang="zh-CN" sz="2800" dirty="0">
                <a:solidFill>
                  <a:srgbClr val="080808"/>
                </a:solidFill>
                <a:latin typeface="Arial" panose="020B0604020202020204" pitchFamily="34" charset="0"/>
              </a:rPr>
              <a:t>)</a:t>
            </a:r>
            <a:endParaRPr lang="zh-CN" altLang="en-US" sz="2800" dirty="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CE03905-1518-4AC2-A0B6-8D60E13D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9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180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1EEDCC8F-187E-4B89-9A45-74C132E88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2014539"/>
            <a:ext cx="5257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6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10  </a:t>
            </a:r>
            <a:r>
              <a:rPr lang="zh-CN" altLang="en-US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DDA967F-5E54-4DDB-BBF7-F199D4742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近世代数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D22318A-7C7B-4F31-A823-ECB0C896C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988" y="1327151"/>
            <a:ext cx="7345362" cy="143986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sz="3600" dirty="0"/>
              <a:t>主要内容</a:t>
            </a:r>
            <a:endParaRPr lang="en-US" altLang="zh-CN" sz="360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子环定义及其等价条件</a:t>
            </a: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子环的性质及举例</a:t>
            </a:r>
            <a:endParaRPr lang="en-US" altLang="zh-CN" sz="280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solidFill>
                  <a:srgbClr val="FF0000"/>
                </a:solidFill>
              </a:rPr>
              <a:t>环的同态及若干性质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/>
              <a:t>环同态基本定理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4F33830C-3E5D-4618-901F-B5DCE5E9B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28601"/>
          <a:ext cx="8001000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3599658" imgH="2897377" progId="Word.Document.8">
                  <p:embed/>
                </p:oleObj>
              </mc:Choice>
              <mc:Fallback>
                <p:oleObj name="Document" r:id="rId3" imgW="3599658" imgH="2897377" progId="Word.Document.8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4F33830C-3E5D-4618-901F-B5DCE5E9B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1"/>
                        <a:ext cx="8001000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36AA906E-98B5-4126-B678-84D8CB51A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382588"/>
          <a:ext cx="8513762" cy="577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4951159" imgH="3333712" progId="Word.Document.8">
                  <p:embed/>
                </p:oleObj>
              </mc:Choice>
              <mc:Fallback>
                <p:oleObj name="Document" r:id="rId3" imgW="4951159" imgH="3333712" progId="Word.Document.8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36AA906E-98B5-4126-B678-84D8CB51A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82588"/>
                        <a:ext cx="8513762" cy="577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FE735DF3-87AD-40E1-803A-F7DE2AC8F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57200"/>
          <a:ext cx="86106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3" imgW="5228386" imgH="3337597" progId="Word.Document.8">
                  <p:embed/>
                </p:oleObj>
              </mc:Choice>
              <mc:Fallback>
                <p:oleObj name="文档" r:id="rId3" imgW="5228386" imgH="3337597" progId="Word.Document.8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FE735DF3-87AD-40E1-803A-F7DE2AC8F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"/>
                        <a:ext cx="86106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D1DA0620-D889-4ECA-B798-ADE45AC30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"/>
          <a:ext cx="86868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文档" r:id="rId3" imgW="4516325" imgH="2609715" progId="Word.Document.8">
                  <p:embed/>
                </p:oleObj>
              </mc:Choice>
              <mc:Fallback>
                <p:oleObj name="文档" r:id="rId3" imgW="4516325" imgH="2609715" progId="Word.Document.8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D1DA0620-D889-4ECA-B798-ADE45AC30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86868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268D207F-E6FF-4F07-B314-8F3631D1A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57200"/>
          <a:ext cx="86106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3" imgW="5342618" imgH="2997967" progId="Word.Document.8">
                  <p:embed/>
                </p:oleObj>
              </mc:Choice>
              <mc:Fallback>
                <p:oleObj name="文档" r:id="rId3" imgW="5342618" imgH="2997967" progId="Word.Document.8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268D207F-E6FF-4F07-B314-8F3631D1A3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"/>
                        <a:ext cx="86106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995E6D16-27B5-437F-A711-961A0A08E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1001"/>
          <a:ext cx="7467600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文档" r:id="rId3" imgW="3629132" imgH="2883797" progId="Word.Document.8">
                  <p:embed/>
                </p:oleObj>
              </mc:Choice>
              <mc:Fallback>
                <p:oleObj name="文档" r:id="rId3" imgW="3629132" imgH="2883797" progId="Word.Document.8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995E6D16-27B5-437F-A711-961A0A08E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1"/>
                        <a:ext cx="7467600" cy="593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华文行楷</vt:lpstr>
      <vt:lpstr>华文楷体</vt:lpstr>
      <vt:lpstr>华文隶书</vt:lpstr>
      <vt:lpstr>华文新魏</vt:lpstr>
      <vt:lpstr>华文中宋</vt:lpstr>
      <vt:lpstr>隶书</vt:lpstr>
      <vt:lpstr>宋体</vt:lpstr>
      <vt:lpstr>微软雅黑</vt:lpstr>
      <vt:lpstr>Arial</vt:lpstr>
      <vt:lpstr>Comic Sans MS</vt:lpstr>
      <vt:lpstr>Verdana</vt:lpstr>
      <vt:lpstr>Wingdings</vt:lpstr>
      <vt:lpstr>400TGp_globalcity_light_ani</vt:lpstr>
      <vt:lpstr>1_默认设计模板</vt:lpstr>
      <vt:lpstr>默认设计模板</vt:lpstr>
      <vt:lpstr>Microsoft Word 97 - 2003 文档</vt:lpstr>
      <vt:lpstr>Microsoft Word 文档</vt:lpstr>
      <vt:lpstr>PowerPoint 演示文稿</vt:lpstr>
      <vt:lpstr>近世代数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xianyi</dc:creator>
  <cp:lastModifiedBy>chen xianyi</cp:lastModifiedBy>
  <cp:revision>1</cp:revision>
  <dcterms:created xsi:type="dcterms:W3CDTF">2020-04-09T00:45:12Z</dcterms:created>
  <dcterms:modified xsi:type="dcterms:W3CDTF">2020-04-09T00:46:57Z</dcterms:modified>
</cp:coreProperties>
</file>