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4344A-7B7D-4CFB-9984-3FB2F8DE6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FB2473-829B-4AFC-A570-7E1A5CC49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5A17B-C502-4AAC-A57B-1BFBB616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B05A-15A4-4AD0-A85B-F715571C4288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CBB6C3-871C-4287-B407-8F6088E3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D9E7B0-37C9-470D-90AB-12C97878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1453-AB90-4C53-975E-C603622C0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93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625A3-AC3D-4B25-9F2B-B0C9B2A4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82AAF1-2A1E-4280-80F2-B1BB86A0A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B969B-3E63-427E-B607-F5D87CF2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B05A-15A4-4AD0-A85B-F715571C4288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BBB2FC-7550-4F3F-B8EF-2DDD7BC7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0E1940-1ADA-41B2-B9A7-9530298C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1453-AB90-4C53-975E-C603622C0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88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2FE796-C179-4D3A-B876-1FF5FBFBB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455BFC-A834-49BC-A7DD-389A5FDE5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A20E4D-CA94-43A5-BB5B-5AB5F73A9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B05A-15A4-4AD0-A85B-F715571C4288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79B03-8CAB-4317-8836-86844E1B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1C6C4B-796F-4B09-B523-774A906F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1453-AB90-4C53-975E-C603622C0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36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296A0-694B-4628-8008-ACED2190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27D08A-9BD4-4448-B6C7-3C40A6B32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A7FD4-33D3-431C-B297-EFEA15BB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B05A-15A4-4AD0-A85B-F715571C4288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357FD-BC75-475C-80BB-41BE6FF7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E85AA4-8D5B-414A-A16D-8AF0B162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1453-AB90-4C53-975E-C603622C0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32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56A6A-7407-4D9B-9E1D-3FCF15B42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BEDC15-F418-419F-8EBC-006A54FC8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BFA40-39AF-4171-8C37-CB66B0402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B05A-15A4-4AD0-A85B-F715571C4288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372E65-7078-4D1A-AADA-957E1A27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BEA17F-1527-430A-9632-A41F5750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1453-AB90-4C53-975E-C603622C0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68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CEE32-BEF7-48B3-90F0-35D209D2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9F9DE-9E96-4C07-A94C-799105CA7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B7794D-4C3E-46DF-A062-5CF9013CE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8A3D36-43FD-46DC-A152-77DBB4D3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B05A-15A4-4AD0-A85B-F715571C4288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EECE1F-BA50-41B0-8E5D-2A430FD4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C026D1-F0BB-4680-9C6C-CB596CA7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1453-AB90-4C53-975E-C603622C0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03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2A5A3-1C1D-4A7F-A98E-0599D7D7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09E80B-09AC-475E-B8F0-828EF5D61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2E8D72-3B72-42D0-AFA6-EB5D53110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5E62A8-5873-46F8-95DE-464A9E9AC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64FB7E-42E7-4BD1-8722-D5A8E8604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5351D5-B328-45DA-8407-9FFD0E1E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B05A-15A4-4AD0-A85B-F715571C4288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4994F3-B49B-4B3B-9965-45887096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F62A31-E125-4CBB-8C5A-39B48A97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1453-AB90-4C53-975E-C603622C0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FA57B-4B73-45CC-9FBB-C66422A4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25BA5A-1D54-47C7-BF3C-76C6B157C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B05A-15A4-4AD0-A85B-F715571C4288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AD31E8-AA04-451A-B4A8-80DE9755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06B825-27DA-40CA-B65C-750B6018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1453-AB90-4C53-975E-C603622C0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11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14122D-DCE5-4614-B99F-528E79DB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B05A-15A4-4AD0-A85B-F715571C4288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907863-E315-4954-96A7-A7E278E8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4363DF-EB45-49E7-AF22-9006FBE4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1453-AB90-4C53-975E-C603622C0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59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B17A3-71D2-4971-B647-AE0B2F660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EC01F-6084-422C-A5F0-6D48E7ACE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FD2475-282B-4780-A6AB-AEAF6B3B3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37EDCE-8AE6-4347-9354-8B407FC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B05A-15A4-4AD0-A85B-F715571C4288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BEA92F-09D4-4D3D-B260-E373E9A19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ED6412-DA6F-4469-9B77-C2DD393C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1453-AB90-4C53-975E-C603622C0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3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9C128-ACCF-4703-B83A-31F94092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ED1AD4-D109-4501-9C80-F50F47180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0DDA7F-F25B-4B35-BD66-815C3BBAB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A66293-6E49-4F2B-A3E9-1B1028F6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B05A-15A4-4AD0-A85B-F715571C4288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B1BFC8-CB74-42D3-A9CF-A4CCC479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12DD8F-33C3-48F3-AC73-5FE0052B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1453-AB90-4C53-975E-C603622C0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25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5DD7D5-D3C9-472C-AEB3-39E6D382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792EFE-DD6A-4014-A90C-CB0EE7836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9F9E59-C1C4-409C-AC22-320A3BADE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2B05A-15A4-4AD0-A85B-F715571C4288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0439-C87F-42FD-AFEA-A70BF0244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2FC190-6AF4-4D93-86DE-258275133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81453-AB90-4C53-975E-C603622C0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41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3" name="Object 3">
            <a:extLst>
              <a:ext uri="{FF2B5EF4-FFF2-40B4-BE49-F238E27FC236}">
                <a16:creationId xmlns:a16="http://schemas.microsoft.com/office/drawing/2014/main" id="{5381B7B2-D95D-4C1B-960B-BDBD0AC6CB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81000"/>
          <a:ext cx="8458200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文档" r:id="rId3" imgW="4986588" imgH="3503631" progId="Word.Document.8">
                  <p:embed/>
                </p:oleObj>
              </mc:Choice>
              <mc:Fallback>
                <p:oleObj name="文档" r:id="rId3" imgW="4986588" imgH="3503631" progId="Word.Document.8">
                  <p:embed/>
                  <p:pic>
                    <p:nvPicPr>
                      <p:cNvPr id="20483" name="Object 3">
                        <a:extLst>
                          <a:ext uri="{FF2B5EF4-FFF2-40B4-BE49-F238E27FC236}">
                            <a16:creationId xmlns:a16="http://schemas.microsoft.com/office/drawing/2014/main" id="{5381B7B2-D95D-4C1B-960B-BDBD0AC6CB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1000"/>
                        <a:ext cx="8458200" cy="594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id="{5B4355E9-3316-46D4-920A-61E59316F4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81000"/>
          <a:ext cx="8305800" cy="605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文档" r:id="rId3" imgW="4309842" imgH="3143472" progId="Word.Document.8">
                  <p:embed/>
                </p:oleObj>
              </mc:Choice>
              <mc:Fallback>
                <p:oleObj name="文档" r:id="rId3" imgW="4309842" imgH="3143472" progId="Word.Document.8">
                  <p:embed/>
                  <p:pic>
                    <p:nvPicPr>
                      <p:cNvPr id="11267" name="Object 3">
                        <a:extLst>
                          <a:ext uri="{FF2B5EF4-FFF2-40B4-BE49-F238E27FC236}">
                            <a16:creationId xmlns:a16="http://schemas.microsoft.com/office/drawing/2014/main" id="{5B4355E9-3316-46D4-920A-61E59316F4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1000"/>
                        <a:ext cx="8305800" cy="605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9" name="Object 3">
            <a:extLst>
              <a:ext uri="{FF2B5EF4-FFF2-40B4-BE49-F238E27FC236}">
                <a16:creationId xmlns:a16="http://schemas.microsoft.com/office/drawing/2014/main" id="{1215106B-404B-485A-89B6-A02BC9353D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685800"/>
          <a:ext cx="7975600" cy="370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文档" r:id="rId3" imgW="4074530" imgH="1892638" progId="Word.Document.8">
                  <p:embed/>
                </p:oleObj>
              </mc:Choice>
              <mc:Fallback>
                <p:oleObj name="文档" r:id="rId3" imgW="4074530" imgH="1892638" progId="Word.Document.8">
                  <p:embed/>
                  <p:pic>
                    <p:nvPicPr>
                      <p:cNvPr id="19459" name="Object 3">
                        <a:extLst>
                          <a:ext uri="{FF2B5EF4-FFF2-40B4-BE49-F238E27FC236}">
                            <a16:creationId xmlns:a16="http://schemas.microsoft.com/office/drawing/2014/main" id="{1215106B-404B-485A-89B6-A02BC9353D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685800"/>
                        <a:ext cx="7975600" cy="370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5" name="Object 3">
            <a:extLst>
              <a:ext uri="{FF2B5EF4-FFF2-40B4-BE49-F238E27FC236}">
                <a16:creationId xmlns:a16="http://schemas.microsoft.com/office/drawing/2014/main" id="{E9E80CD9-9688-4A02-AF8F-B0E837C752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57200"/>
          <a:ext cx="83820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文档" r:id="rId3" imgW="4757763" imgH="2819688" progId="Word.Document.8">
                  <p:embed/>
                </p:oleObj>
              </mc:Choice>
              <mc:Fallback>
                <p:oleObj name="文档" r:id="rId3" imgW="4757763" imgH="2819688" progId="Word.Document.8">
                  <p:embed/>
                  <p:pic>
                    <p:nvPicPr>
                      <p:cNvPr id="18435" name="Object 3">
                        <a:extLst>
                          <a:ext uri="{FF2B5EF4-FFF2-40B4-BE49-F238E27FC236}">
                            <a16:creationId xmlns:a16="http://schemas.microsoft.com/office/drawing/2014/main" id="{E9E80CD9-9688-4A02-AF8F-B0E837C752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57200"/>
                        <a:ext cx="8382000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1" name="Object 3">
            <a:extLst>
              <a:ext uri="{FF2B5EF4-FFF2-40B4-BE49-F238E27FC236}">
                <a16:creationId xmlns:a16="http://schemas.microsoft.com/office/drawing/2014/main" id="{FE159181-E625-40B5-806F-E9B46568C0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81001"/>
          <a:ext cx="8001000" cy="630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文档" r:id="rId3" imgW="4020477" imgH="3170844" progId="Word.Document.8">
                  <p:embed/>
                </p:oleObj>
              </mc:Choice>
              <mc:Fallback>
                <p:oleObj name="文档" r:id="rId3" imgW="4020477" imgH="3170844" progId="Word.Document.8">
                  <p:embed/>
                  <p:pic>
                    <p:nvPicPr>
                      <p:cNvPr id="17411" name="Object 3">
                        <a:extLst>
                          <a:ext uri="{FF2B5EF4-FFF2-40B4-BE49-F238E27FC236}">
                            <a16:creationId xmlns:a16="http://schemas.microsoft.com/office/drawing/2014/main" id="{FE159181-E625-40B5-806F-E9B46568C0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1001"/>
                        <a:ext cx="8001000" cy="630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7" name="Object 3">
            <a:extLst>
              <a:ext uri="{FF2B5EF4-FFF2-40B4-BE49-F238E27FC236}">
                <a16:creationId xmlns:a16="http://schemas.microsoft.com/office/drawing/2014/main" id="{BD625C2D-AA17-49C9-9B23-6D4AC181C5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04800"/>
          <a:ext cx="7924800" cy="641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文档" r:id="rId3" imgW="4545514" imgH="3791398" progId="Word.Document.8">
                  <p:embed/>
                </p:oleObj>
              </mc:Choice>
              <mc:Fallback>
                <p:oleObj name="文档" r:id="rId3" imgW="4545514" imgH="3791398" progId="Word.Document.8">
                  <p:embed/>
                  <p:pic>
                    <p:nvPicPr>
                      <p:cNvPr id="16387" name="Object 3">
                        <a:extLst>
                          <a:ext uri="{FF2B5EF4-FFF2-40B4-BE49-F238E27FC236}">
                            <a16:creationId xmlns:a16="http://schemas.microsoft.com/office/drawing/2014/main" id="{BD625C2D-AA17-49C9-9B23-6D4AC181C5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4800"/>
                        <a:ext cx="7924800" cy="641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445BA9D2-15DE-4FDA-AED0-8EDB90F3A1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81001"/>
          <a:ext cx="7543800" cy="610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文档" r:id="rId3" imgW="4125340" imgH="3340839" progId="Word.Document.8">
                  <p:embed/>
                </p:oleObj>
              </mc:Choice>
              <mc:Fallback>
                <p:oleObj name="文档" r:id="rId3" imgW="4125340" imgH="3340839" progId="Word.Document.8">
                  <p:embed/>
                  <p:pic>
                    <p:nvPicPr>
                      <p:cNvPr id="15363" name="Object 3">
                        <a:extLst>
                          <a:ext uri="{FF2B5EF4-FFF2-40B4-BE49-F238E27FC236}">
                            <a16:creationId xmlns:a16="http://schemas.microsoft.com/office/drawing/2014/main" id="{445BA9D2-15DE-4FDA-AED0-8EDB90F3A1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1001"/>
                        <a:ext cx="7543800" cy="610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9" name="Object 3">
            <a:extLst>
              <a:ext uri="{FF2B5EF4-FFF2-40B4-BE49-F238E27FC236}">
                <a16:creationId xmlns:a16="http://schemas.microsoft.com/office/drawing/2014/main" id="{04BE1C06-AD17-49E7-A803-9341A46A54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04800"/>
          <a:ext cx="6324600" cy="600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文档" r:id="rId3" imgW="3423009" imgH="3251880" progId="Word.Document.8">
                  <p:embed/>
                </p:oleObj>
              </mc:Choice>
              <mc:Fallback>
                <p:oleObj name="文档" r:id="rId3" imgW="3423009" imgH="3251880" progId="Word.Document.8">
                  <p:embed/>
                  <p:pic>
                    <p:nvPicPr>
                      <p:cNvPr id="14339" name="Object 3">
                        <a:extLst>
                          <a:ext uri="{FF2B5EF4-FFF2-40B4-BE49-F238E27FC236}">
                            <a16:creationId xmlns:a16="http://schemas.microsoft.com/office/drawing/2014/main" id="{04BE1C06-AD17-49E7-A803-9341A46A54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04800"/>
                        <a:ext cx="6324600" cy="600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7B917ED4-01AF-4A9A-B390-7272DB4682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04800"/>
          <a:ext cx="7696200" cy="642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文档" r:id="rId3" imgW="4071287" imgH="3397744" progId="Word.Document.8">
                  <p:embed/>
                </p:oleObj>
              </mc:Choice>
              <mc:Fallback>
                <p:oleObj name="文档" r:id="rId3" imgW="4071287" imgH="3397744" progId="Word.Document.8">
                  <p:embed/>
                  <p:pic>
                    <p:nvPicPr>
                      <p:cNvPr id="13315" name="Object 3">
                        <a:extLst>
                          <a:ext uri="{FF2B5EF4-FFF2-40B4-BE49-F238E27FC236}">
                            <a16:creationId xmlns:a16="http://schemas.microsoft.com/office/drawing/2014/main" id="{7B917ED4-01AF-4A9A-B390-7272DB4682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4800"/>
                        <a:ext cx="7696200" cy="642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1" name="Object 3">
            <a:extLst>
              <a:ext uri="{FF2B5EF4-FFF2-40B4-BE49-F238E27FC236}">
                <a16:creationId xmlns:a16="http://schemas.microsoft.com/office/drawing/2014/main" id="{48677FC9-E3C8-4832-B4D0-74B6B99540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04801"/>
          <a:ext cx="8153400" cy="632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文档" r:id="rId3" imgW="5237755" imgH="4065120" progId="Word.Document.8">
                  <p:embed/>
                </p:oleObj>
              </mc:Choice>
              <mc:Fallback>
                <p:oleObj name="文档" r:id="rId3" imgW="5237755" imgH="4065120" progId="Word.Document.8">
                  <p:embed/>
                  <p:pic>
                    <p:nvPicPr>
                      <p:cNvPr id="12291" name="Object 3">
                        <a:extLst>
                          <a:ext uri="{FF2B5EF4-FFF2-40B4-BE49-F238E27FC236}">
                            <a16:creationId xmlns:a16="http://schemas.microsoft.com/office/drawing/2014/main" id="{48677FC9-E3C8-4832-B4D0-74B6B99540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04801"/>
                        <a:ext cx="8153400" cy="632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xianyi</dc:creator>
  <cp:lastModifiedBy>chen xianyi</cp:lastModifiedBy>
  <cp:revision>1</cp:revision>
  <dcterms:created xsi:type="dcterms:W3CDTF">2020-04-14T14:53:13Z</dcterms:created>
  <dcterms:modified xsi:type="dcterms:W3CDTF">2020-04-14T14:53:22Z</dcterms:modified>
</cp:coreProperties>
</file>